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68000" y="563192"/>
            <a:ext cx="3024000" cy="2014740"/>
            <a:chOff x="0" y="0"/>
            <a:chExt cx="4032000" cy="2686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32000" cy="2686320"/>
            </a:xfrm>
            <a:custGeom>
              <a:avLst/>
              <a:gdLst/>
              <a:ahLst/>
              <a:cxnLst/>
              <a:rect l="l" t="t" r="r" b="b"/>
              <a:pathLst>
                <a:path w="4032000" h="2686320">
                  <a:moveTo>
                    <a:pt x="0" y="0"/>
                  </a:moveTo>
                  <a:lnTo>
                    <a:pt x="4032000" y="0"/>
                  </a:lnTo>
                  <a:lnTo>
                    <a:pt x="4032000" y="2686320"/>
                  </a:lnTo>
                  <a:lnTo>
                    <a:pt x="0" y="2686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984589" y="658920"/>
              <a:ext cx="1100847" cy="1368480"/>
              <a:chOff x="0" y="0"/>
              <a:chExt cx="295889" cy="36782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95889" cy="367824"/>
              </a:xfrm>
              <a:custGeom>
                <a:avLst/>
                <a:gdLst/>
                <a:ahLst/>
                <a:cxnLst/>
                <a:rect l="l" t="t" r="r" b="b"/>
                <a:pathLst>
                  <a:path w="295889" h="367824">
                    <a:moveTo>
                      <a:pt x="0" y="0"/>
                    </a:moveTo>
                    <a:lnTo>
                      <a:pt x="295889" y="0"/>
                    </a:lnTo>
                    <a:lnTo>
                      <a:pt x="295889" y="367824"/>
                    </a:lnTo>
                    <a:lnTo>
                      <a:pt x="0" y="36782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295889" cy="405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20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635684" y="3058513"/>
            <a:ext cx="1322874" cy="1985552"/>
            <a:chOff x="0" y="0"/>
            <a:chExt cx="1763832" cy="26474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63832" cy="2647403"/>
            </a:xfrm>
            <a:custGeom>
              <a:avLst/>
              <a:gdLst/>
              <a:ahLst/>
              <a:cxnLst/>
              <a:rect l="l" t="t" r="r" b="b"/>
              <a:pathLst>
                <a:path w="1763832" h="2647403">
                  <a:moveTo>
                    <a:pt x="0" y="0"/>
                  </a:moveTo>
                  <a:lnTo>
                    <a:pt x="1763832" y="0"/>
                  </a:lnTo>
                  <a:lnTo>
                    <a:pt x="1763832" y="2647403"/>
                  </a:lnTo>
                  <a:lnTo>
                    <a:pt x="0" y="2647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331493" y="440954"/>
              <a:ext cx="1100847" cy="1368480"/>
              <a:chOff x="0" y="0"/>
              <a:chExt cx="295889" cy="36782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95889" cy="367824"/>
              </a:xfrm>
              <a:custGeom>
                <a:avLst/>
                <a:gdLst/>
                <a:ahLst/>
                <a:cxnLst/>
                <a:rect l="l" t="t" r="r" b="b"/>
                <a:pathLst>
                  <a:path w="295889" h="367824">
                    <a:moveTo>
                      <a:pt x="0" y="0"/>
                    </a:moveTo>
                    <a:lnTo>
                      <a:pt x="295889" y="0"/>
                    </a:lnTo>
                    <a:lnTo>
                      <a:pt x="295889" y="367824"/>
                    </a:lnTo>
                    <a:lnTo>
                      <a:pt x="0" y="36782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295889" cy="405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20"/>
                  </a:lnSpc>
                </a:pPr>
                <a:endParaRPr/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1297121" y="5544546"/>
            <a:ext cx="2147088" cy="2147088"/>
          </a:xfrm>
          <a:custGeom>
            <a:avLst/>
            <a:gdLst/>
            <a:ahLst/>
            <a:cxnLst/>
            <a:rect l="l" t="t" r="r" b="b"/>
            <a:pathLst>
              <a:path w="2147088" h="2147088">
                <a:moveTo>
                  <a:pt x="0" y="0"/>
                </a:moveTo>
                <a:lnTo>
                  <a:pt x="2147089" y="0"/>
                </a:lnTo>
                <a:lnTo>
                  <a:pt x="2147089" y="2147088"/>
                </a:lnTo>
                <a:lnTo>
                  <a:pt x="0" y="21470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3" name="Group 13"/>
          <p:cNvGrpSpPr/>
          <p:nvPr/>
        </p:nvGrpSpPr>
        <p:grpSpPr>
          <a:xfrm>
            <a:off x="4770866" y="4063411"/>
            <a:ext cx="2033134" cy="3051608"/>
            <a:chOff x="0" y="0"/>
            <a:chExt cx="2710845" cy="40688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10845" cy="4068810"/>
            </a:xfrm>
            <a:custGeom>
              <a:avLst/>
              <a:gdLst/>
              <a:ahLst/>
              <a:cxnLst/>
              <a:rect l="l" t="t" r="r" b="b"/>
              <a:pathLst>
                <a:path w="2710845" h="4068810">
                  <a:moveTo>
                    <a:pt x="0" y="0"/>
                  </a:moveTo>
                  <a:lnTo>
                    <a:pt x="2710845" y="0"/>
                  </a:lnTo>
                  <a:lnTo>
                    <a:pt x="2710845" y="4068810"/>
                  </a:lnTo>
                  <a:lnTo>
                    <a:pt x="0" y="4068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804999" y="1495058"/>
              <a:ext cx="1100847" cy="1368480"/>
              <a:chOff x="0" y="0"/>
              <a:chExt cx="295889" cy="36782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95889" cy="367824"/>
              </a:xfrm>
              <a:custGeom>
                <a:avLst/>
                <a:gdLst/>
                <a:ahLst/>
                <a:cxnLst/>
                <a:rect l="l" t="t" r="r" b="b"/>
                <a:pathLst>
                  <a:path w="295889" h="367824">
                    <a:moveTo>
                      <a:pt x="0" y="0"/>
                    </a:moveTo>
                    <a:lnTo>
                      <a:pt x="295889" y="0"/>
                    </a:lnTo>
                    <a:lnTo>
                      <a:pt x="295889" y="367824"/>
                    </a:lnTo>
                    <a:lnTo>
                      <a:pt x="0" y="36782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95889" cy="405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20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2463556" y="3082757"/>
            <a:ext cx="1961308" cy="1961308"/>
            <a:chOff x="0" y="0"/>
            <a:chExt cx="2615077" cy="261507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15077" cy="2615077"/>
            </a:xfrm>
            <a:custGeom>
              <a:avLst/>
              <a:gdLst/>
              <a:ahLst/>
              <a:cxnLst/>
              <a:rect l="l" t="t" r="r" b="b"/>
              <a:pathLst>
                <a:path w="2615077" h="2615077">
                  <a:moveTo>
                    <a:pt x="0" y="0"/>
                  </a:moveTo>
                  <a:lnTo>
                    <a:pt x="2615077" y="0"/>
                  </a:lnTo>
                  <a:lnTo>
                    <a:pt x="2615077" y="2615077"/>
                  </a:lnTo>
                  <a:lnTo>
                    <a:pt x="0" y="2615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757115" y="284416"/>
              <a:ext cx="1100847" cy="1368480"/>
              <a:chOff x="0" y="0"/>
              <a:chExt cx="295889" cy="36782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95889" cy="367824"/>
              </a:xfrm>
              <a:custGeom>
                <a:avLst/>
                <a:gdLst/>
                <a:ahLst/>
                <a:cxnLst/>
                <a:rect l="l" t="t" r="r" b="b"/>
                <a:pathLst>
                  <a:path w="295889" h="367824">
                    <a:moveTo>
                      <a:pt x="0" y="0"/>
                    </a:moveTo>
                    <a:lnTo>
                      <a:pt x="295889" y="0"/>
                    </a:lnTo>
                    <a:lnTo>
                      <a:pt x="295889" y="367824"/>
                    </a:lnTo>
                    <a:lnTo>
                      <a:pt x="0" y="36782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295889" cy="405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20"/>
                  </a:lnSpc>
                </a:pPr>
                <a:endParaRPr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847040" y="8095816"/>
            <a:ext cx="2223037" cy="2223037"/>
            <a:chOff x="0" y="0"/>
            <a:chExt cx="2964049" cy="296404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964049" cy="2964049"/>
            </a:xfrm>
            <a:custGeom>
              <a:avLst/>
              <a:gdLst/>
              <a:ahLst/>
              <a:cxnLst/>
              <a:rect l="l" t="t" r="r" b="b"/>
              <a:pathLst>
                <a:path w="2964049" h="2964049">
                  <a:moveTo>
                    <a:pt x="0" y="0"/>
                  </a:moveTo>
                  <a:lnTo>
                    <a:pt x="2964049" y="0"/>
                  </a:lnTo>
                  <a:lnTo>
                    <a:pt x="2964049" y="2964049"/>
                  </a:lnTo>
                  <a:lnTo>
                    <a:pt x="0" y="2964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793767" y="431800"/>
              <a:ext cx="1100847" cy="1368480"/>
              <a:chOff x="0" y="0"/>
              <a:chExt cx="295889" cy="36782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95889" cy="367824"/>
              </a:xfrm>
              <a:custGeom>
                <a:avLst/>
                <a:gdLst/>
                <a:ahLst/>
                <a:cxnLst/>
                <a:rect l="l" t="t" r="r" b="b"/>
                <a:pathLst>
                  <a:path w="295889" h="367824">
                    <a:moveTo>
                      <a:pt x="0" y="0"/>
                    </a:moveTo>
                    <a:lnTo>
                      <a:pt x="295889" y="0"/>
                    </a:lnTo>
                    <a:lnTo>
                      <a:pt x="295889" y="367824"/>
                    </a:lnTo>
                    <a:lnTo>
                      <a:pt x="0" y="36782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295889" cy="405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2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3677961" y="8369885"/>
            <a:ext cx="1948968" cy="1948968"/>
            <a:chOff x="0" y="0"/>
            <a:chExt cx="2598624" cy="259862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598624" cy="2598624"/>
            </a:xfrm>
            <a:custGeom>
              <a:avLst/>
              <a:gdLst/>
              <a:ahLst/>
              <a:cxnLst/>
              <a:rect l="l" t="t" r="r" b="b"/>
              <a:pathLst>
                <a:path w="2598624" h="2598624">
                  <a:moveTo>
                    <a:pt x="0" y="0"/>
                  </a:moveTo>
                  <a:lnTo>
                    <a:pt x="2598624" y="0"/>
                  </a:lnTo>
                  <a:lnTo>
                    <a:pt x="2598624" y="2598624"/>
                  </a:lnTo>
                  <a:lnTo>
                    <a:pt x="0" y="2598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537699" y="432359"/>
              <a:ext cx="1100847" cy="1368480"/>
              <a:chOff x="0" y="0"/>
              <a:chExt cx="295889" cy="36782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95889" cy="367824"/>
              </a:xfrm>
              <a:custGeom>
                <a:avLst/>
                <a:gdLst/>
                <a:ahLst/>
                <a:cxnLst/>
                <a:rect l="l" t="t" r="r" b="b"/>
                <a:pathLst>
                  <a:path w="295889" h="367824">
                    <a:moveTo>
                      <a:pt x="0" y="0"/>
                    </a:moveTo>
                    <a:lnTo>
                      <a:pt x="295889" y="0"/>
                    </a:lnTo>
                    <a:lnTo>
                      <a:pt x="295889" y="367824"/>
                    </a:lnTo>
                    <a:lnTo>
                      <a:pt x="0" y="36782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295889" cy="405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2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Master_Tablet-Kompass GS Elemente</dc:title>
  <cp:lastModifiedBy>Marion Weigelt</cp:lastModifiedBy>
  <cp:revision>1</cp:revision>
  <dcterms:created xsi:type="dcterms:W3CDTF">2006-08-16T00:00:00Z</dcterms:created>
  <dcterms:modified xsi:type="dcterms:W3CDTF">2025-11-10T15:55:20Z</dcterms:modified>
  <dc:identifier>DAGpkaXoW7g</dc:identifier>
</cp:coreProperties>
</file>