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906000" cy="6858000" type="A4"/>
  <p:notesSz cx="6858000" cy="9144000"/>
  <p:embeddedFontLst>
    <p:embeddedFont>
      <p:font typeface="Poppins" panose="00000500000000000000" pitchFamily="2" charset="0"/>
      <p:regular r:id="rId13"/>
    </p:embeddedFont>
    <p:embeddedFont>
      <p:font typeface="Poppins Bold" panose="00000800000000000000" charset="0"/>
      <p:regular r:id="rId14"/>
    </p:embeddedFont>
  </p:embeddedFontLst>
  <p:defaultTextStyle>
    <a:defPPr>
      <a:defRPr lang="en-US"/>
    </a:defPPr>
    <a:lvl1pPr marL="0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358353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716707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075060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1433413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1791767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2150120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2508474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2866827" algn="l" defTabSz="716707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5" userDrawn="1">
          <p15:clr>
            <a:srgbClr val="A4A3A4"/>
          </p15:clr>
        </p15:guide>
        <p15:guide id="2" pos="26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50" d="100"/>
          <a:sy n="150" d="100"/>
        </p:scale>
        <p:origin x="1734" y="126"/>
      </p:cViewPr>
      <p:guideLst>
        <p:guide orient="horz" pos="1385"/>
        <p:guide pos="26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301" y="1366306"/>
            <a:ext cx="7200086" cy="9427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603" y="2492337"/>
            <a:ext cx="5929482" cy="11239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1249" y="176134"/>
            <a:ext cx="1905905" cy="3752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534" y="176134"/>
            <a:ext cx="5576537" cy="375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6" y="2826278"/>
            <a:ext cx="7200086" cy="8735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126" y="1864163"/>
            <a:ext cx="7200086" cy="96211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534" y="1026257"/>
            <a:ext cx="3741221" cy="2902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933" y="1026257"/>
            <a:ext cx="3741221" cy="2902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534" y="984514"/>
            <a:ext cx="3742692" cy="4102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534" y="1394813"/>
            <a:ext cx="3742692" cy="2534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02993" y="984514"/>
            <a:ext cx="3744162" cy="4102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02993" y="1394813"/>
            <a:ext cx="3744162" cy="2534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5" y="175115"/>
            <a:ext cx="2786798" cy="7452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804" y="175115"/>
            <a:ext cx="4735350" cy="37537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535" y="920373"/>
            <a:ext cx="2786798" cy="300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314" y="3078770"/>
            <a:ext cx="5082413" cy="3634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60314" y="392991"/>
            <a:ext cx="5082413" cy="26389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0314" y="3442236"/>
            <a:ext cx="5082413" cy="516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534" y="176134"/>
            <a:ext cx="7623620" cy="73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534" y="1026257"/>
            <a:ext cx="7623620" cy="2902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3534" y="4076519"/>
            <a:ext cx="1976494" cy="234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4152" y="4076519"/>
            <a:ext cx="2682385" cy="234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70660" y="4076519"/>
            <a:ext cx="1976494" cy="234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200000">
            <a:off x="2552700" y="-1333502"/>
            <a:ext cx="4800599" cy="9448804"/>
          </a:xfrm>
          <a:custGeom>
            <a:avLst/>
            <a:gdLst/>
            <a:ahLst/>
            <a:cxnLst/>
            <a:rect l="l" t="t" r="r" b="b"/>
            <a:pathLst>
              <a:path w="5347868" h="10390095">
                <a:moveTo>
                  <a:pt x="0" y="0"/>
                </a:moveTo>
                <a:lnTo>
                  <a:pt x="5347868" y="0"/>
                </a:lnTo>
                <a:lnTo>
                  <a:pt x="5347868" y="10390095"/>
                </a:lnTo>
                <a:lnTo>
                  <a:pt x="0" y="10390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51" r="-2251"/>
            </a:stretch>
          </a:blipFill>
        </p:spPr>
      </p:sp>
      <p:grpSp>
        <p:nvGrpSpPr>
          <p:cNvPr id="3" name="Group 3"/>
          <p:cNvGrpSpPr/>
          <p:nvPr/>
        </p:nvGrpSpPr>
        <p:grpSpPr>
          <a:xfrm rot="16200000">
            <a:off x="3208588" y="2253749"/>
            <a:ext cx="3488824" cy="2148371"/>
            <a:chOff x="0" y="0"/>
            <a:chExt cx="5182068" cy="31498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82068" cy="3149856"/>
            </a:xfrm>
            <a:custGeom>
              <a:avLst/>
              <a:gdLst/>
              <a:ahLst/>
              <a:cxnLst/>
              <a:rect l="l" t="t" r="r" b="b"/>
              <a:pathLst>
                <a:path w="5182068" h="3149856">
                  <a:moveTo>
                    <a:pt x="0" y="0"/>
                  </a:moveTo>
                  <a:lnTo>
                    <a:pt x="5182068" y="0"/>
                  </a:lnTo>
                  <a:lnTo>
                    <a:pt x="5182068" y="3149856"/>
                  </a:lnTo>
                  <a:lnTo>
                    <a:pt x="0" y="3149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40" t="-5914" r="-1797" b="-1394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386105" y="607414"/>
              <a:ext cx="2050059" cy="2050059"/>
            </a:xfrm>
            <a:custGeom>
              <a:avLst/>
              <a:gdLst/>
              <a:ahLst/>
              <a:cxnLst/>
              <a:rect l="l" t="t" r="r" b="b"/>
              <a:pathLst>
                <a:path w="2050059" h="2050059">
                  <a:moveTo>
                    <a:pt x="0" y="0"/>
                  </a:moveTo>
                  <a:lnTo>
                    <a:pt x="2050059" y="0"/>
                  </a:lnTo>
                  <a:lnTo>
                    <a:pt x="2050059" y="2050059"/>
                  </a:lnTo>
                  <a:lnTo>
                    <a:pt x="0" y="2050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3968833" y="1483328"/>
              <a:ext cx="547368" cy="546684"/>
            </a:xfrm>
            <a:custGeom>
              <a:avLst/>
              <a:gdLst/>
              <a:ahLst/>
              <a:cxnLst/>
              <a:rect l="l" t="t" r="r" b="b"/>
              <a:pathLst>
                <a:path w="547368" h="546684">
                  <a:moveTo>
                    <a:pt x="0" y="0"/>
                  </a:moveTo>
                  <a:lnTo>
                    <a:pt x="547368" y="0"/>
                  </a:lnTo>
                  <a:lnTo>
                    <a:pt x="547368" y="546683"/>
                  </a:lnTo>
                  <a:lnTo>
                    <a:pt x="0" y="546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597671">
              <a:off x="3968833" y="1483328"/>
              <a:ext cx="547026" cy="547026"/>
            </a:xfrm>
            <a:custGeom>
              <a:avLst/>
              <a:gdLst/>
              <a:ahLst/>
              <a:cxnLst/>
              <a:rect l="l" t="t" r="r" b="b"/>
              <a:pathLst>
                <a:path w="547026" h="547026">
                  <a:moveTo>
                    <a:pt x="0" y="0"/>
                  </a:moveTo>
                  <a:lnTo>
                    <a:pt x="547026" y="0"/>
                  </a:lnTo>
                  <a:lnTo>
                    <a:pt x="547026" y="547025"/>
                  </a:lnTo>
                  <a:lnTo>
                    <a:pt x="0" y="547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16200000">
            <a:off x="1023508" y="2327482"/>
            <a:ext cx="3498165" cy="1991567"/>
            <a:chOff x="0" y="0"/>
            <a:chExt cx="5195942" cy="29199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95942" cy="2919956"/>
            </a:xfrm>
            <a:custGeom>
              <a:avLst/>
              <a:gdLst/>
              <a:ahLst/>
              <a:cxnLst/>
              <a:rect l="l" t="t" r="r" b="b"/>
              <a:pathLst>
                <a:path w="5195942" h="2919956">
                  <a:moveTo>
                    <a:pt x="0" y="0"/>
                  </a:moveTo>
                  <a:lnTo>
                    <a:pt x="5195942" y="0"/>
                  </a:lnTo>
                  <a:lnTo>
                    <a:pt x="5195942" y="2919956"/>
                  </a:lnTo>
                  <a:lnTo>
                    <a:pt x="0" y="2919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1821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90475" y="372102"/>
              <a:ext cx="1240198" cy="875373"/>
            </a:xfrm>
            <a:custGeom>
              <a:avLst/>
              <a:gdLst/>
              <a:ahLst/>
              <a:cxnLst/>
              <a:rect l="l" t="t" r="r" b="b"/>
              <a:pathLst>
                <a:path w="1240198" h="875373">
                  <a:moveTo>
                    <a:pt x="0" y="0"/>
                  </a:moveTo>
                  <a:lnTo>
                    <a:pt x="1240199" y="0"/>
                  </a:lnTo>
                  <a:lnTo>
                    <a:pt x="1240199" y="875373"/>
                  </a:lnTo>
                  <a:lnTo>
                    <a:pt x="0" y="875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488619" y="372102"/>
              <a:ext cx="1240198" cy="875373"/>
            </a:xfrm>
            <a:custGeom>
              <a:avLst/>
              <a:gdLst/>
              <a:ahLst/>
              <a:cxnLst/>
              <a:rect l="l" t="t" r="r" b="b"/>
              <a:pathLst>
                <a:path w="1240198" h="875373">
                  <a:moveTo>
                    <a:pt x="0" y="0"/>
                  </a:moveTo>
                  <a:lnTo>
                    <a:pt x="1240198" y="0"/>
                  </a:lnTo>
                  <a:lnTo>
                    <a:pt x="1240198" y="875373"/>
                  </a:lnTo>
                  <a:lnTo>
                    <a:pt x="0" y="875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-811114">
              <a:off x="260246" y="780612"/>
              <a:ext cx="2674508" cy="58353"/>
            </a:xfrm>
            <a:custGeom>
              <a:avLst/>
              <a:gdLst/>
              <a:ahLst/>
              <a:cxnLst/>
              <a:rect l="l" t="t" r="r" b="b"/>
              <a:pathLst>
                <a:path w="2674508" h="58353">
                  <a:moveTo>
                    <a:pt x="0" y="0"/>
                  </a:moveTo>
                  <a:lnTo>
                    <a:pt x="2674508" y="0"/>
                  </a:lnTo>
                  <a:lnTo>
                    <a:pt x="2674508" y="58353"/>
                  </a:lnTo>
                  <a:lnTo>
                    <a:pt x="0" y="58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825111" y="1330270"/>
              <a:ext cx="1327015" cy="1325356"/>
            </a:xfrm>
            <a:custGeom>
              <a:avLst/>
              <a:gdLst/>
              <a:ahLst/>
              <a:cxnLst/>
              <a:rect l="l" t="t" r="r" b="b"/>
              <a:pathLst>
                <a:path w="1327015" h="1325356">
                  <a:moveTo>
                    <a:pt x="0" y="0"/>
                  </a:moveTo>
                  <a:lnTo>
                    <a:pt x="1327015" y="0"/>
                  </a:lnTo>
                  <a:lnTo>
                    <a:pt x="1327015" y="1325356"/>
                  </a:lnTo>
                  <a:lnTo>
                    <a:pt x="0" y="1325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339454" y="1187343"/>
              <a:ext cx="2282707" cy="1611211"/>
            </a:xfrm>
            <a:custGeom>
              <a:avLst/>
              <a:gdLst/>
              <a:ahLst/>
              <a:cxnLst/>
              <a:rect l="l" t="t" r="r" b="b"/>
              <a:pathLst>
                <a:path w="2282707" h="1611211">
                  <a:moveTo>
                    <a:pt x="0" y="0"/>
                  </a:moveTo>
                  <a:lnTo>
                    <a:pt x="2282706" y="0"/>
                  </a:lnTo>
                  <a:lnTo>
                    <a:pt x="2282706" y="1611211"/>
                  </a:lnTo>
                  <a:lnTo>
                    <a:pt x="0" y="1611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 rot="16200000">
            <a:off x="5481904" y="2285238"/>
            <a:ext cx="3469557" cy="2047446"/>
          </a:xfrm>
          <a:custGeom>
            <a:avLst/>
            <a:gdLst/>
            <a:ahLst/>
            <a:cxnLst/>
            <a:rect l="l" t="t" r="r" b="b"/>
            <a:pathLst>
              <a:path w="3865087" h="2251413">
                <a:moveTo>
                  <a:pt x="0" y="0"/>
                </a:moveTo>
                <a:lnTo>
                  <a:pt x="3865087" y="0"/>
                </a:lnTo>
                <a:lnTo>
                  <a:pt x="3865087" y="2251413"/>
                </a:lnTo>
                <a:lnTo>
                  <a:pt x="0" y="22514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92820" y="1085400"/>
            <a:ext cx="5808380" cy="4839601"/>
            <a:chOff x="0" y="0"/>
            <a:chExt cx="6250510" cy="5120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50510" cy="5120333"/>
            </a:xfrm>
            <a:custGeom>
              <a:avLst/>
              <a:gdLst/>
              <a:ahLst/>
              <a:cxnLst/>
              <a:rect l="l" t="t" r="r" b="b"/>
              <a:pathLst>
                <a:path w="6250510" h="5120333">
                  <a:moveTo>
                    <a:pt x="4839" y="0"/>
                  </a:moveTo>
                  <a:lnTo>
                    <a:pt x="6245671" y="0"/>
                  </a:lnTo>
                  <a:cubicBezTo>
                    <a:pt x="6246954" y="0"/>
                    <a:pt x="6248185" y="510"/>
                    <a:pt x="6249093" y="1417"/>
                  </a:cubicBezTo>
                  <a:cubicBezTo>
                    <a:pt x="6250000" y="2325"/>
                    <a:pt x="6250510" y="3555"/>
                    <a:pt x="6250510" y="4839"/>
                  </a:cubicBezTo>
                  <a:lnTo>
                    <a:pt x="6250510" y="5115495"/>
                  </a:lnTo>
                  <a:cubicBezTo>
                    <a:pt x="6250510" y="5116778"/>
                    <a:pt x="6250000" y="5118009"/>
                    <a:pt x="6249093" y="5118916"/>
                  </a:cubicBezTo>
                  <a:cubicBezTo>
                    <a:pt x="6248185" y="5119824"/>
                    <a:pt x="6246954" y="5120333"/>
                    <a:pt x="6245671" y="5120333"/>
                  </a:cubicBezTo>
                  <a:lnTo>
                    <a:pt x="4839" y="5120333"/>
                  </a:lnTo>
                  <a:cubicBezTo>
                    <a:pt x="3555" y="5120333"/>
                    <a:pt x="2325" y="5119824"/>
                    <a:pt x="1417" y="5118916"/>
                  </a:cubicBezTo>
                  <a:cubicBezTo>
                    <a:pt x="510" y="5118009"/>
                    <a:pt x="0" y="5116778"/>
                    <a:pt x="0" y="5115495"/>
                  </a:cubicBezTo>
                  <a:lnTo>
                    <a:pt x="0" y="4839"/>
                  </a:lnTo>
                  <a:cubicBezTo>
                    <a:pt x="0" y="3555"/>
                    <a:pt x="510" y="2325"/>
                    <a:pt x="1417" y="1417"/>
                  </a:cubicBezTo>
                  <a:cubicBezTo>
                    <a:pt x="2325" y="510"/>
                    <a:pt x="3555" y="0"/>
                    <a:pt x="4839" y="0"/>
                  </a:cubicBezTo>
                  <a:close/>
                </a:path>
              </a:pathLst>
            </a:custGeom>
            <a:solidFill>
              <a:srgbClr val="B4B4B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6250510" cy="5139383"/>
            </a:xfrm>
            <a:prstGeom prst="rect">
              <a:avLst/>
            </a:prstGeom>
          </p:spPr>
          <p:txBody>
            <a:bodyPr lIns="55925" tIns="55925" rIns="55925" bIns="55925" rtlCol="0" anchor="ctr"/>
            <a:lstStyle/>
            <a:p>
              <a:pPr algn="ctr">
                <a:lnSpc>
                  <a:spcPts val="656"/>
                </a:lnSpc>
              </a:pPr>
              <a:endParaRPr/>
            </a:p>
            <a:p>
              <a:pPr algn="ctr">
                <a:lnSpc>
                  <a:spcPts val="65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002006" y="1649464"/>
            <a:ext cx="5384468" cy="3722907"/>
            <a:chOff x="0" y="0"/>
            <a:chExt cx="5794330" cy="39388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94330" cy="3938863"/>
            </a:xfrm>
            <a:custGeom>
              <a:avLst/>
              <a:gdLst/>
              <a:ahLst/>
              <a:cxnLst/>
              <a:rect l="l" t="t" r="r" b="b"/>
              <a:pathLst>
                <a:path w="5794330" h="3938863">
                  <a:moveTo>
                    <a:pt x="16528" y="0"/>
                  </a:moveTo>
                  <a:lnTo>
                    <a:pt x="5777802" y="0"/>
                  </a:lnTo>
                  <a:cubicBezTo>
                    <a:pt x="5786930" y="0"/>
                    <a:pt x="5794330" y="7400"/>
                    <a:pt x="5794330" y="16528"/>
                  </a:cubicBezTo>
                  <a:lnTo>
                    <a:pt x="5794330" y="3922335"/>
                  </a:lnTo>
                  <a:cubicBezTo>
                    <a:pt x="5794330" y="3926718"/>
                    <a:pt x="5792588" y="3930922"/>
                    <a:pt x="5789488" y="3934021"/>
                  </a:cubicBezTo>
                  <a:cubicBezTo>
                    <a:pt x="5786389" y="3937121"/>
                    <a:pt x="5782185" y="3938863"/>
                    <a:pt x="5777802" y="3938863"/>
                  </a:cubicBezTo>
                  <a:lnTo>
                    <a:pt x="16528" y="3938863"/>
                  </a:lnTo>
                  <a:cubicBezTo>
                    <a:pt x="12145" y="3938863"/>
                    <a:pt x="7941" y="3937121"/>
                    <a:pt x="4841" y="3934021"/>
                  </a:cubicBezTo>
                  <a:cubicBezTo>
                    <a:pt x="1741" y="3930922"/>
                    <a:pt x="0" y="3926718"/>
                    <a:pt x="0" y="3922335"/>
                  </a:cubicBezTo>
                  <a:lnTo>
                    <a:pt x="0" y="16528"/>
                  </a:lnTo>
                  <a:cubicBezTo>
                    <a:pt x="0" y="12145"/>
                    <a:pt x="1741" y="7941"/>
                    <a:pt x="4841" y="4841"/>
                  </a:cubicBezTo>
                  <a:cubicBezTo>
                    <a:pt x="7941" y="1741"/>
                    <a:pt x="12145" y="0"/>
                    <a:pt x="165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794330" cy="3957912"/>
            </a:xfrm>
            <a:prstGeom prst="rect">
              <a:avLst/>
            </a:prstGeom>
          </p:spPr>
          <p:txBody>
            <a:bodyPr lIns="55925" tIns="55925" rIns="55925" bIns="55925" rtlCol="0" anchor="ctr"/>
            <a:lstStyle/>
            <a:p>
              <a:pPr algn="ctr">
                <a:lnSpc>
                  <a:spcPts val="656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056377" y="1676400"/>
            <a:ext cx="5281266" cy="3682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Wenn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sich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jemand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unfair </a:t>
            </a:r>
            <a:r>
              <a:rPr lang="en-US" sz="4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verhält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wird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das </a:t>
            </a:r>
            <a:r>
              <a:rPr lang="en-US" sz="48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angesprochen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0" name="Freeform 10"/>
          <p:cNvSpPr/>
          <p:nvPr/>
        </p:nvSpPr>
        <p:spPr>
          <a:xfrm>
            <a:off x="228600" y="838200"/>
            <a:ext cx="3336143" cy="5334000"/>
          </a:xfrm>
          <a:custGeom>
            <a:avLst/>
            <a:gdLst/>
            <a:ahLst/>
            <a:cxnLst/>
            <a:rect l="l" t="t" r="r" b="b"/>
            <a:pathLst>
              <a:path w="3620863" h="5691788">
                <a:moveTo>
                  <a:pt x="0" y="0"/>
                </a:moveTo>
                <a:lnTo>
                  <a:pt x="3620863" y="0"/>
                </a:lnTo>
                <a:lnTo>
                  <a:pt x="3620863" y="5691788"/>
                </a:lnTo>
                <a:lnTo>
                  <a:pt x="0" y="56917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200000">
            <a:off x="3677422" y="705620"/>
            <a:ext cx="6553199" cy="5446758"/>
            <a:chOff x="0" y="0"/>
            <a:chExt cx="9457578" cy="774752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457578" cy="7747520"/>
              <a:chOff x="0" y="0"/>
              <a:chExt cx="6250510" cy="5120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5120333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5120333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5115495"/>
                    </a:lnTo>
                    <a:cubicBezTo>
                      <a:pt x="6250510" y="5116778"/>
                      <a:pt x="6250000" y="5118009"/>
                      <a:pt x="6249093" y="5118916"/>
                    </a:cubicBezTo>
                    <a:cubicBezTo>
                      <a:pt x="6248185" y="5119824"/>
                      <a:pt x="6246954" y="5120333"/>
                      <a:pt x="6245671" y="5120333"/>
                    </a:cubicBezTo>
                    <a:lnTo>
                      <a:pt x="4839" y="5120333"/>
                    </a:lnTo>
                    <a:cubicBezTo>
                      <a:pt x="3555" y="5120333"/>
                      <a:pt x="2325" y="5119824"/>
                      <a:pt x="1417" y="5118916"/>
                    </a:cubicBezTo>
                    <a:cubicBezTo>
                      <a:pt x="510" y="5118009"/>
                      <a:pt x="0" y="5116778"/>
                      <a:pt x="0" y="5115495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6250510" cy="513938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656"/>
                  </a:lnSpc>
                </a:pPr>
                <a:endParaRPr/>
              </a:p>
              <a:p>
                <a:pPr algn="ctr">
                  <a:lnSpc>
                    <a:spcPts val="656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40610" y="902987"/>
              <a:ext cx="8767337" cy="5959850"/>
              <a:chOff x="0" y="0"/>
              <a:chExt cx="5794330" cy="393886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3938863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3938863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3922335"/>
                    </a:lnTo>
                    <a:cubicBezTo>
                      <a:pt x="5794330" y="3926718"/>
                      <a:pt x="5792588" y="3930922"/>
                      <a:pt x="5789488" y="3934021"/>
                    </a:cubicBezTo>
                    <a:cubicBezTo>
                      <a:pt x="5786389" y="3937121"/>
                      <a:pt x="5782185" y="3938863"/>
                      <a:pt x="5777802" y="3938863"/>
                    </a:cubicBezTo>
                    <a:lnTo>
                      <a:pt x="16528" y="3938863"/>
                    </a:lnTo>
                    <a:cubicBezTo>
                      <a:pt x="12145" y="3938863"/>
                      <a:pt x="7941" y="3937121"/>
                      <a:pt x="4841" y="3934021"/>
                    </a:cubicBezTo>
                    <a:cubicBezTo>
                      <a:pt x="1741" y="3930922"/>
                      <a:pt x="0" y="3926718"/>
                      <a:pt x="0" y="3922335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5794330" cy="395791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656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 rot="16200000">
            <a:off x="3882217" y="1408445"/>
            <a:ext cx="5958493" cy="404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1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Chat </a:t>
            </a:r>
            <a:r>
              <a:rPr lang="en-US" sz="48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keine</a:t>
            </a:r>
            <a:r>
              <a:rPr lang="en-US" sz="4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Großbuchstaben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das </a:t>
            </a:r>
            <a:r>
              <a:rPr lang="en-US" sz="4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bedeutet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</a:t>
            </a:r>
            <a:r>
              <a:rPr lang="en-US" sz="4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schreien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”.</a:t>
            </a:r>
          </a:p>
        </p:txBody>
      </p:sp>
      <p:sp>
        <p:nvSpPr>
          <p:cNvPr id="10" name="Freeform 10"/>
          <p:cNvSpPr/>
          <p:nvPr/>
        </p:nvSpPr>
        <p:spPr>
          <a:xfrm rot="16200000">
            <a:off x="-824982" y="1352620"/>
            <a:ext cx="6033007" cy="4078242"/>
          </a:xfrm>
          <a:custGeom>
            <a:avLst/>
            <a:gdLst/>
            <a:ahLst/>
            <a:cxnLst/>
            <a:rect l="l" t="t" r="r" b="b"/>
            <a:pathLst>
              <a:path w="6530127" h="4350697">
                <a:moveTo>
                  <a:pt x="0" y="0"/>
                </a:moveTo>
                <a:lnTo>
                  <a:pt x="6530127" y="0"/>
                </a:lnTo>
                <a:lnTo>
                  <a:pt x="6530127" y="4350697"/>
                </a:lnTo>
                <a:lnTo>
                  <a:pt x="0" y="43506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200000">
            <a:off x="-1349200" y="2115369"/>
            <a:ext cx="6396631" cy="2631431"/>
            <a:chOff x="0" y="0"/>
            <a:chExt cx="9050856" cy="346284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50856" cy="3462841"/>
              <a:chOff x="0" y="0"/>
              <a:chExt cx="6250510" cy="239143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2391434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2391434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2386595"/>
                    </a:lnTo>
                    <a:cubicBezTo>
                      <a:pt x="6250510" y="2387878"/>
                      <a:pt x="6250000" y="2389109"/>
                      <a:pt x="6249093" y="2390017"/>
                    </a:cubicBezTo>
                    <a:cubicBezTo>
                      <a:pt x="6248185" y="2390924"/>
                      <a:pt x="6246954" y="2391434"/>
                      <a:pt x="6245671" y="2391434"/>
                    </a:cubicBezTo>
                    <a:lnTo>
                      <a:pt x="4839" y="2391434"/>
                    </a:lnTo>
                    <a:cubicBezTo>
                      <a:pt x="3555" y="2391434"/>
                      <a:pt x="2325" y="2390924"/>
                      <a:pt x="1417" y="2390017"/>
                    </a:cubicBezTo>
                    <a:cubicBezTo>
                      <a:pt x="510" y="2389109"/>
                      <a:pt x="0" y="2387878"/>
                      <a:pt x="0" y="2386595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6250510" cy="2400959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25962" y="403600"/>
              <a:ext cx="8390299" cy="2663822"/>
              <a:chOff x="0" y="0"/>
              <a:chExt cx="5794330" cy="183963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1839632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839632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823104"/>
                    </a:lnTo>
                    <a:cubicBezTo>
                      <a:pt x="5794330" y="1827487"/>
                      <a:pt x="5792588" y="1831691"/>
                      <a:pt x="5789488" y="1834791"/>
                    </a:cubicBezTo>
                    <a:cubicBezTo>
                      <a:pt x="5786389" y="1837891"/>
                      <a:pt x="5782185" y="1839632"/>
                      <a:pt x="5777802" y="1839632"/>
                    </a:cubicBezTo>
                    <a:lnTo>
                      <a:pt x="16528" y="1839632"/>
                    </a:lnTo>
                    <a:cubicBezTo>
                      <a:pt x="12145" y="1839632"/>
                      <a:pt x="7941" y="1837891"/>
                      <a:pt x="4841" y="1834791"/>
                    </a:cubicBezTo>
                    <a:cubicBezTo>
                      <a:pt x="1741" y="1831691"/>
                      <a:pt x="0" y="1827487"/>
                      <a:pt x="0" y="1823104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5794330" cy="1849157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 rot="16200000">
            <a:off x="-1110499" y="2371094"/>
            <a:ext cx="5816133" cy="211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8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Nicht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-US" sz="4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stören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-Modus </a:t>
            </a:r>
            <a:r>
              <a:rPr lang="en-US" sz="4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</a:t>
            </a:r>
          </a:p>
        </p:txBody>
      </p:sp>
      <p:grpSp>
        <p:nvGrpSpPr>
          <p:cNvPr id="10" name="Group 10"/>
          <p:cNvGrpSpPr/>
          <p:nvPr/>
        </p:nvGrpSpPr>
        <p:grpSpPr>
          <a:xfrm rot="16200000">
            <a:off x="1778225" y="2115369"/>
            <a:ext cx="6396631" cy="2631431"/>
            <a:chOff x="0" y="0"/>
            <a:chExt cx="9050856" cy="346284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050856" cy="3462841"/>
              <a:chOff x="0" y="0"/>
              <a:chExt cx="6250510" cy="239143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250510" cy="2391434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2391434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2386595"/>
                    </a:lnTo>
                    <a:cubicBezTo>
                      <a:pt x="6250510" y="2387878"/>
                      <a:pt x="6250000" y="2389109"/>
                      <a:pt x="6249093" y="2390017"/>
                    </a:cubicBezTo>
                    <a:cubicBezTo>
                      <a:pt x="6248185" y="2390924"/>
                      <a:pt x="6246954" y="2391434"/>
                      <a:pt x="6245671" y="2391434"/>
                    </a:cubicBezTo>
                    <a:lnTo>
                      <a:pt x="4839" y="2391434"/>
                    </a:lnTo>
                    <a:cubicBezTo>
                      <a:pt x="3555" y="2391434"/>
                      <a:pt x="2325" y="2390924"/>
                      <a:pt x="1417" y="2390017"/>
                    </a:cubicBezTo>
                    <a:cubicBezTo>
                      <a:pt x="510" y="2389109"/>
                      <a:pt x="0" y="2387878"/>
                      <a:pt x="0" y="2386595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6250510" cy="2400959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325962" y="403600"/>
              <a:ext cx="8390299" cy="2663822"/>
              <a:chOff x="0" y="0"/>
              <a:chExt cx="5794330" cy="183963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794330" cy="1839632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839632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823104"/>
                    </a:lnTo>
                    <a:cubicBezTo>
                      <a:pt x="5794330" y="1827487"/>
                      <a:pt x="5792588" y="1831691"/>
                      <a:pt x="5789488" y="1834791"/>
                    </a:cubicBezTo>
                    <a:cubicBezTo>
                      <a:pt x="5786389" y="1837891"/>
                      <a:pt x="5782185" y="1839632"/>
                      <a:pt x="5777802" y="1839632"/>
                    </a:cubicBezTo>
                    <a:lnTo>
                      <a:pt x="16528" y="1839632"/>
                    </a:lnTo>
                    <a:cubicBezTo>
                      <a:pt x="12145" y="1839632"/>
                      <a:pt x="7941" y="1837891"/>
                      <a:pt x="4841" y="1834791"/>
                    </a:cubicBezTo>
                    <a:cubicBezTo>
                      <a:pt x="1741" y="1831691"/>
                      <a:pt x="0" y="1827487"/>
                      <a:pt x="0" y="1823104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9525"/>
                <a:ext cx="5794330" cy="1849157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17" name="TextBox 17"/>
          <p:cNvSpPr txBox="1"/>
          <p:nvPr/>
        </p:nvSpPr>
        <p:spPr>
          <a:xfrm rot="16200000">
            <a:off x="2088028" y="2451715"/>
            <a:ext cx="5816133" cy="2087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2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Lesebestätigung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AUS</a:t>
            </a:r>
          </a:p>
        </p:txBody>
      </p:sp>
      <p:grpSp>
        <p:nvGrpSpPr>
          <p:cNvPr id="18" name="Group 18"/>
          <p:cNvGrpSpPr/>
          <p:nvPr/>
        </p:nvGrpSpPr>
        <p:grpSpPr>
          <a:xfrm rot="16200000">
            <a:off x="4907793" y="2111200"/>
            <a:ext cx="6396631" cy="2631431"/>
            <a:chOff x="0" y="0"/>
            <a:chExt cx="9050856" cy="346284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9050856" cy="3462841"/>
              <a:chOff x="0" y="0"/>
              <a:chExt cx="6250510" cy="239143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50510" cy="2391434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2391434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2386595"/>
                    </a:lnTo>
                    <a:cubicBezTo>
                      <a:pt x="6250510" y="2387878"/>
                      <a:pt x="6250000" y="2389109"/>
                      <a:pt x="6249093" y="2390017"/>
                    </a:cubicBezTo>
                    <a:cubicBezTo>
                      <a:pt x="6248185" y="2390924"/>
                      <a:pt x="6246954" y="2391434"/>
                      <a:pt x="6245671" y="2391434"/>
                    </a:cubicBezTo>
                    <a:lnTo>
                      <a:pt x="4839" y="2391434"/>
                    </a:lnTo>
                    <a:cubicBezTo>
                      <a:pt x="3555" y="2391434"/>
                      <a:pt x="2325" y="2390924"/>
                      <a:pt x="1417" y="2390017"/>
                    </a:cubicBezTo>
                    <a:cubicBezTo>
                      <a:pt x="510" y="2389109"/>
                      <a:pt x="0" y="2387878"/>
                      <a:pt x="0" y="2386595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6250510" cy="2400959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25962" y="403600"/>
              <a:ext cx="8390299" cy="2663822"/>
              <a:chOff x="0" y="0"/>
              <a:chExt cx="5794330" cy="183963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794330" cy="1839632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839632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823104"/>
                    </a:lnTo>
                    <a:cubicBezTo>
                      <a:pt x="5794330" y="1827487"/>
                      <a:pt x="5792588" y="1831691"/>
                      <a:pt x="5789488" y="1834791"/>
                    </a:cubicBezTo>
                    <a:cubicBezTo>
                      <a:pt x="5786389" y="1837891"/>
                      <a:pt x="5782185" y="1839632"/>
                      <a:pt x="5777802" y="1839632"/>
                    </a:cubicBezTo>
                    <a:lnTo>
                      <a:pt x="16528" y="1839632"/>
                    </a:lnTo>
                    <a:cubicBezTo>
                      <a:pt x="12145" y="1839632"/>
                      <a:pt x="7941" y="1837891"/>
                      <a:pt x="4841" y="1834791"/>
                    </a:cubicBezTo>
                    <a:cubicBezTo>
                      <a:pt x="1741" y="1831691"/>
                      <a:pt x="0" y="1827487"/>
                      <a:pt x="0" y="1823104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9525"/>
                <a:ext cx="5794330" cy="1849157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25" name="TextBox 25"/>
          <p:cNvSpPr txBox="1"/>
          <p:nvPr/>
        </p:nvSpPr>
        <p:spPr>
          <a:xfrm rot="16200000">
            <a:off x="5216006" y="2393237"/>
            <a:ext cx="5816133" cy="2087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2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Gruppenchats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STUMM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8139" y="4601174"/>
            <a:ext cx="9129721" cy="2104426"/>
            <a:chOff x="0" y="0"/>
            <a:chExt cx="13071727" cy="30253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071727" cy="3025385"/>
              <a:chOff x="0" y="0"/>
              <a:chExt cx="9027318" cy="20893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027318" cy="2089327"/>
              </a:xfrm>
              <a:custGeom>
                <a:avLst/>
                <a:gdLst/>
                <a:ahLst/>
                <a:cxnLst/>
                <a:rect l="l" t="t" r="r" b="b"/>
                <a:pathLst>
                  <a:path w="9027318" h="2089327">
                    <a:moveTo>
                      <a:pt x="3350" y="0"/>
                    </a:moveTo>
                    <a:lnTo>
                      <a:pt x="9023968" y="0"/>
                    </a:lnTo>
                    <a:cubicBezTo>
                      <a:pt x="9025818" y="0"/>
                      <a:pt x="9027318" y="1500"/>
                      <a:pt x="9027318" y="3350"/>
                    </a:cubicBezTo>
                    <a:lnTo>
                      <a:pt x="9027318" y="2085977"/>
                    </a:lnTo>
                    <a:cubicBezTo>
                      <a:pt x="9027318" y="2086866"/>
                      <a:pt x="9026965" y="2087718"/>
                      <a:pt x="9026337" y="2088346"/>
                    </a:cubicBezTo>
                    <a:cubicBezTo>
                      <a:pt x="9025709" y="2088974"/>
                      <a:pt x="9024856" y="2089327"/>
                      <a:pt x="9023968" y="2089327"/>
                    </a:cubicBezTo>
                    <a:lnTo>
                      <a:pt x="3350" y="2089327"/>
                    </a:lnTo>
                    <a:cubicBezTo>
                      <a:pt x="2462" y="2089327"/>
                      <a:pt x="1610" y="2088974"/>
                      <a:pt x="981" y="2088346"/>
                    </a:cubicBezTo>
                    <a:cubicBezTo>
                      <a:pt x="353" y="2087718"/>
                      <a:pt x="0" y="2086866"/>
                      <a:pt x="0" y="2085977"/>
                    </a:cubicBezTo>
                    <a:lnTo>
                      <a:pt x="0" y="3350"/>
                    </a:lnTo>
                    <a:cubicBezTo>
                      <a:pt x="0" y="2462"/>
                      <a:pt x="353" y="1610"/>
                      <a:pt x="981" y="981"/>
                    </a:cubicBezTo>
                    <a:cubicBezTo>
                      <a:pt x="1610" y="353"/>
                      <a:pt x="2462" y="0"/>
                      <a:pt x="3350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9027318" cy="20988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70771" y="352614"/>
              <a:ext cx="12117716" cy="2327305"/>
              <a:chOff x="0" y="0"/>
              <a:chExt cx="8368479" cy="160723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68478" cy="1607234"/>
              </a:xfrm>
              <a:custGeom>
                <a:avLst/>
                <a:gdLst/>
                <a:ahLst/>
                <a:cxnLst/>
                <a:rect l="l" t="t" r="r" b="b"/>
                <a:pathLst>
                  <a:path w="8368478" h="1607234">
                    <a:moveTo>
                      <a:pt x="11444" y="0"/>
                    </a:moveTo>
                    <a:lnTo>
                      <a:pt x="8357034" y="0"/>
                    </a:lnTo>
                    <a:cubicBezTo>
                      <a:pt x="8360070" y="0"/>
                      <a:pt x="8362980" y="1206"/>
                      <a:pt x="8365127" y="3352"/>
                    </a:cubicBezTo>
                    <a:cubicBezTo>
                      <a:pt x="8367273" y="5498"/>
                      <a:pt x="8368478" y="8409"/>
                      <a:pt x="8368478" y="11444"/>
                    </a:cubicBezTo>
                    <a:lnTo>
                      <a:pt x="8368478" y="1595790"/>
                    </a:lnTo>
                    <a:cubicBezTo>
                      <a:pt x="8368478" y="1598825"/>
                      <a:pt x="8367273" y="1601736"/>
                      <a:pt x="8365127" y="1603882"/>
                    </a:cubicBezTo>
                    <a:cubicBezTo>
                      <a:pt x="8362980" y="1606028"/>
                      <a:pt x="8360070" y="1607234"/>
                      <a:pt x="8357034" y="1607234"/>
                    </a:cubicBezTo>
                    <a:lnTo>
                      <a:pt x="11444" y="1607234"/>
                    </a:lnTo>
                    <a:cubicBezTo>
                      <a:pt x="8409" y="1607234"/>
                      <a:pt x="5498" y="1606028"/>
                      <a:pt x="3352" y="1603882"/>
                    </a:cubicBezTo>
                    <a:cubicBezTo>
                      <a:pt x="1206" y="1601736"/>
                      <a:pt x="0" y="1598825"/>
                      <a:pt x="0" y="1595790"/>
                    </a:cubicBezTo>
                    <a:lnTo>
                      <a:pt x="0" y="11444"/>
                    </a:lnTo>
                    <a:cubicBezTo>
                      <a:pt x="0" y="8409"/>
                      <a:pt x="1206" y="5498"/>
                      <a:pt x="3352" y="3352"/>
                    </a:cubicBezTo>
                    <a:cubicBezTo>
                      <a:pt x="5498" y="1206"/>
                      <a:pt x="8409" y="0"/>
                      <a:pt x="114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368479" cy="1616759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283664" y="152400"/>
            <a:ext cx="7410709" cy="4299165"/>
          </a:xfrm>
          <a:custGeom>
            <a:avLst/>
            <a:gdLst/>
            <a:ahLst/>
            <a:cxnLst/>
            <a:rect l="l" t="t" r="r" b="b"/>
            <a:pathLst>
              <a:path w="7957863" h="4635455">
                <a:moveTo>
                  <a:pt x="0" y="0"/>
                </a:moveTo>
                <a:lnTo>
                  <a:pt x="7957862" y="0"/>
                </a:lnTo>
                <a:lnTo>
                  <a:pt x="7957862" y="4635455"/>
                </a:lnTo>
                <a:lnTo>
                  <a:pt x="0" y="4635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2403" y="5104488"/>
            <a:ext cx="8301194" cy="95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8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Nicht</a:t>
            </a:r>
            <a:r>
              <a:rPr lang="en-US" sz="5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-US" sz="54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stören</a:t>
            </a:r>
            <a:r>
              <a:rPr lang="en-US" sz="5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-Modus</a:t>
            </a:r>
            <a:r>
              <a:rPr lang="en-US" sz="5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4628974"/>
            <a:ext cx="9296400" cy="2114726"/>
            <a:chOff x="0" y="0"/>
            <a:chExt cx="13071727" cy="30253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071727" cy="3025385"/>
              <a:chOff x="0" y="0"/>
              <a:chExt cx="9027318" cy="20893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027318" cy="2089327"/>
              </a:xfrm>
              <a:custGeom>
                <a:avLst/>
                <a:gdLst/>
                <a:ahLst/>
                <a:cxnLst/>
                <a:rect l="l" t="t" r="r" b="b"/>
                <a:pathLst>
                  <a:path w="9027318" h="2089327">
                    <a:moveTo>
                      <a:pt x="3350" y="0"/>
                    </a:moveTo>
                    <a:lnTo>
                      <a:pt x="9023968" y="0"/>
                    </a:lnTo>
                    <a:cubicBezTo>
                      <a:pt x="9025818" y="0"/>
                      <a:pt x="9027318" y="1500"/>
                      <a:pt x="9027318" y="3350"/>
                    </a:cubicBezTo>
                    <a:lnTo>
                      <a:pt x="9027318" y="2085977"/>
                    </a:lnTo>
                    <a:cubicBezTo>
                      <a:pt x="9027318" y="2086866"/>
                      <a:pt x="9026965" y="2087718"/>
                      <a:pt x="9026337" y="2088346"/>
                    </a:cubicBezTo>
                    <a:cubicBezTo>
                      <a:pt x="9025709" y="2088974"/>
                      <a:pt x="9024856" y="2089327"/>
                      <a:pt x="9023968" y="2089327"/>
                    </a:cubicBezTo>
                    <a:lnTo>
                      <a:pt x="3350" y="2089327"/>
                    </a:lnTo>
                    <a:cubicBezTo>
                      <a:pt x="2462" y="2089327"/>
                      <a:pt x="1610" y="2088974"/>
                      <a:pt x="981" y="2088346"/>
                    </a:cubicBezTo>
                    <a:cubicBezTo>
                      <a:pt x="353" y="2087718"/>
                      <a:pt x="0" y="2086866"/>
                      <a:pt x="0" y="2085977"/>
                    </a:cubicBezTo>
                    <a:lnTo>
                      <a:pt x="0" y="3350"/>
                    </a:lnTo>
                    <a:cubicBezTo>
                      <a:pt x="0" y="2462"/>
                      <a:pt x="353" y="1610"/>
                      <a:pt x="981" y="981"/>
                    </a:cubicBezTo>
                    <a:cubicBezTo>
                      <a:pt x="1610" y="353"/>
                      <a:pt x="2462" y="0"/>
                      <a:pt x="3350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9027318" cy="20988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70771" y="352614"/>
              <a:ext cx="12117716" cy="2327305"/>
              <a:chOff x="0" y="0"/>
              <a:chExt cx="8368479" cy="160723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68478" cy="1607234"/>
              </a:xfrm>
              <a:custGeom>
                <a:avLst/>
                <a:gdLst/>
                <a:ahLst/>
                <a:cxnLst/>
                <a:rect l="l" t="t" r="r" b="b"/>
                <a:pathLst>
                  <a:path w="8368478" h="1607234">
                    <a:moveTo>
                      <a:pt x="11444" y="0"/>
                    </a:moveTo>
                    <a:lnTo>
                      <a:pt x="8357034" y="0"/>
                    </a:lnTo>
                    <a:cubicBezTo>
                      <a:pt x="8360070" y="0"/>
                      <a:pt x="8362980" y="1206"/>
                      <a:pt x="8365127" y="3352"/>
                    </a:cubicBezTo>
                    <a:cubicBezTo>
                      <a:pt x="8367273" y="5498"/>
                      <a:pt x="8368478" y="8409"/>
                      <a:pt x="8368478" y="11444"/>
                    </a:cubicBezTo>
                    <a:lnTo>
                      <a:pt x="8368478" y="1595790"/>
                    </a:lnTo>
                    <a:cubicBezTo>
                      <a:pt x="8368478" y="1598825"/>
                      <a:pt x="8367273" y="1601736"/>
                      <a:pt x="8365127" y="1603882"/>
                    </a:cubicBezTo>
                    <a:cubicBezTo>
                      <a:pt x="8362980" y="1606028"/>
                      <a:pt x="8360070" y="1607234"/>
                      <a:pt x="8357034" y="1607234"/>
                    </a:cubicBezTo>
                    <a:lnTo>
                      <a:pt x="11444" y="1607234"/>
                    </a:lnTo>
                    <a:cubicBezTo>
                      <a:pt x="8409" y="1607234"/>
                      <a:pt x="5498" y="1606028"/>
                      <a:pt x="3352" y="1603882"/>
                    </a:cubicBezTo>
                    <a:cubicBezTo>
                      <a:pt x="1206" y="1601736"/>
                      <a:pt x="0" y="1598825"/>
                      <a:pt x="0" y="1595790"/>
                    </a:cubicBezTo>
                    <a:lnTo>
                      <a:pt x="0" y="11444"/>
                    </a:lnTo>
                    <a:cubicBezTo>
                      <a:pt x="0" y="8409"/>
                      <a:pt x="1206" y="5498"/>
                      <a:pt x="3352" y="3352"/>
                    </a:cubicBezTo>
                    <a:cubicBezTo>
                      <a:pt x="5498" y="1206"/>
                      <a:pt x="8409" y="0"/>
                      <a:pt x="114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368479" cy="1616759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14003" y="114300"/>
            <a:ext cx="7877993" cy="4430551"/>
            <a:chOff x="0" y="0"/>
            <a:chExt cx="11077296" cy="63384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077296" cy="6338469"/>
            </a:xfrm>
            <a:custGeom>
              <a:avLst/>
              <a:gdLst/>
              <a:ahLst/>
              <a:cxnLst/>
              <a:rect l="l" t="t" r="r" b="b"/>
              <a:pathLst>
                <a:path w="11077296" h="6338469">
                  <a:moveTo>
                    <a:pt x="0" y="0"/>
                  </a:moveTo>
                  <a:lnTo>
                    <a:pt x="11077296" y="0"/>
                  </a:lnTo>
                  <a:lnTo>
                    <a:pt x="11077296" y="6338469"/>
                  </a:lnTo>
                  <a:lnTo>
                    <a:pt x="0" y="6338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619268" y="793289"/>
              <a:ext cx="2643995" cy="1866220"/>
            </a:xfrm>
            <a:custGeom>
              <a:avLst/>
              <a:gdLst/>
              <a:ahLst/>
              <a:cxnLst/>
              <a:rect l="l" t="t" r="r" b="b"/>
              <a:pathLst>
                <a:path w="2643995" h="1866220">
                  <a:moveTo>
                    <a:pt x="0" y="0"/>
                  </a:moveTo>
                  <a:lnTo>
                    <a:pt x="2643995" y="0"/>
                  </a:lnTo>
                  <a:lnTo>
                    <a:pt x="2643995" y="1866220"/>
                  </a:lnTo>
                  <a:lnTo>
                    <a:pt x="0" y="1866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3173606" y="793289"/>
              <a:ext cx="2643995" cy="1866220"/>
            </a:xfrm>
            <a:custGeom>
              <a:avLst/>
              <a:gdLst/>
              <a:ahLst/>
              <a:cxnLst/>
              <a:rect l="l" t="t" r="r" b="b"/>
              <a:pathLst>
                <a:path w="2643995" h="1866220">
                  <a:moveTo>
                    <a:pt x="0" y="0"/>
                  </a:moveTo>
                  <a:lnTo>
                    <a:pt x="2643995" y="0"/>
                  </a:lnTo>
                  <a:lnTo>
                    <a:pt x="2643995" y="1866220"/>
                  </a:lnTo>
                  <a:lnTo>
                    <a:pt x="0" y="1866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811114">
              <a:off x="554822" y="1664197"/>
              <a:ext cx="5701818" cy="124403"/>
            </a:xfrm>
            <a:custGeom>
              <a:avLst/>
              <a:gdLst/>
              <a:ahLst/>
              <a:cxnLst/>
              <a:rect l="l" t="t" r="r" b="b"/>
              <a:pathLst>
                <a:path w="5701818" h="124403">
                  <a:moveTo>
                    <a:pt x="0" y="0"/>
                  </a:moveTo>
                  <a:lnTo>
                    <a:pt x="5701818" y="0"/>
                  </a:lnTo>
                  <a:lnTo>
                    <a:pt x="5701818" y="124403"/>
                  </a:lnTo>
                  <a:lnTo>
                    <a:pt x="0" y="124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759066" y="2836020"/>
              <a:ext cx="2829080" cy="2825543"/>
            </a:xfrm>
            <a:custGeom>
              <a:avLst/>
              <a:gdLst/>
              <a:ahLst/>
              <a:cxnLst/>
              <a:rect l="l" t="t" r="r" b="b"/>
              <a:pathLst>
                <a:path w="2829080" h="2825543">
                  <a:moveTo>
                    <a:pt x="0" y="0"/>
                  </a:moveTo>
                  <a:lnTo>
                    <a:pt x="2829080" y="0"/>
                  </a:lnTo>
                  <a:lnTo>
                    <a:pt x="2829080" y="2825544"/>
                  </a:lnTo>
                  <a:lnTo>
                    <a:pt x="0" y="2825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723685" y="2531312"/>
              <a:ext cx="4866532" cy="3434961"/>
            </a:xfrm>
            <a:custGeom>
              <a:avLst/>
              <a:gdLst/>
              <a:ahLst/>
              <a:cxnLst/>
              <a:rect l="l" t="t" r="r" b="b"/>
              <a:pathLst>
                <a:path w="4866532" h="3434961">
                  <a:moveTo>
                    <a:pt x="0" y="0"/>
                  </a:moveTo>
                  <a:lnTo>
                    <a:pt x="4866533" y="0"/>
                  </a:lnTo>
                  <a:lnTo>
                    <a:pt x="4866533" y="3434961"/>
                  </a:lnTo>
                  <a:lnTo>
                    <a:pt x="0" y="3434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763302" y="5134751"/>
            <a:ext cx="8452746" cy="897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8"/>
              </a:lnSpc>
              <a:spcBef>
                <a:spcPct val="0"/>
              </a:spcBef>
            </a:pPr>
            <a:r>
              <a:rPr lang="en-US" sz="56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Lesebestätigung </a:t>
            </a:r>
            <a:r>
              <a:rPr lang="en-US" sz="565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66800" y="152400"/>
            <a:ext cx="7571413" cy="4909622"/>
          </a:xfrm>
          <a:custGeom>
            <a:avLst/>
            <a:gdLst/>
            <a:ahLst/>
            <a:cxnLst/>
            <a:rect l="l" t="t" r="r" b="b"/>
            <a:pathLst>
              <a:path w="10009481" h="7056684">
                <a:moveTo>
                  <a:pt x="0" y="0"/>
                </a:moveTo>
                <a:lnTo>
                  <a:pt x="10009481" y="0"/>
                </a:lnTo>
                <a:lnTo>
                  <a:pt x="10009481" y="7056684"/>
                </a:lnTo>
                <a:lnTo>
                  <a:pt x="0" y="70566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5599" y="1184599"/>
            <a:ext cx="2898532" cy="2666000"/>
          </a:xfrm>
          <a:custGeom>
            <a:avLst/>
            <a:gdLst/>
            <a:ahLst/>
            <a:cxnLst/>
            <a:rect l="l" t="t" r="r" b="b"/>
            <a:pathLst>
              <a:path w="3831887" h="3831887">
                <a:moveTo>
                  <a:pt x="0" y="0"/>
                </a:moveTo>
                <a:lnTo>
                  <a:pt x="3831887" y="0"/>
                </a:lnTo>
                <a:lnTo>
                  <a:pt x="3831887" y="3831887"/>
                </a:lnTo>
                <a:lnTo>
                  <a:pt x="0" y="3831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791138" y="2323681"/>
            <a:ext cx="773911" cy="710935"/>
          </a:xfrm>
          <a:custGeom>
            <a:avLst/>
            <a:gdLst/>
            <a:ahLst/>
            <a:cxnLst/>
            <a:rect l="l" t="t" r="r" b="b"/>
            <a:pathLst>
              <a:path w="1023118" h="1021839">
                <a:moveTo>
                  <a:pt x="0" y="0"/>
                </a:moveTo>
                <a:lnTo>
                  <a:pt x="1023118" y="0"/>
                </a:lnTo>
                <a:lnTo>
                  <a:pt x="1023118" y="1021839"/>
                </a:lnTo>
                <a:lnTo>
                  <a:pt x="0" y="10218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1002329">
            <a:off x="6791138" y="2323681"/>
            <a:ext cx="773428" cy="711380"/>
          </a:xfrm>
          <a:custGeom>
            <a:avLst/>
            <a:gdLst/>
            <a:ahLst/>
            <a:cxnLst/>
            <a:rect l="l" t="t" r="r" b="b"/>
            <a:pathLst>
              <a:path w="1022478" h="1022478">
                <a:moveTo>
                  <a:pt x="0" y="0"/>
                </a:moveTo>
                <a:lnTo>
                  <a:pt x="1022479" y="0"/>
                </a:lnTo>
                <a:lnTo>
                  <a:pt x="1022479" y="1022478"/>
                </a:lnTo>
                <a:lnTo>
                  <a:pt x="0" y="1022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32414" y="4869568"/>
            <a:ext cx="9390208" cy="1836033"/>
            <a:chOff x="0" y="0"/>
            <a:chExt cx="13071727" cy="3025385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071727" cy="3025385"/>
              <a:chOff x="0" y="0"/>
              <a:chExt cx="9027318" cy="208932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9027318" cy="2089327"/>
              </a:xfrm>
              <a:custGeom>
                <a:avLst/>
                <a:gdLst/>
                <a:ahLst/>
                <a:cxnLst/>
                <a:rect l="l" t="t" r="r" b="b"/>
                <a:pathLst>
                  <a:path w="9027318" h="2089327">
                    <a:moveTo>
                      <a:pt x="3350" y="0"/>
                    </a:moveTo>
                    <a:lnTo>
                      <a:pt x="9023968" y="0"/>
                    </a:lnTo>
                    <a:cubicBezTo>
                      <a:pt x="9025818" y="0"/>
                      <a:pt x="9027318" y="1500"/>
                      <a:pt x="9027318" y="3350"/>
                    </a:cubicBezTo>
                    <a:lnTo>
                      <a:pt x="9027318" y="2085977"/>
                    </a:lnTo>
                    <a:cubicBezTo>
                      <a:pt x="9027318" y="2086866"/>
                      <a:pt x="9026965" y="2087718"/>
                      <a:pt x="9026337" y="2088346"/>
                    </a:cubicBezTo>
                    <a:cubicBezTo>
                      <a:pt x="9025709" y="2088974"/>
                      <a:pt x="9024856" y="2089327"/>
                      <a:pt x="9023968" y="2089327"/>
                    </a:cubicBezTo>
                    <a:lnTo>
                      <a:pt x="3350" y="2089327"/>
                    </a:lnTo>
                    <a:cubicBezTo>
                      <a:pt x="2462" y="2089327"/>
                      <a:pt x="1610" y="2088974"/>
                      <a:pt x="981" y="2088346"/>
                    </a:cubicBezTo>
                    <a:cubicBezTo>
                      <a:pt x="353" y="2087718"/>
                      <a:pt x="0" y="2086866"/>
                      <a:pt x="0" y="2085977"/>
                    </a:cubicBezTo>
                    <a:lnTo>
                      <a:pt x="0" y="3350"/>
                    </a:lnTo>
                    <a:cubicBezTo>
                      <a:pt x="0" y="2462"/>
                      <a:pt x="353" y="1610"/>
                      <a:pt x="981" y="981"/>
                    </a:cubicBezTo>
                    <a:cubicBezTo>
                      <a:pt x="1610" y="353"/>
                      <a:pt x="2462" y="0"/>
                      <a:pt x="3350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9525"/>
                <a:ext cx="9027318" cy="20988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470771" y="352614"/>
              <a:ext cx="12117716" cy="2327305"/>
              <a:chOff x="0" y="0"/>
              <a:chExt cx="8368479" cy="160723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68478" cy="1607234"/>
              </a:xfrm>
              <a:custGeom>
                <a:avLst/>
                <a:gdLst/>
                <a:ahLst/>
                <a:cxnLst/>
                <a:rect l="l" t="t" r="r" b="b"/>
                <a:pathLst>
                  <a:path w="8368478" h="1607234">
                    <a:moveTo>
                      <a:pt x="11444" y="0"/>
                    </a:moveTo>
                    <a:lnTo>
                      <a:pt x="8357034" y="0"/>
                    </a:lnTo>
                    <a:cubicBezTo>
                      <a:pt x="8360070" y="0"/>
                      <a:pt x="8362980" y="1206"/>
                      <a:pt x="8365127" y="3352"/>
                    </a:cubicBezTo>
                    <a:cubicBezTo>
                      <a:pt x="8367273" y="5498"/>
                      <a:pt x="8368478" y="8409"/>
                      <a:pt x="8368478" y="11444"/>
                    </a:cubicBezTo>
                    <a:lnTo>
                      <a:pt x="8368478" y="1595790"/>
                    </a:lnTo>
                    <a:cubicBezTo>
                      <a:pt x="8368478" y="1598825"/>
                      <a:pt x="8367273" y="1601736"/>
                      <a:pt x="8365127" y="1603882"/>
                    </a:cubicBezTo>
                    <a:cubicBezTo>
                      <a:pt x="8362980" y="1606028"/>
                      <a:pt x="8360070" y="1607234"/>
                      <a:pt x="8357034" y="1607234"/>
                    </a:cubicBezTo>
                    <a:lnTo>
                      <a:pt x="11444" y="1607234"/>
                    </a:lnTo>
                    <a:cubicBezTo>
                      <a:pt x="8409" y="1607234"/>
                      <a:pt x="5498" y="1606028"/>
                      <a:pt x="3352" y="1603882"/>
                    </a:cubicBezTo>
                    <a:cubicBezTo>
                      <a:pt x="1206" y="1601736"/>
                      <a:pt x="0" y="1598825"/>
                      <a:pt x="0" y="1595790"/>
                    </a:cubicBezTo>
                    <a:lnTo>
                      <a:pt x="0" y="11444"/>
                    </a:lnTo>
                    <a:cubicBezTo>
                      <a:pt x="0" y="8409"/>
                      <a:pt x="1206" y="5498"/>
                      <a:pt x="3352" y="3352"/>
                    </a:cubicBezTo>
                    <a:cubicBezTo>
                      <a:pt x="5498" y="1206"/>
                      <a:pt x="8409" y="0"/>
                      <a:pt x="114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8368479" cy="1616759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14" name="TextBox 14"/>
          <p:cNvSpPr txBox="1"/>
          <p:nvPr/>
        </p:nvSpPr>
        <p:spPr>
          <a:xfrm>
            <a:off x="764497" y="5297538"/>
            <a:ext cx="8538041" cy="962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8"/>
              </a:lnSpc>
              <a:spcBef>
                <a:spcPct val="0"/>
              </a:spcBef>
            </a:pPr>
            <a:r>
              <a:rPr lang="en-US" sz="56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Gruppenchat </a:t>
            </a:r>
            <a:r>
              <a:rPr lang="en-US" sz="565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STUMM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52400" y="1371600"/>
            <a:ext cx="9601200" cy="3962401"/>
            <a:chOff x="0" y="0"/>
            <a:chExt cx="6476177" cy="26840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76177" cy="2684079"/>
            </a:xfrm>
            <a:custGeom>
              <a:avLst/>
              <a:gdLst/>
              <a:ahLst/>
              <a:cxnLst/>
              <a:rect l="l" t="t" r="r" b="b"/>
              <a:pathLst>
                <a:path w="6476177" h="2684079">
                  <a:moveTo>
                    <a:pt x="4670" y="0"/>
                  </a:moveTo>
                  <a:lnTo>
                    <a:pt x="6471507" y="0"/>
                  </a:lnTo>
                  <a:cubicBezTo>
                    <a:pt x="6474086" y="0"/>
                    <a:pt x="6476177" y="2091"/>
                    <a:pt x="6476177" y="4670"/>
                  </a:cubicBezTo>
                  <a:lnTo>
                    <a:pt x="6476177" y="2679409"/>
                  </a:lnTo>
                  <a:cubicBezTo>
                    <a:pt x="6476177" y="2681988"/>
                    <a:pt x="6474086" y="2684079"/>
                    <a:pt x="6471507" y="2684079"/>
                  </a:cubicBezTo>
                  <a:lnTo>
                    <a:pt x="4670" y="2684079"/>
                  </a:lnTo>
                  <a:cubicBezTo>
                    <a:pt x="2091" y="2684079"/>
                    <a:pt x="0" y="2681988"/>
                    <a:pt x="0" y="2679409"/>
                  </a:cubicBezTo>
                  <a:lnTo>
                    <a:pt x="0" y="4670"/>
                  </a:lnTo>
                  <a:cubicBezTo>
                    <a:pt x="0" y="2091"/>
                    <a:pt x="2091" y="0"/>
                    <a:pt x="4670" y="0"/>
                  </a:cubicBezTo>
                  <a:close/>
                </a:path>
              </a:pathLst>
            </a:custGeom>
            <a:solidFill>
              <a:srgbClr val="B4B4B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6476177" cy="2703129"/>
            </a:xfrm>
            <a:prstGeom prst="rect">
              <a:avLst/>
            </a:prstGeom>
          </p:spPr>
          <p:txBody>
            <a:bodyPr lIns="55925" tIns="55925" rIns="55925" bIns="55925" rtlCol="0" anchor="ctr"/>
            <a:lstStyle/>
            <a:p>
              <a:pPr>
                <a:lnSpc>
                  <a:spcPts val="521"/>
                </a:lnSpc>
              </a:pPr>
              <a:endParaRPr/>
            </a:p>
            <a:p>
              <a:pPr>
                <a:lnSpc>
                  <a:spcPts val="52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8182" y="1833425"/>
            <a:ext cx="8900477" cy="3048113"/>
            <a:chOff x="0" y="0"/>
            <a:chExt cx="6003527" cy="20647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03527" cy="2064752"/>
            </a:xfrm>
            <a:custGeom>
              <a:avLst/>
              <a:gdLst/>
              <a:ahLst/>
              <a:cxnLst/>
              <a:rect l="l" t="t" r="r" b="b"/>
              <a:pathLst>
                <a:path w="6003527" h="2064752">
                  <a:moveTo>
                    <a:pt x="15952" y="0"/>
                  </a:moveTo>
                  <a:lnTo>
                    <a:pt x="5987575" y="0"/>
                  </a:lnTo>
                  <a:cubicBezTo>
                    <a:pt x="5991806" y="0"/>
                    <a:pt x="5995863" y="1681"/>
                    <a:pt x="5998855" y="4672"/>
                  </a:cubicBezTo>
                  <a:cubicBezTo>
                    <a:pt x="6001846" y="7664"/>
                    <a:pt x="6003527" y="11721"/>
                    <a:pt x="6003527" y="15952"/>
                  </a:cubicBezTo>
                  <a:lnTo>
                    <a:pt x="6003527" y="2048800"/>
                  </a:lnTo>
                  <a:cubicBezTo>
                    <a:pt x="6003527" y="2053030"/>
                    <a:pt x="6001846" y="2057088"/>
                    <a:pt x="5998855" y="2060079"/>
                  </a:cubicBezTo>
                  <a:cubicBezTo>
                    <a:pt x="5995863" y="2063071"/>
                    <a:pt x="5991806" y="2064752"/>
                    <a:pt x="5987575" y="2064752"/>
                  </a:cubicBezTo>
                  <a:lnTo>
                    <a:pt x="15952" y="2064752"/>
                  </a:lnTo>
                  <a:cubicBezTo>
                    <a:pt x="11721" y="2064752"/>
                    <a:pt x="7664" y="2063071"/>
                    <a:pt x="4672" y="2060079"/>
                  </a:cubicBezTo>
                  <a:cubicBezTo>
                    <a:pt x="1681" y="2057088"/>
                    <a:pt x="0" y="2053030"/>
                    <a:pt x="0" y="2048800"/>
                  </a:cubicBezTo>
                  <a:lnTo>
                    <a:pt x="0" y="15952"/>
                  </a:lnTo>
                  <a:cubicBezTo>
                    <a:pt x="0" y="11721"/>
                    <a:pt x="1681" y="7664"/>
                    <a:pt x="4672" y="4672"/>
                  </a:cubicBezTo>
                  <a:cubicBezTo>
                    <a:pt x="7664" y="1681"/>
                    <a:pt x="11721" y="0"/>
                    <a:pt x="15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6003527" cy="2083802"/>
            </a:xfrm>
            <a:prstGeom prst="rect">
              <a:avLst/>
            </a:prstGeom>
          </p:spPr>
          <p:txBody>
            <a:bodyPr lIns="55925" tIns="55925" rIns="55925" bIns="55925" rtlCol="0" anchor="ctr"/>
            <a:lstStyle/>
            <a:p>
              <a:pPr>
                <a:lnSpc>
                  <a:spcPts val="521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53739" y="1728342"/>
            <a:ext cx="8753847" cy="324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76"/>
              </a:lnSpc>
            </a:pPr>
            <a:r>
              <a:rPr lang="en-US" sz="676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Chatiquette</a:t>
            </a:r>
          </a:p>
          <a:p>
            <a:pPr algn="ctr">
              <a:lnSpc>
                <a:spcPts val="8076"/>
              </a:lnSpc>
              <a:spcBef>
                <a:spcPct val="0"/>
              </a:spcBef>
            </a:pPr>
            <a:r>
              <a:rPr lang="en-US" sz="576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Regeln für respektvollen Umgang im Chat</a:t>
            </a:r>
            <a:r>
              <a:rPr lang="en-US" sz="576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200000">
            <a:off x="-332637" y="1640165"/>
            <a:ext cx="5309746" cy="3577671"/>
          </a:xfrm>
          <a:custGeom>
            <a:avLst/>
            <a:gdLst/>
            <a:ahLst/>
            <a:cxnLst/>
            <a:rect l="l" t="t" r="r" b="b"/>
            <a:pathLst>
              <a:path w="5747268" h="3920387">
                <a:moveTo>
                  <a:pt x="0" y="0"/>
                </a:moveTo>
                <a:lnTo>
                  <a:pt x="5747268" y="0"/>
                </a:lnTo>
                <a:lnTo>
                  <a:pt x="5747268" y="3920387"/>
                </a:lnTo>
                <a:lnTo>
                  <a:pt x="0" y="39203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16200000">
            <a:off x="3673260" y="777660"/>
            <a:ext cx="6553200" cy="5302681"/>
            <a:chOff x="0" y="0"/>
            <a:chExt cx="9457578" cy="774752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457578" cy="7747520"/>
              <a:chOff x="0" y="0"/>
              <a:chExt cx="6250510" cy="512033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250510" cy="5120333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5120333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5115495"/>
                    </a:lnTo>
                    <a:cubicBezTo>
                      <a:pt x="6250510" y="5116778"/>
                      <a:pt x="6250000" y="5118009"/>
                      <a:pt x="6249093" y="5118916"/>
                    </a:cubicBezTo>
                    <a:cubicBezTo>
                      <a:pt x="6248185" y="5119824"/>
                      <a:pt x="6246954" y="5120333"/>
                      <a:pt x="6245671" y="5120333"/>
                    </a:cubicBezTo>
                    <a:lnTo>
                      <a:pt x="4839" y="5120333"/>
                    </a:lnTo>
                    <a:cubicBezTo>
                      <a:pt x="3555" y="5120333"/>
                      <a:pt x="2325" y="5119824"/>
                      <a:pt x="1417" y="5118916"/>
                    </a:cubicBezTo>
                    <a:cubicBezTo>
                      <a:pt x="510" y="5118009"/>
                      <a:pt x="0" y="5116778"/>
                      <a:pt x="0" y="5115495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19050"/>
                <a:ext cx="6250510" cy="513938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656"/>
                  </a:lnSpc>
                </a:pPr>
                <a:endParaRPr/>
              </a:p>
              <a:p>
                <a:pPr algn="ctr">
                  <a:lnSpc>
                    <a:spcPts val="656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340610" y="902987"/>
              <a:ext cx="8767337" cy="5959850"/>
              <a:chOff x="0" y="0"/>
              <a:chExt cx="5794330" cy="393886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794330" cy="3938863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3938863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3922335"/>
                    </a:lnTo>
                    <a:cubicBezTo>
                      <a:pt x="5794330" y="3926718"/>
                      <a:pt x="5792588" y="3930922"/>
                      <a:pt x="5789488" y="3934021"/>
                    </a:cubicBezTo>
                    <a:cubicBezTo>
                      <a:pt x="5786389" y="3937121"/>
                      <a:pt x="5782185" y="3938863"/>
                      <a:pt x="5777802" y="3938863"/>
                    </a:cubicBezTo>
                    <a:lnTo>
                      <a:pt x="16528" y="3938863"/>
                    </a:lnTo>
                    <a:cubicBezTo>
                      <a:pt x="12145" y="3938863"/>
                      <a:pt x="7941" y="3937121"/>
                      <a:pt x="4841" y="3934021"/>
                    </a:cubicBezTo>
                    <a:cubicBezTo>
                      <a:pt x="1741" y="3930922"/>
                      <a:pt x="0" y="3926718"/>
                      <a:pt x="0" y="3922335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9050"/>
                <a:ext cx="5794330" cy="395791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656"/>
                  </a:lnSpc>
                </a:pPr>
                <a:endParaRPr/>
              </a:p>
            </p:txBody>
          </p:sp>
        </p:grpSp>
      </p:grpSp>
      <p:sp>
        <p:nvSpPr>
          <p:cNvPr id="10" name="TextBox 10"/>
          <p:cNvSpPr txBox="1"/>
          <p:nvPr/>
        </p:nvSpPr>
        <p:spPr>
          <a:xfrm rot="16200000">
            <a:off x="3896728" y="1360356"/>
            <a:ext cx="5958494" cy="4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</a:t>
            </a:r>
            <a:r>
              <a:rPr lang="en-US" sz="4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einem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Chat </a:t>
            </a:r>
            <a:r>
              <a:rPr lang="en-US" sz="4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verhalte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ich </a:t>
            </a:r>
            <a:r>
              <a:rPr lang="en-US" sz="48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mich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freundlich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lang="en-US" sz="48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respektvoll</a:t>
            </a:r>
            <a:r>
              <a:rPr lang="en-US" sz="4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200000">
            <a:off x="3684136" y="788534"/>
            <a:ext cx="6553199" cy="5280932"/>
            <a:chOff x="0" y="0"/>
            <a:chExt cx="9457578" cy="774752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457578" cy="7747520"/>
              <a:chOff x="0" y="0"/>
              <a:chExt cx="6250510" cy="5120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5120333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5120333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5115495"/>
                    </a:lnTo>
                    <a:cubicBezTo>
                      <a:pt x="6250510" y="5116778"/>
                      <a:pt x="6250000" y="5118009"/>
                      <a:pt x="6249093" y="5118916"/>
                    </a:cubicBezTo>
                    <a:cubicBezTo>
                      <a:pt x="6248185" y="5119824"/>
                      <a:pt x="6246954" y="5120333"/>
                      <a:pt x="6245671" y="5120333"/>
                    </a:cubicBezTo>
                    <a:lnTo>
                      <a:pt x="4839" y="5120333"/>
                    </a:lnTo>
                    <a:cubicBezTo>
                      <a:pt x="3555" y="5120333"/>
                      <a:pt x="2325" y="5119824"/>
                      <a:pt x="1417" y="5118916"/>
                    </a:cubicBezTo>
                    <a:cubicBezTo>
                      <a:pt x="510" y="5118009"/>
                      <a:pt x="0" y="5116778"/>
                      <a:pt x="0" y="5115495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6250510" cy="513938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656"/>
                  </a:lnSpc>
                </a:pPr>
                <a:endParaRPr/>
              </a:p>
              <a:p>
                <a:pPr algn="ctr">
                  <a:lnSpc>
                    <a:spcPts val="656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40610" y="902987"/>
              <a:ext cx="8767337" cy="5959850"/>
              <a:chOff x="0" y="0"/>
              <a:chExt cx="5794330" cy="393886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3938863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3938863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3922335"/>
                    </a:lnTo>
                    <a:cubicBezTo>
                      <a:pt x="5794330" y="3926718"/>
                      <a:pt x="5792588" y="3930922"/>
                      <a:pt x="5789488" y="3934021"/>
                    </a:cubicBezTo>
                    <a:cubicBezTo>
                      <a:pt x="5786389" y="3937121"/>
                      <a:pt x="5782185" y="3938863"/>
                      <a:pt x="5777802" y="3938863"/>
                    </a:cubicBezTo>
                    <a:lnTo>
                      <a:pt x="16528" y="3938863"/>
                    </a:lnTo>
                    <a:cubicBezTo>
                      <a:pt x="12145" y="3938863"/>
                      <a:pt x="7941" y="3937121"/>
                      <a:pt x="4841" y="3934021"/>
                    </a:cubicBezTo>
                    <a:cubicBezTo>
                      <a:pt x="1741" y="3930922"/>
                      <a:pt x="0" y="3926718"/>
                      <a:pt x="0" y="3922335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5794330" cy="395791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656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 rot="16200000">
            <a:off x="3907908" y="1360356"/>
            <a:ext cx="5958493" cy="4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</a:t>
            </a:r>
            <a:r>
              <a:rPr lang="en-US" sz="54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einem</a:t>
            </a:r>
            <a:r>
              <a:rPr lang="en-US" sz="5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Chat </a:t>
            </a:r>
            <a:r>
              <a:rPr lang="en-US" sz="54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wird</a:t>
            </a:r>
            <a:r>
              <a:rPr lang="en-US" sz="5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niemand</a:t>
            </a:r>
            <a:r>
              <a:rPr lang="en-US" sz="5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beleidigt</a:t>
            </a:r>
            <a:r>
              <a:rPr lang="en-US" sz="5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lang="en-US" sz="54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nicht</a:t>
            </a:r>
            <a:r>
              <a:rPr lang="en-US" sz="5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gelästert</a:t>
            </a:r>
            <a:r>
              <a:rPr lang="en-US" sz="5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0" name="Freeform 10"/>
          <p:cNvSpPr/>
          <p:nvPr/>
        </p:nvSpPr>
        <p:spPr>
          <a:xfrm rot="16200000">
            <a:off x="-24778" y="1446031"/>
            <a:ext cx="4295591" cy="4093635"/>
          </a:xfrm>
          <a:custGeom>
            <a:avLst/>
            <a:gdLst/>
            <a:ahLst/>
            <a:cxnLst/>
            <a:rect l="l" t="t" r="r" b="b"/>
            <a:pathLst>
              <a:path w="4649548" h="4504250">
                <a:moveTo>
                  <a:pt x="0" y="0"/>
                </a:moveTo>
                <a:lnTo>
                  <a:pt x="4649548" y="0"/>
                </a:lnTo>
                <a:lnTo>
                  <a:pt x="4649548" y="4504249"/>
                </a:lnTo>
                <a:lnTo>
                  <a:pt x="0" y="4504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29600" y="851694"/>
            <a:ext cx="5947801" cy="4992347"/>
            <a:chOff x="0" y="0"/>
            <a:chExt cx="8442840" cy="691626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442840" cy="6916261"/>
              <a:chOff x="0" y="0"/>
              <a:chExt cx="6250510" cy="5120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5120333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5120333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5115495"/>
                    </a:lnTo>
                    <a:cubicBezTo>
                      <a:pt x="6250510" y="5116778"/>
                      <a:pt x="6250000" y="5118009"/>
                      <a:pt x="6249093" y="5118916"/>
                    </a:cubicBezTo>
                    <a:cubicBezTo>
                      <a:pt x="6248185" y="5119824"/>
                      <a:pt x="6246954" y="5120333"/>
                      <a:pt x="6245671" y="5120333"/>
                    </a:cubicBezTo>
                    <a:lnTo>
                      <a:pt x="4839" y="5120333"/>
                    </a:lnTo>
                    <a:cubicBezTo>
                      <a:pt x="3555" y="5120333"/>
                      <a:pt x="2325" y="5119824"/>
                      <a:pt x="1417" y="5118916"/>
                    </a:cubicBezTo>
                    <a:cubicBezTo>
                      <a:pt x="510" y="5118009"/>
                      <a:pt x="0" y="5116778"/>
                      <a:pt x="0" y="5115495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6250510" cy="513938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656"/>
                  </a:lnSpc>
                </a:pPr>
                <a:endParaRPr/>
              </a:p>
              <a:p>
                <a:pPr algn="ctr">
                  <a:lnSpc>
                    <a:spcPts val="656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04064" y="806102"/>
              <a:ext cx="7826658" cy="5320396"/>
              <a:chOff x="0" y="0"/>
              <a:chExt cx="5794330" cy="393886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3938863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3938863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3922335"/>
                    </a:lnTo>
                    <a:cubicBezTo>
                      <a:pt x="5794330" y="3926718"/>
                      <a:pt x="5792588" y="3930922"/>
                      <a:pt x="5789488" y="3934021"/>
                    </a:cubicBezTo>
                    <a:cubicBezTo>
                      <a:pt x="5786389" y="3937121"/>
                      <a:pt x="5782185" y="3938863"/>
                      <a:pt x="5777802" y="3938863"/>
                    </a:cubicBezTo>
                    <a:lnTo>
                      <a:pt x="16528" y="3938863"/>
                    </a:lnTo>
                    <a:cubicBezTo>
                      <a:pt x="12145" y="3938863"/>
                      <a:pt x="7941" y="3937121"/>
                      <a:pt x="4841" y="3934021"/>
                    </a:cubicBezTo>
                    <a:cubicBezTo>
                      <a:pt x="1741" y="3930922"/>
                      <a:pt x="0" y="3926718"/>
                      <a:pt x="0" y="3922335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5794330" cy="395791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656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3999483" y="1506385"/>
            <a:ext cx="5408035" cy="3545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94"/>
              </a:lnSpc>
              <a:spcBef>
                <a:spcPct val="0"/>
              </a:spcBef>
            </a:pPr>
            <a:r>
              <a:rPr lang="en-US" sz="52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Probleme oder Streit werden </a:t>
            </a:r>
            <a:r>
              <a:rPr lang="en-US" sz="521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persönlich</a:t>
            </a:r>
            <a:r>
              <a:rPr lang="en-US" sz="52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geklärt.</a:t>
            </a:r>
          </a:p>
        </p:txBody>
      </p:sp>
      <p:sp>
        <p:nvSpPr>
          <p:cNvPr id="10" name="Freeform 10"/>
          <p:cNvSpPr/>
          <p:nvPr/>
        </p:nvSpPr>
        <p:spPr>
          <a:xfrm>
            <a:off x="228601" y="533400"/>
            <a:ext cx="3077929" cy="5867400"/>
          </a:xfrm>
          <a:custGeom>
            <a:avLst/>
            <a:gdLst/>
            <a:ahLst/>
            <a:cxnLst/>
            <a:rect l="l" t="t" r="r" b="b"/>
            <a:pathLst>
              <a:path w="3276816" h="6096402">
                <a:moveTo>
                  <a:pt x="0" y="0"/>
                </a:moveTo>
                <a:lnTo>
                  <a:pt x="3276816" y="0"/>
                </a:lnTo>
                <a:lnTo>
                  <a:pt x="3276816" y="6096402"/>
                </a:lnTo>
                <a:lnTo>
                  <a:pt x="0" y="60964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A4-Papier (210 x 297 mm)</PresentationFormat>
  <Paragraphs>13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Poppins Bold</vt:lpstr>
      <vt:lpstr>Poppins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CK_1-3_E4: Impulsbild + KlaZi-Material</dc:title>
  <dc:creator>Prues, Silke</dc:creator>
  <cp:lastModifiedBy>Prues, Silke</cp:lastModifiedBy>
  <cp:revision>3</cp:revision>
  <dcterms:created xsi:type="dcterms:W3CDTF">2006-08-16T00:00:00Z</dcterms:created>
  <dcterms:modified xsi:type="dcterms:W3CDTF">2026-06-14T09:44:44Z</dcterms:modified>
  <dc:identifier>DAHE1mHVNHc</dc:identifier>
</cp:coreProperties>
</file>