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858000" cy="9144000"/>
  <p:embeddedFontLst>
    <p:embeddedFont>
      <p:font typeface="Lexend Deca" pitchFamily="2" charset="77"/>
      <p:regular r:id="rId8"/>
      <p:bold r:id="rId9"/>
    </p:embeddedFon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Bold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447773"/>
            <a:ext cx="6791846" cy="4562349"/>
            <a:chOff x="0" y="0"/>
            <a:chExt cx="2434044" cy="1635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848" y="447773"/>
            <a:ext cx="6791846" cy="1706567"/>
            <a:chOff x="0" y="0"/>
            <a:chExt cx="2442904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1234" y="1601525"/>
            <a:ext cx="6767075" cy="704163"/>
            <a:chOff x="0" y="0"/>
            <a:chExt cx="2433995" cy="253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234" y="5712489"/>
            <a:ext cx="6791846" cy="4562349"/>
            <a:chOff x="0" y="0"/>
            <a:chExt cx="2434044" cy="1635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1234" y="5712489"/>
            <a:ext cx="6791846" cy="1706567"/>
            <a:chOff x="0" y="0"/>
            <a:chExt cx="2442904" cy="613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3619" y="6866242"/>
            <a:ext cx="6767075" cy="704163"/>
            <a:chOff x="0" y="0"/>
            <a:chExt cx="2433995" cy="2532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3619" y="5921667"/>
            <a:ext cx="6767075" cy="3786678"/>
            <a:chOff x="0" y="0"/>
            <a:chExt cx="9022767" cy="5048903"/>
          </a:xfrm>
        </p:grpSpPr>
        <p:sp>
          <p:nvSpPr>
            <p:cNvPr id="21" name="TextBox 21"/>
            <p:cNvSpPr txBox="1"/>
            <p:nvPr/>
          </p:nvSpPr>
          <p:spPr>
            <a:xfrm>
              <a:off x="306366" y="-38100"/>
              <a:ext cx="8187475" cy="60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Ein Buchformat auswählen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4074725" y="558259"/>
              <a:ext cx="873316" cy="87331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2</a:t>
                </a:r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532634" y="2338017"/>
              <a:ext cx="3957498" cy="2710886"/>
            </a:xfrm>
            <a:custGeom>
              <a:avLst/>
              <a:gdLst/>
              <a:ahLst/>
              <a:cxnLst/>
              <a:rect l="l" t="t" r="r" b="b"/>
              <a:pathLst>
                <a:path w="3957498" h="2710886">
                  <a:moveTo>
                    <a:pt x="0" y="0"/>
                  </a:moveTo>
                  <a:lnTo>
                    <a:pt x="3957498" y="0"/>
                  </a:lnTo>
                  <a:lnTo>
                    <a:pt x="3957498" y="2710886"/>
                  </a:lnTo>
                  <a:lnTo>
                    <a:pt x="0" y="2710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523650"/>
              <a:ext cx="9022767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Wähle ein Buchformat aus.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08848" y="652117"/>
            <a:ext cx="6767075" cy="1741201"/>
            <a:chOff x="0" y="0"/>
            <a:chExt cx="9022767" cy="2321602"/>
          </a:xfrm>
        </p:grpSpPr>
        <p:grpSp>
          <p:nvGrpSpPr>
            <p:cNvPr id="28" name="Group 28"/>
            <p:cNvGrpSpPr/>
            <p:nvPr/>
          </p:nvGrpSpPr>
          <p:grpSpPr>
            <a:xfrm>
              <a:off x="4058211" y="564703"/>
              <a:ext cx="873316" cy="873316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</a:t>
                </a: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322880" y="-19050"/>
              <a:ext cx="8203989" cy="1148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verwendest du eine E-Book App</a:t>
              </a:r>
            </a:p>
            <a:p>
              <a:pPr algn="l">
                <a:lnSpc>
                  <a:spcPts val="3403"/>
                </a:lnSpc>
              </a:pPr>
              <a:endParaRPr lang="en-US" sz="278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591563"/>
              <a:ext cx="902276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39" lvl="1" indent="-172720" algn="l">
                <a:lnSpc>
                  <a:spcPts val="2239"/>
                </a:lnSpc>
                <a:buAutoNum type="arabicPeriod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Zuerst öffnest du deine E-Book App.</a:t>
              </a:r>
            </a:p>
            <a:p>
              <a:pPr marL="345439" lvl="1" indent="-172720" algn="l">
                <a:lnSpc>
                  <a:spcPts val="2239"/>
                </a:lnSpc>
                <a:spcBef>
                  <a:spcPct val="0"/>
                </a:spcBef>
                <a:buAutoNum type="arabicPeriod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Wähle rechts oben “Neues Buch” aus.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39394" y="639623"/>
              <a:ext cx="2061964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EFEF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beginnst du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181967" y="2689085"/>
            <a:ext cx="2268000" cy="226800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21429" y="2393318"/>
            <a:ext cx="3752772" cy="2722367"/>
            <a:chOff x="0" y="0"/>
            <a:chExt cx="5003697" cy="3629823"/>
          </a:xfrm>
        </p:grpSpPr>
        <p:sp>
          <p:nvSpPr>
            <p:cNvPr id="38" name="Freeform 38"/>
            <p:cNvSpPr/>
            <p:nvPr/>
          </p:nvSpPr>
          <p:spPr>
            <a:xfrm>
              <a:off x="0" y="173432"/>
              <a:ext cx="4518768" cy="3061465"/>
            </a:xfrm>
            <a:custGeom>
              <a:avLst/>
              <a:gdLst/>
              <a:ahLst/>
              <a:cxnLst/>
              <a:rect l="l" t="t" r="r" b="b"/>
              <a:pathLst>
                <a:path w="4518768" h="3061465">
                  <a:moveTo>
                    <a:pt x="0" y="0"/>
                  </a:moveTo>
                  <a:lnTo>
                    <a:pt x="4518768" y="0"/>
                  </a:lnTo>
                  <a:lnTo>
                    <a:pt x="4518768" y="3061465"/>
                  </a:lnTo>
                  <a:lnTo>
                    <a:pt x="0" y="3061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3394079" y="0"/>
              <a:ext cx="1609617" cy="788713"/>
            </a:xfrm>
            <a:custGeom>
              <a:avLst/>
              <a:gdLst/>
              <a:ahLst/>
              <a:cxnLst/>
              <a:rect l="l" t="t" r="r" b="b"/>
              <a:pathLst>
                <a:path w="1609617" h="788713">
                  <a:moveTo>
                    <a:pt x="0" y="0"/>
                  </a:moveTo>
                  <a:lnTo>
                    <a:pt x="1609618" y="0"/>
                  </a:lnTo>
                  <a:lnTo>
                    <a:pt x="1609618" y="788713"/>
                  </a:lnTo>
                  <a:lnTo>
                    <a:pt x="0" y="788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903310" y="173432"/>
              <a:ext cx="2304261" cy="3456391"/>
            </a:xfrm>
            <a:custGeom>
              <a:avLst/>
              <a:gdLst/>
              <a:ahLst/>
              <a:cxnLst/>
              <a:rect l="l" t="t" r="r" b="b"/>
              <a:pathLst>
                <a:path w="2304261" h="3456391">
                  <a:moveTo>
                    <a:pt x="0" y="0"/>
                  </a:moveTo>
                  <a:lnTo>
                    <a:pt x="2304261" y="0"/>
                  </a:lnTo>
                  <a:lnTo>
                    <a:pt x="2304261" y="3456391"/>
                  </a:lnTo>
                  <a:lnTo>
                    <a:pt x="0" y="345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447773"/>
            <a:ext cx="6791846" cy="4562349"/>
            <a:chOff x="0" y="0"/>
            <a:chExt cx="2434044" cy="1635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848" y="447773"/>
            <a:ext cx="6791846" cy="1706567"/>
            <a:chOff x="0" y="0"/>
            <a:chExt cx="2442904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1234" y="1601525"/>
            <a:ext cx="6767075" cy="704163"/>
            <a:chOff x="0" y="0"/>
            <a:chExt cx="2433995" cy="253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234" y="5712489"/>
            <a:ext cx="6791846" cy="4562349"/>
            <a:chOff x="0" y="0"/>
            <a:chExt cx="2434044" cy="1635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1234" y="5712489"/>
            <a:ext cx="6791846" cy="1706567"/>
            <a:chOff x="0" y="0"/>
            <a:chExt cx="2442904" cy="613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3619" y="6866242"/>
            <a:ext cx="6767075" cy="704163"/>
            <a:chOff x="0" y="0"/>
            <a:chExt cx="2433995" cy="2532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176393" y="5050233"/>
            <a:ext cx="1207213" cy="591534"/>
          </a:xfrm>
          <a:custGeom>
            <a:avLst/>
            <a:gdLst/>
            <a:ahLst/>
            <a:cxnLst/>
            <a:rect l="l" t="t" r="r" b="b"/>
            <a:pathLst>
              <a:path w="1207213" h="591534">
                <a:moveTo>
                  <a:pt x="0" y="0"/>
                </a:moveTo>
                <a:lnTo>
                  <a:pt x="1207214" y="0"/>
                </a:lnTo>
                <a:lnTo>
                  <a:pt x="1207214" y="591534"/>
                </a:lnTo>
                <a:lnTo>
                  <a:pt x="0" y="591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651008" y="596067"/>
            <a:ext cx="6152992" cy="1134565"/>
            <a:chOff x="0" y="0"/>
            <a:chExt cx="8203989" cy="1512753"/>
          </a:xfrm>
        </p:grpSpPr>
        <p:grpSp>
          <p:nvGrpSpPr>
            <p:cNvPr id="22" name="Group 22"/>
            <p:cNvGrpSpPr/>
            <p:nvPr/>
          </p:nvGrpSpPr>
          <p:grpSpPr>
            <a:xfrm>
              <a:off x="3735331" y="639437"/>
              <a:ext cx="873316" cy="87331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3</a:t>
                </a: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-19050"/>
              <a:ext cx="8203989" cy="58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Hintergrund gestalten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76534" y="2031201"/>
            <a:ext cx="6416885" cy="2487002"/>
            <a:chOff x="0" y="0"/>
            <a:chExt cx="8555846" cy="3316002"/>
          </a:xfrm>
        </p:grpSpPr>
        <p:sp>
          <p:nvSpPr>
            <p:cNvPr id="27" name="Freeform 27"/>
            <p:cNvSpPr/>
            <p:nvPr/>
          </p:nvSpPr>
          <p:spPr>
            <a:xfrm>
              <a:off x="3884173" y="176121"/>
              <a:ext cx="4671673" cy="3139881"/>
            </a:xfrm>
            <a:custGeom>
              <a:avLst/>
              <a:gdLst/>
              <a:ahLst/>
              <a:cxnLst/>
              <a:rect l="l" t="t" r="r" b="b"/>
              <a:pathLst>
                <a:path w="4671673" h="3139881">
                  <a:moveTo>
                    <a:pt x="0" y="0"/>
                  </a:moveTo>
                  <a:lnTo>
                    <a:pt x="4671673" y="0"/>
                  </a:lnTo>
                  <a:lnTo>
                    <a:pt x="4671673" y="3139881"/>
                  </a:lnTo>
                  <a:lnTo>
                    <a:pt x="0" y="3139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5400000">
              <a:off x="7882134" y="152865"/>
              <a:ext cx="599472" cy="293741"/>
            </a:xfrm>
            <a:custGeom>
              <a:avLst/>
              <a:gdLst/>
              <a:ahLst/>
              <a:cxnLst/>
              <a:rect l="l" t="t" r="r" b="b"/>
              <a:pathLst>
                <a:path w="599472" h="293741">
                  <a:moveTo>
                    <a:pt x="0" y="0"/>
                  </a:moveTo>
                  <a:lnTo>
                    <a:pt x="599472" y="0"/>
                  </a:lnTo>
                  <a:lnTo>
                    <a:pt x="599472" y="293741"/>
                  </a:lnTo>
                  <a:lnTo>
                    <a:pt x="0" y="2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830463" y="424889"/>
              <a:ext cx="455682" cy="441871"/>
              <a:chOff x="0" y="0"/>
              <a:chExt cx="856633" cy="8306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56633" cy="830669"/>
              </a:xfrm>
              <a:custGeom>
                <a:avLst/>
                <a:gdLst/>
                <a:ahLst/>
                <a:cxnLst/>
                <a:rect l="l" t="t" r="r" b="b"/>
                <a:pathLst>
                  <a:path w="856633" h="830669">
                    <a:moveTo>
                      <a:pt x="428317" y="0"/>
                    </a:moveTo>
                    <a:cubicBezTo>
                      <a:pt x="191764" y="0"/>
                      <a:pt x="0" y="185952"/>
                      <a:pt x="0" y="415335"/>
                    </a:cubicBezTo>
                    <a:cubicBezTo>
                      <a:pt x="0" y="644718"/>
                      <a:pt x="191764" y="830669"/>
                      <a:pt x="428317" y="830669"/>
                    </a:cubicBezTo>
                    <a:cubicBezTo>
                      <a:pt x="664869" y="830669"/>
                      <a:pt x="856633" y="644718"/>
                      <a:pt x="856633" y="415335"/>
                    </a:cubicBezTo>
                    <a:cubicBezTo>
                      <a:pt x="856633" y="185952"/>
                      <a:pt x="664869" y="0"/>
                      <a:pt x="4283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80309" y="49300"/>
                <a:ext cx="696015" cy="703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0" y="450537"/>
              <a:ext cx="3706575" cy="1466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  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(Information).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Hier kannst du dir einen Hintergrund für deine Seiten aussuchen.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4988" y="5918822"/>
            <a:ext cx="6330025" cy="4573561"/>
            <a:chOff x="0" y="0"/>
            <a:chExt cx="8440033" cy="6098082"/>
          </a:xfrm>
        </p:grpSpPr>
        <p:sp>
          <p:nvSpPr>
            <p:cNvPr id="34" name="TextBox 34"/>
            <p:cNvSpPr txBox="1"/>
            <p:nvPr/>
          </p:nvSpPr>
          <p:spPr>
            <a:xfrm>
              <a:off x="64541" y="-19050"/>
              <a:ext cx="8187475" cy="58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Das kannst du alles machen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3832901" y="562052"/>
              <a:ext cx="873316" cy="873316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4</a:t>
                </a: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065447" y="1868682"/>
              <a:ext cx="5374586" cy="3623569"/>
            </a:xfrm>
            <a:custGeom>
              <a:avLst/>
              <a:gdLst/>
              <a:ahLst/>
              <a:cxnLst/>
              <a:rect l="l" t="t" r="r" b="b"/>
              <a:pathLst>
                <a:path w="5374586" h="3623569">
                  <a:moveTo>
                    <a:pt x="0" y="0"/>
                  </a:moveTo>
                  <a:lnTo>
                    <a:pt x="5374586" y="0"/>
                  </a:lnTo>
                  <a:lnTo>
                    <a:pt x="5374586" y="3623569"/>
                  </a:lnTo>
                  <a:lnTo>
                    <a:pt x="0" y="362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685043"/>
              <a:ext cx="2990382" cy="4413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+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öffnest, 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</a:t>
              </a: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Aufnahmen</a:t>
              </a: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Zeichnungen</a:t>
              </a: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Texte</a:t>
              </a: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Sounds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hinzufügen.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7401760" y="1853442"/>
              <a:ext cx="599472" cy="293741"/>
            </a:xfrm>
            <a:custGeom>
              <a:avLst/>
              <a:gdLst/>
              <a:ahLst/>
              <a:cxnLst/>
              <a:rect l="l" t="t" r="r" b="b"/>
              <a:pathLst>
                <a:path w="599472" h="293741">
                  <a:moveTo>
                    <a:pt x="0" y="0"/>
                  </a:moveTo>
                  <a:lnTo>
                    <a:pt x="599472" y="0"/>
                  </a:lnTo>
                  <a:lnTo>
                    <a:pt x="599472" y="293741"/>
                  </a:lnTo>
                  <a:lnTo>
                    <a:pt x="0" y="2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3006763" y="5394565"/>
            <a:ext cx="1546473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So beginnst 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447773"/>
            <a:ext cx="6791846" cy="4562349"/>
            <a:chOff x="0" y="0"/>
            <a:chExt cx="2434044" cy="1635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848" y="447773"/>
            <a:ext cx="6791846" cy="1706567"/>
            <a:chOff x="0" y="0"/>
            <a:chExt cx="2442904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1234" y="1601525"/>
            <a:ext cx="6767075" cy="704163"/>
            <a:chOff x="0" y="0"/>
            <a:chExt cx="2433995" cy="253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234" y="5712489"/>
            <a:ext cx="6791846" cy="4562349"/>
            <a:chOff x="0" y="0"/>
            <a:chExt cx="2434044" cy="1635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1234" y="5712489"/>
            <a:ext cx="6791846" cy="1706567"/>
            <a:chOff x="0" y="0"/>
            <a:chExt cx="2442904" cy="613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3619" y="6866242"/>
            <a:ext cx="6767075" cy="704163"/>
            <a:chOff x="0" y="0"/>
            <a:chExt cx="2433995" cy="2532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63394" y="5886604"/>
            <a:ext cx="6140606" cy="43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3"/>
              </a:lnSpc>
            </a:pPr>
            <a:r>
              <a:rPr lang="en-US" sz="278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Eine Tonbandaufnahme einfügen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489663" y="6340361"/>
            <a:ext cx="654987" cy="65498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6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23529" y="654105"/>
            <a:ext cx="6754689" cy="4327263"/>
            <a:chOff x="0" y="0"/>
            <a:chExt cx="9006252" cy="5769684"/>
          </a:xfrm>
        </p:grpSpPr>
        <p:grpSp>
          <p:nvGrpSpPr>
            <p:cNvPr id="25" name="Group 25"/>
            <p:cNvGrpSpPr/>
            <p:nvPr/>
          </p:nvGrpSpPr>
          <p:grpSpPr>
            <a:xfrm>
              <a:off x="3905303" y="562052"/>
              <a:ext cx="873316" cy="873316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5</a:t>
                </a: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1387743"/>
              <a:ext cx="9006252" cy="1834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fügst du ein Foto ein: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App greift auf deine eigenen Fotos zurück. Wenn du ein besonderes Foto haben möchtest, musst du es entweder in Fotos speichern oder direkt mit der Kamerafunktion fotografieren.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7015" y="2975140"/>
              <a:ext cx="4144951" cy="2794544"/>
            </a:xfrm>
            <a:custGeom>
              <a:avLst/>
              <a:gdLst/>
              <a:ahLst/>
              <a:cxnLst/>
              <a:rect l="l" t="t" r="r" b="b"/>
              <a:pathLst>
                <a:path w="4144951" h="2794544">
                  <a:moveTo>
                    <a:pt x="0" y="0"/>
                  </a:moveTo>
                  <a:lnTo>
                    <a:pt x="4144951" y="0"/>
                  </a:lnTo>
                  <a:lnTo>
                    <a:pt x="4144951" y="2794544"/>
                  </a:lnTo>
                  <a:lnTo>
                    <a:pt x="0" y="279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5400000">
              <a:off x="3203048" y="3267922"/>
              <a:ext cx="763330" cy="374032"/>
            </a:xfrm>
            <a:custGeom>
              <a:avLst/>
              <a:gdLst/>
              <a:ahLst/>
              <a:cxnLst/>
              <a:rect l="l" t="t" r="r" b="b"/>
              <a:pathLst>
                <a:path w="763330" h="374032">
                  <a:moveTo>
                    <a:pt x="0" y="0"/>
                  </a:moveTo>
                  <a:lnTo>
                    <a:pt x="763330" y="0"/>
                  </a:lnTo>
                  <a:lnTo>
                    <a:pt x="763330" y="374031"/>
                  </a:lnTo>
                  <a:lnTo>
                    <a:pt x="0" y="374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374989" y="2975140"/>
              <a:ext cx="4157342" cy="2785419"/>
            </a:xfrm>
            <a:custGeom>
              <a:avLst/>
              <a:gdLst/>
              <a:ahLst/>
              <a:cxnLst/>
              <a:rect l="l" t="t" r="r" b="b"/>
              <a:pathLst>
                <a:path w="4157342" h="2785419">
                  <a:moveTo>
                    <a:pt x="0" y="0"/>
                  </a:moveTo>
                  <a:lnTo>
                    <a:pt x="4157342" y="0"/>
                  </a:lnTo>
                  <a:lnTo>
                    <a:pt x="4157342" y="2785420"/>
                  </a:lnTo>
                  <a:lnTo>
                    <a:pt x="0" y="2785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9972" y="-19050"/>
              <a:ext cx="8203989" cy="58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 Foto einfügen</a:t>
              </a:r>
            </a:p>
          </p:txBody>
        </p:sp>
      </p:grpSp>
      <p:sp>
        <p:nvSpPr>
          <p:cNvPr id="33" name="AutoShape 33"/>
          <p:cNvSpPr/>
          <p:nvPr/>
        </p:nvSpPr>
        <p:spPr>
          <a:xfrm>
            <a:off x="2570400" y="5346000"/>
            <a:ext cx="24192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AutoShape 34"/>
          <p:cNvSpPr/>
          <p:nvPr/>
        </p:nvSpPr>
        <p:spPr>
          <a:xfrm>
            <a:off x="2722800" y="5498400"/>
            <a:ext cx="24192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2768995" y="8532057"/>
            <a:ext cx="2002822" cy="1350312"/>
          </a:xfrm>
          <a:custGeom>
            <a:avLst/>
            <a:gdLst/>
            <a:ahLst/>
            <a:cxnLst/>
            <a:rect l="l" t="t" r="r" b="b"/>
            <a:pathLst>
              <a:path w="2002822" h="1350312">
                <a:moveTo>
                  <a:pt x="0" y="0"/>
                </a:moveTo>
                <a:lnTo>
                  <a:pt x="2002823" y="0"/>
                </a:lnTo>
                <a:lnTo>
                  <a:pt x="2002823" y="1350312"/>
                </a:lnTo>
                <a:lnTo>
                  <a:pt x="0" y="13503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 rot="5400000">
            <a:off x="2925815" y="3105047"/>
            <a:ext cx="572498" cy="280524"/>
          </a:xfrm>
          <a:custGeom>
            <a:avLst/>
            <a:gdLst/>
            <a:ahLst/>
            <a:cxnLst/>
            <a:rect l="l" t="t" r="r" b="b"/>
            <a:pathLst>
              <a:path w="572498" h="280524">
                <a:moveTo>
                  <a:pt x="0" y="0"/>
                </a:moveTo>
                <a:lnTo>
                  <a:pt x="572498" y="0"/>
                </a:lnTo>
                <a:lnTo>
                  <a:pt x="572498" y="280523"/>
                </a:lnTo>
                <a:lnTo>
                  <a:pt x="0" y="280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589378" y="8532057"/>
            <a:ext cx="2029346" cy="1350312"/>
          </a:xfrm>
          <a:custGeom>
            <a:avLst/>
            <a:gdLst/>
            <a:ahLst/>
            <a:cxnLst/>
            <a:rect l="l" t="t" r="r" b="b"/>
            <a:pathLst>
              <a:path w="2029346" h="1350312">
                <a:moveTo>
                  <a:pt x="0" y="0"/>
                </a:moveTo>
                <a:lnTo>
                  <a:pt x="2029347" y="0"/>
                </a:lnTo>
                <a:lnTo>
                  <a:pt x="2029347" y="1350312"/>
                </a:lnTo>
                <a:lnTo>
                  <a:pt x="0" y="1350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24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4211197" y="8721952"/>
            <a:ext cx="512714" cy="251230"/>
          </a:xfrm>
          <a:custGeom>
            <a:avLst/>
            <a:gdLst/>
            <a:ahLst/>
            <a:cxnLst/>
            <a:rect l="l" t="t" r="r" b="b"/>
            <a:pathLst>
              <a:path w="512714" h="251230">
                <a:moveTo>
                  <a:pt x="0" y="0"/>
                </a:moveTo>
                <a:lnTo>
                  <a:pt x="512714" y="0"/>
                </a:lnTo>
                <a:lnTo>
                  <a:pt x="512714" y="251229"/>
                </a:lnTo>
                <a:lnTo>
                  <a:pt x="0" y="25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523529" y="7122506"/>
            <a:ext cx="5725354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 fügst du eine Tonaufnahme ein: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Tippe auf den roten Button und los gehts.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Zum Beenden deiner Aufnahme tippst du auf das rote Viereck im schwarzen Kreis.</a:t>
            </a:r>
          </a:p>
        </p:txBody>
      </p:sp>
      <p:sp>
        <p:nvSpPr>
          <p:cNvPr id="40" name="Freeform 40"/>
          <p:cNvSpPr/>
          <p:nvPr/>
        </p:nvSpPr>
        <p:spPr>
          <a:xfrm>
            <a:off x="2003776" y="9163753"/>
            <a:ext cx="399798" cy="195901"/>
          </a:xfrm>
          <a:custGeom>
            <a:avLst/>
            <a:gdLst/>
            <a:ahLst/>
            <a:cxnLst/>
            <a:rect l="l" t="t" r="r" b="b"/>
            <a:pathLst>
              <a:path w="399798" h="195901">
                <a:moveTo>
                  <a:pt x="0" y="0"/>
                </a:moveTo>
                <a:lnTo>
                  <a:pt x="399799" y="0"/>
                </a:lnTo>
                <a:lnTo>
                  <a:pt x="399799" y="195901"/>
                </a:lnTo>
                <a:lnTo>
                  <a:pt x="0" y="195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4922088" y="8532057"/>
            <a:ext cx="2015390" cy="1350312"/>
          </a:xfrm>
          <a:custGeom>
            <a:avLst/>
            <a:gdLst/>
            <a:ahLst/>
            <a:cxnLst/>
            <a:rect l="l" t="t" r="r" b="b"/>
            <a:pathLst>
              <a:path w="2015390" h="1350312">
                <a:moveTo>
                  <a:pt x="0" y="0"/>
                </a:moveTo>
                <a:lnTo>
                  <a:pt x="2015391" y="0"/>
                </a:lnTo>
                <a:lnTo>
                  <a:pt x="2015391" y="1350312"/>
                </a:lnTo>
                <a:lnTo>
                  <a:pt x="0" y="1350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6391482" y="8704807"/>
            <a:ext cx="512714" cy="251230"/>
          </a:xfrm>
          <a:custGeom>
            <a:avLst/>
            <a:gdLst/>
            <a:ahLst/>
            <a:cxnLst/>
            <a:rect l="l" t="t" r="r" b="b"/>
            <a:pathLst>
              <a:path w="512714" h="251230">
                <a:moveTo>
                  <a:pt x="0" y="0"/>
                </a:moveTo>
                <a:lnTo>
                  <a:pt x="512714" y="0"/>
                </a:lnTo>
                <a:lnTo>
                  <a:pt x="512714" y="251229"/>
                </a:lnTo>
                <a:lnTo>
                  <a:pt x="0" y="25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TextBox 43"/>
          <p:cNvSpPr txBox="1"/>
          <p:nvPr/>
        </p:nvSpPr>
        <p:spPr>
          <a:xfrm>
            <a:off x="4705976" y="6400355"/>
            <a:ext cx="58206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b="1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 Teil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447773"/>
            <a:ext cx="6816617" cy="4562349"/>
            <a:chOff x="0" y="0"/>
            <a:chExt cx="2442922" cy="1635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2922" cy="1635043"/>
            </a:xfrm>
            <a:custGeom>
              <a:avLst/>
              <a:gdLst/>
              <a:ahLst/>
              <a:cxnLst/>
              <a:rect l="l" t="t" r="r" b="b"/>
              <a:pathLst>
                <a:path w="2442922" h="1635043">
                  <a:moveTo>
                    <a:pt x="22715" y="0"/>
                  </a:moveTo>
                  <a:lnTo>
                    <a:pt x="2420207" y="0"/>
                  </a:lnTo>
                  <a:cubicBezTo>
                    <a:pt x="2432752" y="0"/>
                    <a:pt x="2442922" y="10170"/>
                    <a:pt x="2442922" y="22715"/>
                  </a:cubicBezTo>
                  <a:lnTo>
                    <a:pt x="2442922" y="1612328"/>
                  </a:lnTo>
                  <a:cubicBezTo>
                    <a:pt x="2442922" y="1624873"/>
                    <a:pt x="2432752" y="1635043"/>
                    <a:pt x="2420207" y="1635043"/>
                  </a:cubicBezTo>
                  <a:lnTo>
                    <a:pt x="22715" y="1635043"/>
                  </a:lnTo>
                  <a:cubicBezTo>
                    <a:pt x="16690" y="1635043"/>
                    <a:pt x="10913" y="1632650"/>
                    <a:pt x="6653" y="1628390"/>
                  </a:cubicBezTo>
                  <a:cubicBezTo>
                    <a:pt x="2393" y="1624130"/>
                    <a:pt x="0" y="1618353"/>
                    <a:pt x="0" y="1612328"/>
                  </a:cubicBezTo>
                  <a:lnTo>
                    <a:pt x="0" y="22715"/>
                  </a:lnTo>
                  <a:cubicBezTo>
                    <a:pt x="0" y="10170"/>
                    <a:pt x="10170" y="0"/>
                    <a:pt x="2271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2922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848" y="447773"/>
            <a:ext cx="6816617" cy="1706567"/>
            <a:chOff x="0" y="0"/>
            <a:chExt cx="2451814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1814" cy="613821"/>
            </a:xfrm>
            <a:custGeom>
              <a:avLst/>
              <a:gdLst/>
              <a:ahLst/>
              <a:cxnLst/>
              <a:rect l="l" t="t" r="r" b="b"/>
              <a:pathLst>
                <a:path w="2451814" h="613821">
                  <a:moveTo>
                    <a:pt x="22715" y="0"/>
                  </a:moveTo>
                  <a:lnTo>
                    <a:pt x="2429099" y="0"/>
                  </a:lnTo>
                  <a:cubicBezTo>
                    <a:pt x="2435124" y="0"/>
                    <a:pt x="2440901" y="2393"/>
                    <a:pt x="2445161" y="6653"/>
                  </a:cubicBezTo>
                  <a:cubicBezTo>
                    <a:pt x="2449421" y="10913"/>
                    <a:pt x="2451814" y="16690"/>
                    <a:pt x="2451814" y="22715"/>
                  </a:cubicBezTo>
                  <a:lnTo>
                    <a:pt x="2451814" y="591107"/>
                  </a:lnTo>
                  <a:cubicBezTo>
                    <a:pt x="2451814" y="603652"/>
                    <a:pt x="2441644" y="613821"/>
                    <a:pt x="2429099" y="613821"/>
                  </a:cubicBezTo>
                  <a:lnTo>
                    <a:pt x="22715" y="613821"/>
                  </a:lnTo>
                  <a:cubicBezTo>
                    <a:pt x="10170" y="613821"/>
                    <a:pt x="0" y="603652"/>
                    <a:pt x="0" y="591107"/>
                  </a:cubicBezTo>
                  <a:lnTo>
                    <a:pt x="0" y="22715"/>
                  </a:lnTo>
                  <a:cubicBezTo>
                    <a:pt x="0" y="10170"/>
                    <a:pt x="10170" y="0"/>
                    <a:pt x="2271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5181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1234" y="1601525"/>
            <a:ext cx="6791846" cy="704163"/>
            <a:chOff x="0" y="0"/>
            <a:chExt cx="2442904" cy="253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2904" cy="253275"/>
            </a:xfrm>
            <a:custGeom>
              <a:avLst/>
              <a:gdLst/>
              <a:ahLst/>
              <a:cxnLst/>
              <a:rect l="l" t="t" r="r" b="b"/>
              <a:pathLst>
                <a:path w="2442904" h="253275">
                  <a:moveTo>
                    <a:pt x="0" y="0"/>
                  </a:moveTo>
                  <a:lnTo>
                    <a:pt x="2442904" y="0"/>
                  </a:lnTo>
                  <a:lnTo>
                    <a:pt x="2442904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2904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234" y="5712489"/>
            <a:ext cx="6791846" cy="4562349"/>
            <a:chOff x="0" y="0"/>
            <a:chExt cx="2434044" cy="1635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1234" y="5712489"/>
            <a:ext cx="6791846" cy="1706567"/>
            <a:chOff x="0" y="0"/>
            <a:chExt cx="2442904" cy="613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3619" y="6866242"/>
            <a:ext cx="6767075" cy="704163"/>
            <a:chOff x="0" y="0"/>
            <a:chExt cx="2433995" cy="2532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5873" y="655473"/>
            <a:ext cx="7192294" cy="4194797"/>
            <a:chOff x="0" y="0"/>
            <a:chExt cx="9589725" cy="5593063"/>
          </a:xfrm>
        </p:grpSpPr>
        <p:grpSp>
          <p:nvGrpSpPr>
            <p:cNvPr id="21" name="Group 21"/>
            <p:cNvGrpSpPr/>
            <p:nvPr/>
          </p:nvGrpSpPr>
          <p:grpSpPr>
            <a:xfrm>
              <a:off x="3755511" y="560228"/>
              <a:ext cx="873316" cy="87331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7</a:t>
                </a: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4771514" y="3349913"/>
              <a:ext cx="3317195" cy="2243150"/>
            </a:xfrm>
            <a:custGeom>
              <a:avLst/>
              <a:gdLst/>
              <a:ahLst/>
              <a:cxnLst/>
              <a:rect l="l" t="t" r="r" b="b"/>
              <a:pathLst>
                <a:path w="3317195" h="2243150">
                  <a:moveTo>
                    <a:pt x="0" y="0"/>
                  </a:moveTo>
                  <a:lnTo>
                    <a:pt x="3317195" y="0"/>
                  </a:lnTo>
                  <a:lnTo>
                    <a:pt x="3317195" y="2243150"/>
                  </a:lnTo>
                  <a:lnTo>
                    <a:pt x="0" y="224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10800000">
              <a:off x="6015122" y="4330723"/>
              <a:ext cx="829979" cy="406690"/>
            </a:xfrm>
            <a:custGeom>
              <a:avLst/>
              <a:gdLst/>
              <a:ahLst/>
              <a:cxnLst/>
              <a:rect l="l" t="t" r="r" b="b"/>
              <a:pathLst>
                <a:path w="829979" h="406690">
                  <a:moveTo>
                    <a:pt x="0" y="0"/>
                  </a:moveTo>
                  <a:lnTo>
                    <a:pt x="829979" y="0"/>
                  </a:lnTo>
                  <a:lnTo>
                    <a:pt x="829979" y="406690"/>
                  </a:lnTo>
                  <a:lnTo>
                    <a:pt x="0" y="406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69858" y="1730845"/>
              <a:ext cx="3369768" cy="2243150"/>
            </a:xfrm>
            <a:custGeom>
              <a:avLst/>
              <a:gdLst/>
              <a:ahLst/>
              <a:cxnLst/>
              <a:rect l="l" t="t" r="r" b="b"/>
              <a:pathLst>
                <a:path w="3369768" h="2243150">
                  <a:moveTo>
                    <a:pt x="0" y="0"/>
                  </a:moveTo>
                  <a:lnTo>
                    <a:pt x="3369768" y="0"/>
                  </a:lnTo>
                  <a:lnTo>
                    <a:pt x="3369768" y="2243150"/>
                  </a:lnTo>
                  <a:lnTo>
                    <a:pt x="0" y="224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10800000">
              <a:off x="1905049" y="2883197"/>
              <a:ext cx="488255" cy="239245"/>
            </a:xfrm>
            <a:custGeom>
              <a:avLst/>
              <a:gdLst/>
              <a:ahLst/>
              <a:cxnLst/>
              <a:rect l="l" t="t" r="r" b="b"/>
              <a:pathLst>
                <a:path w="488255" h="239245">
                  <a:moveTo>
                    <a:pt x="0" y="0"/>
                  </a:moveTo>
                  <a:lnTo>
                    <a:pt x="488254" y="0"/>
                  </a:lnTo>
                  <a:lnTo>
                    <a:pt x="488254" y="239245"/>
                  </a:lnTo>
                  <a:lnTo>
                    <a:pt x="0" y="239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872346" y="1818747"/>
              <a:ext cx="4308191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die Aufnahme verwenden möchtest, dann bestätigst du mit “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”.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67318" y="4358170"/>
              <a:ext cx="3967421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 die Aufnahme dann anzuhören, tippe auf den Lautsprecher.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8180538" cy="57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3"/>
                </a:lnSpc>
              </a:pPr>
              <a:r>
                <a:rPr lang="en-US" sz="2781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Eine Tonbandaufnahme einfügen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409188" y="759965"/>
              <a:ext cx="818053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EFEF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Teil 2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61842" y="5920377"/>
            <a:ext cx="7266325" cy="3691644"/>
            <a:chOff x="0" y="0"/>
            <a:chExt cx="9688433" cy="4922192"/>
          </a:xfrm>
        </p:grpSpPr>
        <p:sp>
          <p:nvSpPr>
            <p:cNvPr id="33" name="TextBox 33"/>
            <p:cNvSpPr txBox="1"/>
            <p:nvPr/>
          </p:nvSpPr>
          <p:spPr>
            <a:xfrm>
              <a:off x="408886" y="-19050"/>
              <a:ext cx="8187475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Eine Tonbandaufnahme einfügen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3903762" y="559979"/>
              <a:ext cx="873316" cy="873316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8</a:t>
                </a:r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1998240"/>
              <a:ext cx="4229140" cy="2923952"/>
            </a:xfrm>
            <a:custGeom>
              <a:avLst/>
              <a:gdLst/>
              <a:ahLst/>
              <a:cxnLst/>
              <a:rect l="l" t="t" r="r" b="b"/>
              <a:pathLst>
                <a:path w="4229140" h="2923952">
                  <a:moveTo>
                    <a:pt x="0" y="0"/>
                  </a:moveTo>
                  <a:lnTo>
                    <a:pt x="4229140" y="0"/>
                  </a:lnTo>
                  <a:lnTo>
                    <a:pt x="4229140" y="2923952"/>
                  </a:lnTo>
                  <a:lnTo>
                    <a:pt x="0" y="292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4" r="-2485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rot="-10800000">
              <a:off x="1336440" y="3096410"/>
              <a:ext cx="602685" cy="295316"/>
            </a:xfrm>
            <a:custGeom>
              <a:avLst/>
              <a:gdLst/>
              <a:ahLst/>
              <a:cxnLst/>
              <a:rect l="l" t="t" r="r" b="b"/>
              <a:pathLst>
                <a:path w="602685" h="295316">
                  <a:moveTo>
                    <a:pt x="0" y="0"/>
                  </a:moveTo>
                  <a:lnTo>
                    <a:pt x="602685" y="0"/>
                  </a:lnTo>
                  <a:lnTo>
                    <a:pt x="602685" y="295316"/>
                  </a:lnTo>
                  <a:lnTo>
                    <a:pt x="0" y="295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435716" y="1982353"/>
              <a:ext cx="4160645" cy="2939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Falls dir die Aufnahme nicht gefällt, lässt du deinen Finger lange auf dem Lautsprechersymbol liegen, bis die Auswahl erscheint.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Nun kannst du sie wieder löschen, wenn du auf “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Ausschneiden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” drückst.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00958" y="655847"/>
              <a:ext cx="81874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Teil 3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447773"/>
            <a:ext cx="6856217" cy="4562349"/>
            <a:chOff x="0" y="0"/>
            <a:chExt cx="2457114" cy="1635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114" cy="1635043"/>
            </a:xfrm>
            <a:custGeom>
              <a:avLst/>
              <a:gdLst/>
              <a:ahLst/>
              <a:cxnLst/>
              <a:rect l="l" t="t" r="r" b="b"/>
              <a:pathLst>
                <a:path w="2457114" h="1635043">
                  <a:moveTo>
                    <a:pt x="22584" y="0"/>
                  </a:moveTo>
                  <a:lnTo>
                    <a:pt x="2434530" y="0"/>
                  </a:lnTo>
                  <a:cubicBezTo>
                    <a:pt x="2447003" y="0"/>
                    <a:pt x="2457114" y="10111"/>
                    <a:pt x="2457114" y="22584"/>
                  </a:cubicBezTo>
                  <a:lnTo>
                    <a:pt x="2457114" y="1612459"/>
                  </a:lnTo>
                  <a:cubicBezTo>
                    <a:pt x="2457114" y="1624932"/>
                    <a:pt x="2447003" y="1635043"/>
                    <a:pt x="2434530" y="1635043"/>
                  </a:cubicBezTo>
                  <a:lnTo>
                    <a:pt x="22584" y="1635043"/>
                  </a:lnTo>
                  <a:cubicBezTo>
                    <a:pt x="10111" y="1635043"/>
                    <a:pt x="0" y="1624932"/>
                    <a:pt x="0" y="1612459"/>
                  </a:cubicBezTo>
                  <a:lnTo>
                    <a:pt x="0" y="22584"/>
                  </a:lnTo>
                  <a:cubicBezTo>
                    <a:pt x="0" y="10111"/>
                    <a:pt x="10111" y="0"/>
                    <a:pt x="2258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11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848" y="447773"/>
            <a:ext cx="6856217" cy="1706567"/>
            <a:chOff x="0" y="0"/>
            <a:chExt cx="2466058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6058" cy="613821"/>
            </a:xfrm>
            <a:custGeom>
              <a:avLst/>
              <a:gdLst/>
              <a:ahLst/>
              <a:cxnLst/>
              <a:rect l="l" t="t" r="r" b="b"/>
              <a:pathLst>
                <a:path w="2466058" h="613821">
                  <a:moveTo>
                    <a:pt x="22584" y="0"/>
                  </a:moveTo>
                  <a:lnTo>
                    <a:pt x="2443474" y="0"/>
                  </a:lnTo>
                  <a:cubicBezTo>
                    <a:pt x="2455947" y="0"/>
                    <a:pt x="2466058" y="10111"/>
                    <a:pt x="2466058" y="22584"/>
                  </a:cubicBezTo>
                  <a:lnTo>
                    <a:pt x="2466058" y="591238"/>
                  </a:lnTo>
                  <a:cubicBezTo>
                    <a:pt x="2466058" y="603710"/>
                    <a:pt x="2455947" y="613821"/>
                    <a:pt x="2443474" y="613821"/>
                  </a:cubicBezTo>
                  <a:lnTo>
                    <a:pt x="22584" y="613821"/>
                  </a:lnTo>
                  <a:cubicBezTo>
                    <a:pt x="10111" y="613821"/>
                    <a:pt x="0" y="603710"/>
                    <a:pt x="0" y="591238"/>
                  </a:cubicBezTo>
                  <a:lnTo>
                    <a:pt x="0" y="22584"/>
                  </a:lnTo>
                  <a:cubicBezTo>
                    <a:pt x="0" y="10111"/>
                    <a:pt x="10111" y="0"/>
                    <a:pt x="225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66058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1234" y="1601525"/>
            <a:ext cx="6824705" cy="704163"/>
            <a:chOff x="0" y="0"/>
            <a:chExt cx="2454723" cy="253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54723" cy="253275"/>
            </a:xfrm>
            <a:custGeom>
              <a:avLst/>
              <a:gdLst/>
              <a:ahLst/>
              <a:cxnLst/>
              <a:rect l="l" t="t" r="r" b="b"/>
              <a:pathLst>
                <a:path w="2454723" h="253275">
                  <a:moveTo>
                    <a:pt x="0" y="0"/>
                  </a:moveTo>
                  <a:lnTo>
                    <a:pt x="2454723" y="0"/>
                  </a:lnTo>
                  <a:lnTo>
                    <a:pt x="2454723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54723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234" y="5712489"/>
            <a:ext cx="6791846" cy="4562349"/>
            <a:chOff x="0" y="0"/>
            <a:chExt cx="2434044" cy="1635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1234" y="5712489"/>
            <a:ext cx="6791846" cy="1706567"/>
            <a:chOff x="0" y="0"/>
            <a:chExt cx="2442904" cy="613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3619" y="6763888"/>
            <a:ext cx="6767075" cy="806516"/>
            <a:chOff x="0" y="0"/>
            <a:chExt cx="2433995" cy="2900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3995" cy="290089"/>
            </a:xfrm>
            <a:custGeom>
              <a:avLst/>
              <a:gdLst/>
              <a:ahLst/>
              <a:cxnLst/>
              <a:rect l="l" t="t" r="r" b="b"/>
              <a:pathLst>
                <a:path w="2433995" h="290089">
                  <a:moveTo>
                    <a:pt x="0" y="0"/>
                  </a:moveTo>
                  <a:lnTo>
                    <a:pt x="2433995" y="0"/>
                  </a:lnTo>
                  <a:lnTo>
                    <a:pt x="2433995" y="290089"/>
                  </a:lnTo>
                  <a:lnTo>
                    <a:pt x="0" y="2900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3995" cy="31866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7687" y="598323"/>
            <a:ext cx="7349846" cy="4139075"/>
            <a:chOff x="0" y="0"/>
            <a:chExt cx="9799794" cy="5518766"/>
          </a:xfrm>
        </p:grpSpPr>
        <p:grpSp>
          <p:nvGrpSpPr>
            <p:cNvPr id="21" name="Group 21"/>
            <p:cNvGrpSpPr/>
            <p:nvPr/>
          </p:nvGrpSpPr>
          <p:grpSpPr>
            <a:xfrm>
              <a:off x="3726425" y="636428"/>
              <a:ext cx="873316" cy="87331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9</a:t>
                </a: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0" y="-9525"/>
              <a:ext cx="8180538" cy="57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3"/>
                </a:lnSpc>
              </a:pPr>
              <a:r>
                <a:rPr lang="en-US" sz="2781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Eine Tonbandaufnahme einfügen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2074689"/>
              <a:ext cx="4229140" cy="2891040"/>
            </a:xfrm>
            <a:custGeom>
              <a:avLst/>
              <a:gdLst/>
              <a:ahLst/>
              <a:cxnLst/>
              <a:rect l="l" t="t" r="r" b="b"/>
              <a:pathLst>
                <a:path w="4229140" h="2891040">
                  <a:moveTo>
                    <a:pt x="0" y="0"/>
                  </a:moveTo>
                  <a:lnTo>
                    <a:pt x="4229140" y="0"/>
                  </a:lnTo>
                  <a:lnTo>
                    <a:pt x="4229140" y="2891040"/>
                  </a:lnTo>
                  <a:lnTo>
                    <a:pt x="0" y="2891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31" t="-9940" b="-431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599741" y="1474028"/>
              <a:ext cx="3803658" cy="4044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kannst das Laut-sprechersymbol mit deinem Finger auch in der Größe ändern, wenn du 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 einem Eckpunkt ziehst.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Zum Verschieben des Lautsprechers, berührst du die Mitte des Symbols und ziehst es an den gewünschten Platz.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19257" y="732296"/>
              <a:ext cx="818053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Teil 4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2203" y="5865153"/>
            <a:ext cx="6416091" cy="1130195"/>
            <a:chOff x="0" y="0"/>
            <a:chExt cx="8554787" cy="1506926"/>
          </a:xfrm>
        </p:grpSpPr>
        <p:sp>
          <p:nvSpPr>
            <p:cNvPr id="29" name="TextBox 29"/>
            <p:cNvSpPr txBox="1"/>
            <p:nvPr/>
          </p:nvSpPr>
          <p:spPr>
            <a:xfrm>
              <a:off x="367312" y="-19050"/>
              <a:ext cx="8187475" cy="58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Texte einfügen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4143280" y="633610"/>
              <a:ext cx="873316" cy="873316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10</a:t>
                </a: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675501"/>
              <a:ext cx="81874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                                 Teil 1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56000" y="7414448"/>
            <a:ext cx="6287652" cy="2601342"/>
            <a:chOff x="0" y="0"/>
            <a:chExt cx="8383536" cy="3468455"/>
          </a:xfrm>
        </p:grpSpPr>
        <p:sp>
          <p:nvSpPr>
            <p:cNvPr id="35" name="TextBox 35"/>
            <p:cNvSpPr txBox="1"/>
            <p:nvPr/>
          </p:nvSpPr>
          <p:spPr>
            <a:xfrm>
              <a:off x="0" y="160317"/>
              <a:ext cx="3247128" cy="3308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endParaRPr/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 etwas in der App zu schreiben, musst du ein Textfeld einfügen.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3467865" y="0"/>
              <a:ext cx="4915672" cy="3314167"/>
            </a:xfrm>
            <a:custGeom>
              <a:avLst/>
              <a:gdLst/>
              <a:ahLst/>
              <a:cxnLst/>
              <a:rect l="l" t="t" r="r" b="b"/>
              <a:pathLst>
                <a:path w="4915672" h="3314167">
                  <a:moveTo>
                    <a:pt x="0" y="0"/>
                  </a:moveTo>
                  <a:lnTo>
                    <a:pt x="4915671" y="0"/>
                  </a:lnTo>
                  <a:lnTo>
                    <a:pt x="4915671" y="3314167"/>
                  </a:lnTo>
                  <a:lnTo>
                    <a:pt x="0" y="3314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 rot="-10800000">
              <a:off x="6981744" y="1220074"/>
              <a:ext cx="763330" cy="374032"/>
            </a:xfrm>
            <a:custGeom>
              <a:avLst/>
              <a:gdLst/>
              <a:ahLst/>
              <a:cxnLst/>
              <a:rect l="l" t="t" r="r" b="b"/>
              <a:pathLst>
                <a:path w="763330" h="374032">
                  <a:moveTo>
                    <a:pt x="0" y="0"/>
                  </a:moveTo>
                  <a:lnTo>
                    <a:pt x="763330" y="0"/>
                  </a:lnTo>
                  <a:lnTo>
                    <a:pt x="763330" y="374032"/>
                  </a:lnTo>
                  <a:lnTo>
                    <a:pt x="0" y="374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8" y="447773"/>
            <a:ext cx="6791846" cy="4562349"/>
            <a:chOff x="0" y="0"/>
            <a:chExt cx="2434044" cy="1635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8848" y="447773"/>
            <a:ext cx="6791846" cy="1706567"/>
            <a:chOff x="0" y="0"/>
            <a:chExt cx="2442904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1234" y="1601525"/>
            <a:ext cx="6767075" cy="704163"/>
            <a:chOff x="0" y="0"/>
            <a:chExt cx="2433995" cy="2532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234" y="5712489"/>
            <a:ext cx="6791846" cy="4562349"/>
            <a:chOff x="0" y="0"/>
            <a:chExt cx="2434044" cy="1635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4044" cy="1635043"/>
            </a:xfrm>
            <a:custGeom>
              <a:avLst/>
              <a:gdLst/>
              <a:ahLst/>
              <a:cxnLst/>
              <a:rect l="l" t="t" r="r" b="b"/>
              <a:pathLst>
                <a:path w="2434044" h="1635043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1612245"/>
                  </a:lnTo>
                  <a:cubicBezTo>
                    <a:pt x="2434044" y="1618292"/>
                    <a:pt x="2431642" y="1624090"/>
                    <a:pt x="2427367" y="1628366"/>
                  </a:cubicBezTo>
                  <a:cubicBezTo>
                    <a:pt x="2423092" y="1632641"/>
                    <a:pt x="2417293" y="1635043"/>
                    <a:pt x="2411247" y="1635043"/>
                  </a:cubicBezTo>
                  <a:lnTo>
                    <a:pt x="22798" y="1635043"/>
                  </a:lnTo>
                  <a:cubicBezTo>
                    <a:pt x="16751" y="1635043"/>
                    <a:pt x="10953" y="1632641"/>
                    <a:pt x="6677" y="1628366"/>
                  </a:cubicBezTo>
                  <a:cubicBezTo>
                    <a:pt x="2402" y="1624090"/>
                    <a:pt x="0" y="1618292"/>
                    <a:pt x="0" y="1612245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4044" cy="1663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1234" y="5712489"/>
            <a:ext cx="6791846" cy="1706567"/>
            <a:chOff x="0" y="0"/>
            <a:chExt cx="2442904" cy="6138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2904" cy="613821"/>
            </a:xfrm>
            <a:custGeom>
              <a:avLst/>
              <a:gdLst/>
              <a:ahLst/>
              <a:cxnLst/>
              <a:rect l="l" t="t" r="r" b="b"/>
              <a:pathLst>
                <a:path w="2442904" h="613821">
                  <a:moveTo>
                    <a:pt x="22798" y="0"/>
                  </a:moveTo>
                  <a:lnTo>
                    <a:pt x="2420107" y="0"/>
                  </a:lnTo>
                  <a:cubicBezTo>
                    <a:pt x="2426153" y="0"/>
                    <a:pt x="2431952" y="2402"/>
                    <a:pt x="2436227" y="6677"/>
                  </a:cubicBezTo>
                  <a:cubicBezTo>
                    <a:pt x="2440502" y="10953"/>
                    <a:pt x="2442904" y="16751"/>
                    <a:pt x="2442904" y="22798"/>
                  </a:cubicBezTo>
                  <a:lnTo>
                    <a:pt x="2442904" y="591024"/>
                  </a:lnTo>
                  <a:cubicBezTo>
                    <a:pt x="2442904" y="597070"/>
                    <a:pt x="2440502" y="602869"/>
                    <a:pt x="2436227" y="607144"/>
                  </a:cubicBezTo>
                  <a:cubicBezTo>
                    <a:pt x="2431952" y="611420"/>
                    <a:pt x="2426153" y="613821"/>
                    <a:pt x="2420107" y="613821"/>
                  </a:cubicBezTo>
                  <a:lnTo>
                    <a:pt x="22798" y="613821"/>
                  </a:lnTo>
                  <a:cubicBezTo>
                    <a:pt x="16751" y="613821"/>
                    <a:pt x="10953" y="611420"/>
                    <a:pt x="6677" y="607144"/>
                  </a:cubicBezTo>
                  <a:cubicBezTo>
                    <a:pt x="2402" y="602869"/>
                    <a:pt x="0" y="597070"/>
                    <a:pt x="0" y="591024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2904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3619" y="6866242"/>
            <a:ext cx="6767075" cy="704163"/>
            <a:chOff x="0" y="0"/>
            <a:chExt cx="2433995" cy="2532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3995" cy="253275"/>
            </a:xfrm>
            <a:custGeom>
              <a:avLst/>
              <a:gdLst/>
              <a:ahLst/>
              <a:cxnLst/>
              <a:rect l="l" t="t" r="r" b="b"/>
              <a:pathLst>
                <a:path w="2433995" h="253275">
                  <a:moveTo>
                    <a:pt x="0" y="0"/>
                  </a:moveTo>
                  <a:lnTo>
                    <a:pt x="2433995" y="0"/>
                  </a:lnTo>
                  <a:lnTo>
                    <a:pt x="2433995" y="253275"/>
                  </a:lnTo>
                  <a:lnTo>
                    <a:pt x="0" y="2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33995" cy="2818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0372" y="756000"/>
            <a:ext cx="6767328" cy="3889685"/>
            <a:chOff x="0" y="0"/>
            <a:chExt cx="9023104" cy="5186246"/>
          </a:xfrm>
        </p:grpSpPr>
        <p:grpSp>
          <p:nvGrpSpPr>
            <p:cNvPr id="21" name="Group 21"/>
            <p:cNvGrpSpPr/>
            <p:nvPr/>
          </p:nvGrpSpPr>
          <p:grpSpPr>
            <a:xfrm>
              <a:off x="4323570" y="611028"/>
              <a:ext cx="873316" cy="87331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11</a:t>
                </a: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2525950" y="2049289"/>
              <a:ext cx="4468555" cy="3136957"/>
            </a:xfrm>
            <a:custGeom>
              <a:avLst/>
              <a:gdLst/>
              <a:ahLst/>
              <a:cxnLst/>
              <a:rect l="l" t="t" r="r" b="b"/>
              <a:pathLst>
                <a:path w="4468555" h="3136957">
                  <a:moveTo>
                    <a:pt x="0" y="0"/>
                  </a:moveTo>
                  <a:lnTo>
                    <a:pt x="4468555" y="0"/>
                  </a:lnTo>
                  <a:lnTo>
                    <a:pt x="4468555" y="3136957"/>
                  </a:lnTo>
                  <a:lnTo>
                    <a:pt x="0" y="313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10800000">
              <a:off x="2841722" y="2398745"/>
              <a:ext cx="637002" cy="312131"/>
            </a:xfrm>
            <a:custGeom>
              <a:avLst/>
              <a:gdLst/>
              <a:ahLst/>
              <a:cxnLst/>
              <a:rect l="l" t="t" r="r" b="b"/>
              <a:pathLst>
                <a:path w="637002" h="312131">
                  <a:moveTo>
                    <a:pt x="0" y="0"/>
                  </a:moveTo>
                  <a:lnTo>
                    <a:pt x="637002" y="0"/>
                  </a:lnTo>
                  <a:lnTo>
                    <a:pt x="637002" y="312131"/>
                  </a:lnTo>
                  <a:lnTo>
                    <a:pt x="0" y="31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10800000">
              <a:off x="6224703" y="2251087"/>
              <a:ext cx="602685" cy="295316"/>
            </a:xfrm>
            <a:custGeom>
              <a:avLst/>
              <a:gdLst/>
              <a:ahLst/>
              <a:cxnLst/>
              <a:rect l="l" t="t" r="r" b="b"/>
              <a:pathLst>
                <a:path w="602685" h="295316">
                  <a:moveTo>
                    <a:pt x="0" y="0"/>
                  </a:moveTo>
                  <a:lnTo>
                    <a:pt x="602685" y="0"/>
                  </a:lnTo>
                  <a:lnTo>
                    <a:pt x="602685" y="295315"/>
                  </a:lnTo>
                  <a:lnTo>
                    <a:pt x="0" y="2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69959" y="-9525"/>
              <a:ext cx="8180538" cy="57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3"/>
                </a:lnSpc>
              </a:pPr>
              <a:r>
                <a:rPr lang="en-US" sz="2781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Texte einfügen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706896"/>
              <a:ext cx="81874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                                                Teil 2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11785" y="2444762"/>
              <a:ext cx="1911319" cy="1834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Beende 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deinen Text, 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indem du </a:t>
              </a: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auf “Fertig” 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drückst.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74398" y="2444762"/>
              <a:ext cx="1587925" cy="1834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Tippe nun mit der Tastatur deinen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Text ein. 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374183" y="6958271"/>
            <a:ext cx="4885948" cy="3249114"/>
          </a:xfrm>
          <a:custGeom>
            <a:avLst/>
            <a:gdLst/>
            <a:ahLst/>
            <a:cxnLst/>
            <a:rect l="l" t="t" r="r" b="b"/>
            <a:pathLst>
              <a:path w="4885948" h="3249114">
                <a:moveTo>
                  <a:pt x="0" y="0"/>
                </a:moveTo>
                <a:lnTo>
                  <a:pt x="4885948" y="0"/>
                </a:lnTo>
                <a:lnTo>
                  <a:pt x="4885948" y="3249115"/>
                </a:lnTo>
                <a:lnTo>
                  <a:pt x="0" y="32491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2" name="Group 32"/>
          <p:cNvGrpSpPr/>
          <p:nvPr/>
        </p:nvGrpSpPr>
        <p:grpSpPr>
          <a:xfrm>
            <a:off x="494341" y="7214390"/>
            <a:ext cx="1433026" cy="2721610"/>
            <a:chOff x="0" y="0"/>
            <a:chExt cx="1910701" cy="3628813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203029"/>
              <a:ext cx="1910701" cy="3222755"/>
              <a:chOff x="0" y="0"/>
              <a:chExt cx="513564" cy="86622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13564" cy="866222"/>
              </a:xfrm>
              <a:custGeom>
                <a:avLst/>
                <a:gdLst/>
                <a:ahLst/>
                <a:cxnLst/>
                <a:rect l="l" t="t" r="r" b="b"/>
                <a:pathLst>
                  <a:path w="513564" h="866222">
                    <a:moveTo>
                      <a:pt x="108050" y="0"/>
                    </a:moveTo>
                    <a:lnTo>
                      <a:pt x="405514" y="0"/>
                    </a:lnTo>
                    <a:cubicBezTo>
                      <a:pt x="465189" y="0"/>
                      <a:pt x="513564" y="48376"/>
                      <a:pt x="513564" y="108050"/>
                    </a:cubicBezTo>
                    <a:lnTo>
                      <a:pt x="513564" y="758172"/>
                    </a:lnTo>
                    <a:cubicBezTo>
                      <a:pt x="513564" y="786829"/>
                      <a:pt x="502180" y="814311"/>
                      <a:pt x="481917" y="834575"/>
                    </a:cubicBezTo>
                    <a:cubicBezTo>
                      <a:pt x="461654" y="854838"/>
                      <a:pt x="434171" y="866222"/>
                      <a:pt x="405514" y="866222"/>
                    </a:cubicBezTo>
                    <a:lnTo>
                      <a:pt x="108050" y="866222"/>
                    </a:lnTo>
                    <a:cubicBezTo>
                      <a:pt x="48376" y="866222"/>
                      <a:pt x="0" y="817846"/>
                      <a:pt x="0" y="758172"/>
                    </a:cubicBezTo>
                    <a:lnTo>
                      <a:pt x="0" y="108050"/>
                    </a:lnTo>
                    <a:cubicBezTo>
                      <a:pt x="0" y="48376"/>
                      <a:pt x="48376" y="0"/>
                      <a:pt x="108050" y="0"/>
                    </a:cubicBezTo>
                    <a:close/>
                  </a:path>
                </a:pathLst>
              </a:custGeom>
              <a:solidFill>
                <a:srgbClr val="BFE1A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513564" cy="894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13987" y="-47625"/>
              <a:ext cx="1796715" cy="3676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endParaRPr/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der eingefügte Text markiert (blauer Rahmen), kannst du ihn bearbeiten.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260131" y="7786052"/>
            <a:ext cx="925661" cy="598734"/>
            <a:chOff x="0" y="0"/>
            <a:chExt cx="331736" cy="21457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31736" cy="214573"/>
            </a:xfrm>
            <a:custGeom>
              <a:avLst/>
              <a:gdLst/>
              <a:ahLst/>
              <a:cxnLst/>
              <a:rect l="l" t="t" r="r" b="b"/>
              <a:pathLst>
                <a:path w="331736" h="214573">
                  <a:moveTo>
                    <a:pt x="0" y="0"/>
                  </a:moveTo>
                  <a:lnTo>
                    <a:pt x="331736" y="0"/>
                  </a:lnTo>
                  <a:lnTo>
                    <a:pt x="331736" y="214573"/>
                  </a:lnTo>
                  <a:lnTo>
                    <a:pt x="0" y="214573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31736" cy="243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6203170" y="7789104"/>
            <a:ext cx="985139" cy="55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0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Wähle </a:t>
            </a:r>
          </a:p>
          <a:p>
            <a:pPr algn="ctr">
              <a:lnSpc>
                <a:spcPts val="1460"/>
              </a:lnSpc>
              <a:spcBef>
                <a:spcPct val="0"/>
              </a:spcBef>
            </a:pPr>
            <a:r>
              <a:rPr lang="en-US" sz="10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Schrift-größe.</a:t>
            </a:r>
          </a:p>
        </p:txBody>
      </p:sp>
      <p:sp>
        <p:nvSpPr>
          <p:cNvPr id="41" name="Freeform 41"/>
          <p:cNvSpPr/>
          <p:nvPr/>
        </p:nvSpPr>
        <p:spPr>
          <a:xfrm rot="1571258" flipH="1">
            <a:off x="6112799" y="7587452"/>
            <a:ext cx="576389" cy="163755"/>
          </a:xfrm>
          <a:custGeom>
            <a:avLst/>
            <a:gdLst/>
            <a:ahLst/>
            <a:cxnLst/>
            <a:rect l="l" t="t" r="r" b="b"/>
            <a:pathLst>
              <a:path w="576389" h="163755">
                <a:moveTo>
                  <a:pt x="576389" y="0"/>
                </a:moveTo>
                <a:lnTo>
                  <a:pt x="0" y="0"/>
                </a:lnTo>
                <a:lnTo>
                  <a:pt x="0" y="163755"/>
                </a:lnTo>
                <a:lnTo>
                  <a:pt x="576389" y="163755"/>
                </a:lnTo>
                <a:lnTo>
                  <a:pt x="57638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2" name="Group 42"/>
          <p:cNvGrpSpPr/>
          <p:nvPr/>
        </p:nvGrpSpPr>
        <p:grpSpPr>
          <a:xfrm>
            <a:off x="2611998" y="7979872"/>
            <a:ext cx="1712628" cy="426545"/>
            <a:chOff x="0" y="0"/>
            <a:chExt cx="2283504" cy="568727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2283504" cy="253527"/>
              <a:chOff x="0" y="0"/>
              <a:chExt cx="613767" cy="6814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13767" cy="68144"/>
              </a:xfrm>
              <a:custGeom>
                <a:avLst/>
                <a:gdLst/>
                <a:ahLst/>
                <a:cxnLst/>
                <a:rect l="l" t="t" r="r" b="b"/>
                <a:pathLst>
                  <a:path w="613767" h="68144">
                    <a:moveTo>
                      <a:pt x="0" y="0"/>
                    </a:moveTo>
                    <a:lnTo>
                      <a:pt x="613767" y="0"/>
                    </a:lnTo>
                    <a:lnTo>
                      <a:pt x="613767" y="68144"/>
                    </a:lnTo>
                    <a:lnTo>
                      <a:pt x="0" y="68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613767" cy="96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315200"/>
              <a:ext cx="2283504" cy="253527"/>
              <a:chOff x="0" y="0"/>
              <a:chExt cx="613767" cy="68144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13767" cy="68144"/>
              </a:xfrm>
              <a:custGeom>
                <a:avLst/>
                <a:gdLst/>
                <a:ahLst/>
                <a:cxnLst/>
                <a:rect l="l" t="t" r="r" b="b"/>
                <a:pathLst>
                  <a:path w="613767" h="68144">
                    <a:moveTo>
                      <a:pt x="0" y="0"/>
                    </a:moveTo>
                    <a:lnTo>
                      <a:pt x="613767" y="0"/>
                    </a:lnTo>
                    <a:lnTo>
                      <a:pt x="613767" y="68144"/>
                    </a:lnTo>
                    <a:lnTo>
                      <a:pt x="0" y="68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613767" cy="96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2344121" y="7993664"/>
            <a:ext cx="2534423" cy="398960"/>
            <a:chOff x="0" y="0"/>
            <a:chExt cx="3379230" cy="531946"/>
          </a:xfrm>
        </p:grpSpPr>
        <p:sp>
          <p:nvSpPr>
            <p:cNvPr id="50" name="Freeform 50"/>
            <p:cNvSpPr/>
            <p:nvPr/>
          </p:nvSpPr>
          <p:spPr>
            <a:xfrm>
              <a:off x="2688012" y="76953"/>
              <a:ext cx="691218" cy="196379"/>
            </a:xfrm>
            <a:custGeom>
              <a:avLst/>
              <a:gdLst/>
              <a:ahLst/>
              <a:cxnLst/>
              <a:rect l="l" t="t" r="r" b="b"/>
              <a:pathLst>
                <a:path w="691218" h="196379">
                  <a:moveTo>
                    <a:pt x="0" y="0"/>
                  </a:moveTo>
                  <a:lnTo>
                    <a:pt x="691218" y="0"/>
                  </a:lnTo>
                  <a:lnTo>
                    <a:pt x="691218" y="196379"/>
                  </a:lnTo>
                  <a:lnTo>
                    <a:pt x="0" y="19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688012" y="315200"/>
              <a:ext cx="691218" cy="196379"/>
            </a:xfrm>
            <a:custGeom>
              <a:avLst/>
              <a:gdLst/>
              <a:ahLst/>
              <a:cxnLst/>
              <a:rect l="l" t="t" r="r" b="b"/>
              <a:pathLst>
                <a:path w="691218" h="196379">
                  <a:moveTo>
                    <a:pt x="0" y="0"/>
                  </a:moveTo>
                  <a:lnTo>
                    <a:pt x="691218" y="0"/>
                  </a:lnTo>
                  <a:lnTo>
                    <a:pt x="691218" y="196379"/>
                  </a:lnTo>
                  <a:lnTo>
                    <a:pt x="0" y="19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2688012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Wähle die Schriftart.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12286" y="277100"/>
              <a:ext cx="2313602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Wähle die Schriftfarbe. 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14247" y="5796021"/>
            <a:ext cx="6594171" cy="1162251"/>
            <a:chOff x="0" y="0"/>
            <a:chExt cx="8792228" cy="1549668"/>
          </a:xfrm>
        </p:grpSpPr>
        <p:sp>
          <p:nvSpPr>
            <p:cNvPr id="55" name="TextBox 55"/>
            <p:cNvSpPr txBox="1"/>
            <p:nvPr/>
          </p:nvSpPr>
          <p:spPr>
            <a:xfrm>
              <a:off x="604753" y="-19050"/>
              <a:ext cx="8187475" cy="58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Texte einfügen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4373112" y="676352"/>
              <a:ext cx="873316" cy="873316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12</a:t>
                </a: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0" y="628727"/>
              <a:ext cx="81874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                                              Teil 3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Macintosh PowerPoint</Application>
  <PresentationFormat>Benutzerdefiniert</PresentationFormat>
  <Paragraphs>127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Poppins Bold</vt:lpstr>
      <vt:lpstr>Poppins</vt:lpstr>
      <vt:lpstr>Arial</vt:lpstr>
      <vt:lpstr>Lexend Deca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Profiaufträge e-Book-Erstellung </dc:title>
  <cp:lastModifiedBy>Marion Weigelt</cp:lastModifiedBy>
  <cp:revision>1</cp:revision>
  <dcterms:created xsi:type="dcterms:W3CDTF">2006-08-16T00:00:00Z</dcterms:created>
  <dcterms:modified xsi:type="dcterms:W3CDTF">2025-10-29T20:00:05Z</dcterms:modified>
  <dc:identifier>DAGtPwStbSo</dc:identifier>
</cp:coreProperties>
</file>