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858000" cy="9144000"/>
  <p:embeddedFontLst>
    <p:embeddedFont>
      <p:font typeface="Lexend Deca" pitchFamily="2" charset="77"/>
      <p:regular r:id="rId8"/>
      <p:bold r:id="rId9"/>
    </p:embeddedFont>
    <p:embeddedFont>
      <p:font typeface="Poppins" pitchFamily="2" charset="77"/>
      <p:regular r:id="rId10"/>
      <p:bold r:id="rId11"/>
      <p:italic r:id="rId12"/>
      <p:boldItalic r:id="rId13"/>
    </p:embeddedFont>
    <p:embeddedFont>
      <p:font typeface="Poppins Bold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77" d="100"/>
          <a:sy n="77" d="100"/>
        </p:scale>
        <p:origin x="35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.sv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05709"/>
            <a:ext cx="7244346" cy="4883754"/>
            <a:chOff x="0" y="0"/>
            <a:chExt cx="9659128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575672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596813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599469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2869110" y="2893380"/>
              <a:ext cx="4518768" cy="3061465"/>
            </a:xfrm>
            <a:custGeom>
              <a:avLst/>
              <a:gdLst/>
              <a:ahLst/>
              <a:cxnLst/>
              <a:rect l="l" t="t" r="r" b="b"/>
              <a:pathLst>
                <a:path w="4518768" h="3061465">
                  <a:moveTo>
                    <a:pt x="0" y="0"/>
                  </a:moveTo>
                  <a:lnTo>
                    <a:pt x="4518769" y="0"/>
                  </a:lnTo>
                  <a:lnTo>
                    <a:pt x="4518769" y="3061466"/>
                  </a:lnTo>
                  <a:lnTo>
                    <a:pt x="0" y="30614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263190" y="2719949"/>
              <a:ext cx="1609617" cy="788713"/>
            </a:xfrm>
            <a:custGeom>
              <a:avLst/>
              <a:gdLst/>
              <a:ahLst/>
              <a:cxnLst/>
              <a:rect l="l" t="t" r="r" b="b"/>
              <a:pathLst>
                <a:path w="1609617" h="788713">
                  <a:moveTo>
                    <a:pt x="0" y="0"/>
                  </a:moveTo>
                  <a:lnTo>
                    <a:pt x="1609617" y="0"/>
                  </a:lnTo>
                  <a:lnTo>
                    <a:pt x="1609617" y="788712"/>
                  </a:lnTo>
                  <a:lnTo>
                    <a:pt x="0" y="7887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3772420" y="2893380"/>
              <a:ext cx="2304261" cy="3456391"/>
            </a:xfrm>
            <a:custGeom>
              <a:avLst/>
              <a:gdLst/>
              <a:ahLst/>
              <a:cxnLst/>
              <a:rect l="l" t="t" r="r" b="b"/>
              <a:pathLst>
                <a:path w="2304261" h="3456391">
                  <a:moveTo>
                    <a:pt x="0" y="0"/>
                  </a:moveTo>
                  <a:lnTo>
                    <a:pt x="2304261" y="0"/>
                  </a:lnTo>
                  <a:lnTo>
                    <a:pt x="2304261" y="3456392"/>
                  </a:lnTo>
                  <a:lnTo>
                    <a:pt x="0" y="34563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8366158" y="334640"/>
              <a:ext cx="873316" cy="873316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15590"/>
              <a:ext cx="8203989" cy="1152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Mit der E-Book App starten</a:t>
              </a:r>
            </a:p>
            <a:p>
              <a:pPr algn="ctr">
                <a:lnSpc>
                  <a:spcPts val="3403"/>
                </a:lnSpc>
              </a:pPr>
              <a:endPara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36362" y="1857208"/>
              <a:ext cx="9022767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02261" lvl="1" indent="-151130" algn="l">
                <a:lnSpc>
                  <a:spcPts val="1960"/>
                </a:lnSpc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Öffne die E-Book App.</a:t>
              </a:r>
            </a:p>
            <a:p>
              <a:pPr marL="302261" lvl="1" indent="-151130" algn="l">
                <a:lnSpc>
                  <a:spcPts val="1960"/>
                </a:lnSpc>
                <a:spcBef>
                  <a:spcPct val="0"/>
                </a:spcBef>
                <a:buAutoNum type="arabicPeriod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Tippe auf </a:t>
              </a:r>
              <a:r>
                <a:rPr lang="en-US" sz="1400" b="1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Neues Buch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992270" y="1106436"/>
              <a:ext cx="2061964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29186" y="5488725"/>
            <a:ext cx="7573532" cy="4883754"/>
            <a:chOff x="0" y="0"/>
            <a:chExt cx="10098043" cy="6511672"/>
          </a:xfrm>
        </p:grpSpPr>
        <p:grpSp>
          <p:nvGrpSpPr>
            <p:cNvPr id="22" name="Group 22"/>
            <p:cNvGrpSpPr/>
            <p:nvPr/>
          </p:nvGrpSpPr>
          <p:grpSpPr>
            <a:xfrm>
              <a:off x="956867" y="0"/>
              <a:ext cx="9083456" cy="6511672"/>
              <a:chOff x="0" y="0"/>
              <a:chExt cx="2441479" cy="1750227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80664" y="1431844"/>
              <a:ext cx="9034852" cy="761007"/>
              <a:chOff x="0" y="0"/>
              <a:chExt cx="2437255" cy="20529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956867" y="0"/>
              <a:ext cx="9083456" cy="6511672"/>
              <a:chOff x="0" y="0"/>
              <a:chExt cx="2441479" cy="175022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978008" y="0"/>
              <a:ext cx="9037509" cy="1636108"/>
              <a:chOff x="0" y="0"/>
              <a:chExt cx="2437972" cy="44135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80664" y="1431844"/>
              <a:ext cx="9034852" cy="761007"/>
              <a:chOff x="0" y="0"/>
              <a:chExt cx="2437255" cy="20529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8686139" y="285156"/>
              <a:ext cx="873316" cy="873316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2</a:t>
                </a:r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3151944" y="2758503"/>
              <a:ext cx="4869430" cy="3335560"/>
            </a:xfrm>
            <a:custGeom>
              <a:avLst/>
              <a:gdLst/>
              <a:ahLst/>
              <a:cxnLst/>
              <a:rect l="l" t="t" r="r" b="b"/>
              <a:pathLst>
                <a:path w="4869430" h="3335560">
                  <a:moveTo>
                    <a:pt x="0" y="0"/>
                  </a:moveTo>
                  <a:lnTo>
                    <a:pt x="4869431" y="0"/>
                  </a:lnTo>
                  <a:lnTo>
                    <a:pt x="4869431" y="3335559"/>
                  </a:lnTo>
                  <a:lnTo>
                    <a:pt x="0" y="33355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1075276" y="2117364"/>
              <a:ext cx="9022767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Wähle aus.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247056"/>
              <a:ext cx="8187475" cy="600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Buchformat auswählen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856" y="287415"/>
            <a:ext cx="6812592" cy="4883754"/>
            <a:chOff x="0" y="0"/>
            <a:chExt cx="908345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140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97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6262056" y="471452"/>
            <a:ext cx="654987" cy="65498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3131">
                    <a:alpha val="100000"/>
                  </a:srgbClr>
                </a:gs>
                <a:gs pos="100000">
                  <a:srgbClr val="FF914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r>
                <a:rPr lang="en-US" sz="1999">
                  <a:solidFill>
                    <a:srgbClr val="000000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3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413484" y="569139"/>
            <a:ext cx="6152992" cy="440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5"/>
              </a:lnSpc>
            </a:pPr>
            <a:r>
              <a:rPr lang="en-US" sz="2799">
                <a:solidFill>
                  <a:srgbClr val="FFFFFF"/>
                </a:solidFill>
                <a:latin typeface="Lexend Deca Medium"/>
                <a:ea typeface="Lexend Deca Medium"/>
                <a:cs typeface="Lexend Deca Medium"/>
                <a:sym typeface="Lexend Deca"/>
              </a:rPr>
              <a:t>Hintergrund gestalten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41171" y="1951888"/>
            <a:ext cx="6416885" cy="2487002"/>
            <a:chOff x="0" y="0"/>
            <a:chExt cx="8555846" cy="3316002"/>
          </a:xfrm>
        </p:grpSpPr>
        <p:sp>
          <p:nvSpPr>
            <p:cNvPr id="17" name="Freeform 17"/>
            <p:cNvSpPr/>
            <p:nvPr/>
          </p:nvSpPr>
          <p:spPr>
            <a:xfrm>
              <a:off x="3884173" y="176121"/>
              <a:ext cx="4671673" cy="3139881"/>
            </a:xfrm>
            <a:custGeom>
              <a:avLst/>
              <a:gdLst/>
              <a:ahLst/>
              <a:cxnLst/>
              <a:rect l="l" t="t" r="r" b="b"/>
              <a:pathLst>
                <a:path w="4671673" h="3139881">
                  <a:moveTo>
                    <a:pt x="0" y="0"/>
                  </a:moveTo>
                  <a:lnTo>
                    <a:pt x="4671673" y="0"/>
                  </a:lnTo>
                  <a:lnTo>
                    <a:pt x="4671673" y="3139881"/>
                  </a:lnTo>
                  <a:lnTo>
                    <a:pt x="0" y="3139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 rot="5400000">
              <a:off x="7882134" y="152865"/>
              <a:ext cx="599472" cy="293741"/>
            </a:xfrm>
            <a:custGeom>
              <a:avLst/>
              <a:gdLst/>
              <a:ahLst/>
              <a:cxnLst/>
              <a:rect l="l" t="t" r="r" b="b"/>
              <a:pathLst>
                <a:path w="599472" h="293741">
                  <a:moveTo>
                    <a:pt x="0" y="0"/>
                  </a:moveTo>
                  <a:lnTo>
                    <a:pt x="599472" y="0"/>
                  </a:lnTo>
                  <a:lnTo>
                    <a:pt x="599472" y="293741"/>
                  </a:lnTo>
                  <a:lnTo>
                    <a:pt x="0" y="2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700381" y="410260"/>
              <a:ext cx="455682" cy="441871"/>
              <a:chOff x="0" y="0"/>
              <a:chExt cx="856633" cy="83066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56633" cy="830669"/>
              </a:xfrm>
              <a:custGeom>
                <a:avLst/>
                <a:gdLst/>
                <a:ahLst/>
                <a:cxnLst/>
                <a:rect l="l" t="t" r="r" b="b"/>
                <a:pathLst>
                  <a:path w="856633" h="830669">
                    <a:moveTo>
                      <a:pt x="428317" y="0"/>
                    </a:moveTo>
                    <a:cubicBezTo>
                      <a:pt x="191764" y="0"/>
                      <a:pt x="0" y="185952"/>
                      <a:pt x="0" y="415335"/>
                    </a:cubicBezTo>
                    <a:cubicBezTo>
                      <a:pt x="0" y="644718"/>
                      <a:pt x="191764" y="830669"/>
                      <a:pt x="428317" y="830669"/>
                    </a:cubicBezTo>
                    <a:cubicBezTo>
                      <a:pt x="664869" y="830669"/>
                      <a:pt x="856633" y="644718"/>
                      <a:pt x="856633" y="415335"/>
                    </a:cubicBezTo>
                    <a:cubicBezTo>
                      <a:pt x="856633" y="185952"/>
                      <a:pt x="664869" y="0"/>
                      <a:pt x="4283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80309" y="49300"/>
                <a:ext cx="696015" cy="7034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9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450537"/>
              <a:ext cx="3706575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    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   (Information).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Suche dir einen </a:t>
              </a:r>
              <a:r>
                <a:rPr lang="en-US" sz="1400" b="1">
                  <a:solidFill>
                    <a:srgbClr val="FF3131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Hintergrund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aus. 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4152" y="5488889"/>
            <a:ext cx="7186296" cy="4883754"/>
            <a:chOff x="0" y="0"/>
            <a:chExt cx="9581728" cy="6511672"/>
          </a:xfrm>
        </p:grpSpPr>
        <p:grpSp>
          <p:nvGrpSpPr>
            <p:cNvPr id="24" name="Group 24"/>
            <p:cNvGrpSpPr/>
            <p:nvPr/>
          </p:nvGrpSpPr>
          <p:grpSpPr>
            <a:xfrm>
              <a:off x="498272" y="0"/>
              <a:ext cx="9083456" cy="6511672"/>
              <a:chOff x="0" y="0"/>
              <a:chExt cx="2441479" cy="1750227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22069" y="1431844"/>
              <a:ext cx="9034852" cy="761007"/>
              <a:chOff x="0" y="0"/>
              <a:chExt cx="2437255" cy="2052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498272" y="0"/>
              <a:ext cx="9083456" cy="6511672"/>
              <a:chOff x="0" y="0"/>
              <a:chExt cx="2441479" cy="175022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519412" y="0"/>
              <a:ext cx="9037509" cy="1636108"/>
              <a:chOff x="0" y="0"/>
              <a:chExt cx="2437972" cy="44135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522069" y="1431844"/>
              <a:ext cx="9034852" cy="761007"/>
              <a:chOff x="0" y="0"/>
              <a:chExt cx="2437255" cy="2052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419845" y="236022"/>
              <a:ext cx="873316" cy="873316"/>
              <a:chOff x="0" y="0"/>
              <a:chExt cx="812800" cy="8128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4</a:t>
                </a:r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0" y="372622"/>
              <a:ext cx="818747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Das kannst du alles machen</a:t>
              </a:r>
            </a:p>
          </p:txBody>
        </p:sp>
        <p:sp>
          <p:nvSpPr>
            <p:cNvPr id="43" name="Freeform 43"/>
            <p:cNvSpPr/>
            <p:nvPr/>
          </p:nvSpPr>
          <p:spPr>
            <a:xfrm>
              <a:off x="3923952" y="2458603"/>
              <a:ext cx="5374586" cy="3623569"/>
            </a:xfrm>
            <a:custGeom>
              <a:avLst/>
              <a:gdLst/>
              <a:ahLst/>
              <a:cxnLst/>
              <a:rect l="l" t="t" r="r" b="b"/>
              <a:pathLst>
                <a:path w="5374586" h="3623569">
                  <a:moveTo>
                    <a:pt x="0" y="0"/>
                  </a:moveTo>
                  <a:lnTo>
                    <a:pt x="5374586" y="0"/>
                  </a:lnTo>
                  <a:lnTo>
                    <a:pt x="5374586" y="3623569"/>
                  </a:lnTo>
                  <a:lnTo>
                    <a:pt x="0" y="36235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07233" y="2040056"/>
              <a:ext cx="2990382" cy="3962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Öffne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+ .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Nun kannst du 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Fotos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Aufnahmen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Zeichnungen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Texte</a:t>
              </a:r>
            </a:p>
            <a:p>
              <a:pPr marL="302261" lvl="1" indent="-151130" algn="l">
                <a:lnSpc>
                  <a:spcPts val="1960"/>
                </a:lnSpc>
                <a:buFont typeface="Arial"/>
                <a:buChar char="•"/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Sounds (Ton)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hinzufügen.</a:t>
              </a:r>
            </a:p>
            <a:p>
              <a:pPr algn="l">
                <a:lnSpc>
                  <a:spcPts val="1960"/>
                </a:lnSpc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" name="Freeform 45"/>
            <p:cNvSpPr/>
            <p:nvPr/>
          </p:nvSpPr>
          <p:spPr>
            <a:xfrm rot="5400000">
              <a:off x="8266979" y="2440583"/>
              <a:ext cx="599472" cy="293741"/>
            </a:xfrm>
            <a:custGeom>
              <a:avLst/>
              <a:gdLst/>
              <a:ahLst/>
              <a:cxnLst/>
              <a:rect l="l" t="t" r="r" b="b"/>
              <a:pathLst>
                <a:path w="599472" h="293741">
                  <a:moveTo>
                    <a:pt x="0" y="0"/>
                  </a:moveTo>
                  <a:lnTo>
                    <a:pt x="599472" y="0"/>
                  </a:lnTo>
                  <a:lnTo>
                    <a:pt x="599472" y="293741"/>
                  </a:lnTo>
                  <a:lnTo>
                    <a:pt x="0" y="2937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87258" y="297065"/>
            <a:ext cx="8267274" cy="4883754"/>
            <a:chOff x="0" y="0"/>
            <a:chExt cx="11023032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1939575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963372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1939575" y="0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1960716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963372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939575" y="0"/>
              <a:ext cx="9083456" cy="6511672"/>
              <a:chOff x="0" y="0"/>
              <a:chExt cx="2441479" cy="175022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960716" y="0"/>
              <a:ext cx="9037509" cy="1636108"/>
              <a:chOff x="0" y="0"/>
              <a:chExt cx="2437972" cy="44135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963372" y="1431844"/>
              <a:ext cx="9034852" cy="761007"/>
              <a:chOff x="0" y="0"/>
              <a:chExt cx="2437255" cy="2052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9790014" y="250617"/>
              <a:ext cx="873316" cy="873316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5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6937" y="311854"/>
              <a:ext cx="8180538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Texte einfügen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482594"/>
              <a:ext cx="81874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                                                Teil 1</a:t>
              </a:r>
            </a:p>
          </p:txBody>
        </p:sp>
        <p:sp>
          <p:nvSpPr>
            <p:cNvPr id="32" name="Freeform 32"/>
            <p:cNvSpPr/>
            <p:nvPr/>
          </p:nvSpPr>
          <p:spPr>
            <a:xfrm>
              <a:off x="5623397" y="2300032"/>
              <a:ext cx="4915672" cy="3314167"/>
            </a:xfrm>
            <a:custGeom>
              <a:avLst/>
              <a:gdLst/>
              <a:ahLst/>
              <a:cxnLst/>
              <a:rect l="l" t="t" r="r" b="b"/>
              <a:pathLst>
                <a:path w="4915672" h="3314167">
                  <a:moveTo>
                    <a:pt x="0" y="0"/>
                  </a:moveTo>
                  <a:lnTo>
                    <a:pt x="4915671" y="0"/>
                  </a:lnTo>
                  <a:lnTo>
                    <a:pt x="4915671" y="3314168"/>
                  </a:lnTo>
                  <a:lnTo>
                    <a:pt x="0" y="33141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3"/>
            <p:cNvSpPr/>
            <p:nvPr/>
          </p:nvSpPr>
          <p:spPr>
            <a:xfrm rot="-10800000">
              <a:off x="9125242" y="3542311"/>
              <a:ext cx="763330" cy="374032"/>
            </a:xfrm>
            <a:custGeom>
              <a:avLst/>
              <a:gdLst/>
              <a:ahLst/>
              <a:cxnLst/>
              <a:rect l="l" t="t" r="r" b="b"/>
              <a:pathLst>
                <a:path w="763330" h="374032">
                  <a:moveTo>
                    <a:pt x="0" y="0"/>
                  </a:moveTo>
                  <a:lnTo>
                    <a:pt x="763330" y="0"/>
                  </a:lnTo>
                  <a:lnTo>
                    <a:pt x="763330" y="374032"/>
                  </a:lnTo>
                  <a:lnTo>
                    <a:pt x="0" y="374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691025" y="2947606"/>
              <a:ext cx="3247128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u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 zu Schreiben, </a:t>
              </a:r>
            </a:p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u="none" strike="noStrik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</a:t>
              </a:r>
              <a:r>
                <a:rPr lang="en-US" sz="1400" b="1" u="none" strike="noStrike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Text.</a:t>
              </a:r>
              <a:r>
                <a:rPr lang="en-US" sz="1400" u="none" strike="noStrike">
                  <a:solidFill>
                    <a:srgbClr val="EA2728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 lang="en-US" sz="1400" u="none" strike="noStrike">
                <a:solidFill>
                  <a:srgbClr val="EA2728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-979185" y="5470131"/>
            <a:ext cx="8259201" cy="4883754"/>
            <a:chOff x="0" y="0"/>
            <a:chExt cx="11012268" cy="6511672"/>
          </a:xfrm>
        </p:grpSpPr>
        <p:grpSp>
          <p:nvGrpSpPr>
            <p:cNvPr id="36" name="Group 36"/>
            <p:cNvGrpSpPr/>
            <p:nvPr/>
          </p:nvGrpSpPr>
          <p:grpSpPr>
            <a:xfrm>
              <a:off x="1928812" y="0"/>
              <a:ext cx="9083456" cy="6511672"/>
              <a:chOff x="0" y="0"/>
              <a:chExt cx="2441479" cy="175022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949952" y="0"/>
              <a:ext cx="9037509" cy="1636108"/>
              <a:chOff x="0" y="0"/>
              <a:chExt cx="2437972" cy="44135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>
              <a:off x="1952609" y="1431844"/>
              <a:ext cx="9034852" cy="761007"/>
              <a:chOff x="0" y="0"/>
              <a:chExt cx="2437255" cy="20529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9720275" y="269127"/>
              <a:ext cx="873316" cy="873316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6</a:t>
                </a: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0" y="211679"/>
              <a:ext cx="8180538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Texte einfügen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344047"/>
              <a:ext cx="8187475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 b="1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                                                                             Teil 2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2653282" y="2981620"/>
              <a:ext cx="1587925" cy="9908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Tippe mit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4AAD"/>
                  </a:solidFill>
                  <a:latin typeface="Poppins"/>
                  <a:ea typeface="Poppins"/>
                  <a:cs typeface="Poppins"/>
                  <a:sym typeface="Poppins"/>
                </a:rPr>
                <a:t>der Tastatur deinen Text. 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9100949" y="3044043"/>
              <a:ext cx="1911319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147B52"/>
                  </a:solidFill>
                  <a:latin typeface="Poppins"/>
                  <a:ea typeface="Poppins"/>
                  <a:cs typeface="Poppins"/>
                  <a:sym typeface="Poppins"/>
                </a:rPr>
                <a:t>Beende 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147B52"/>
                  </a:solidFill>
                  <a:latin typeface="Poppins"/>
                  <a:ea typeface="Poppins"/>
                  <a:cs typeface="Poppins"/>
                  <a:sym typeface="Poppins"/>
                </a:rPr>
                <a:t>deinen Text </a:t>
              </a:r>
            </a:p>
            <a:p>
              <a:pPr algn="l">
                <a:lnSpc>
                  <a:spcPts val="1960"/>
                </a:lnSpc>
              </a:pPr>
              <a:r>
                <a:rPr lang="en-US" sz="1400">
                  <a:solidFill>
                    <a:srgbClr val="147B52"/>
                  </a:solidFill>
                  <a:latin typeface="Poppins"/>
                  <a:ea typeface="Poppins"/>
                  <a:cs typeface="Poppins"/>
                  <a:sym typeface="Poppins"/>
                </a:rPr>
                <a:t>mit</a:t>
              </a:r>
              <a:r>
                <a:rPr lang="en-US" sz="1400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Fertig</a:t>
              </a:r>
              <a:r>
                <a:rPr lang="en-US" sz="1400">
                  <a:solidFill>
                    <a:srgbClr val="00BF63"/>
                  </a:solidFill>
                  <a:latin typeface="Poppins"/>
                  <a:ea typeface="Poppins"/>
                  <a:cs typeface="Poppins"/>
                  <a:sym typeface="Poppins"/>
                </a:rPr>
                <a:t>.  </a:t>
              </a:r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endParaRPr lang="en-US" sz="1400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2" name="Freeform 52"/>
            <p:cNvSpPr/>
            <p:nvPr/>
          </p:nvSpPr>
          <p:spPr>
            <a:xfrm>
              <a:off x="4355507" y="2586147"/>
              <a:ext cx="4468555" cy="3136957"/>
            </a:xfrm>
            <a:custGeom>
              <a:avLst/>
              <a:gdLst/>
              <a:ahLst/>
              <a:cxnLst/>
              <a:rect l="l" t="t" r="r" b="b"/>
              <a:pathLst>
                <a:path w="4468555" h="3136957">
                  <a:moveTo>
                    <a:pt x="0" y="0"/>
                  </a:moveTo>
                  <a:lnTo>
                    <a:pt x="4468555" y="0"/>
                  </a:lnTo>
                  <a:lnTo>
                    <a:pt x="4468555" y="3136957"/>
                  </a:lnTo>
                  <a:lnTo>
                    <a:pt x="0" y="3136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3"/>
            <p:cNvSpPr/>
            <p:nvPr/>
          </p:nvSpPr>
          <p:spPr>
            <a:xfrm rot="-10800000">
              <a:off x="4671279" y="2935603"/>
              <a:ext cx="637002" cy="312131"/>
            </a:xfrm>
            <a:custGeom>
              <a:avLst/>
              <a:gdLst/>
              <a:ahLst/>
              <a:cxnLst/>
              <a:rect l="l" t="t" r="r" b="b"/>
              <a:pathLst>
                <a:path w="637002" h="312131">
                  <a:moveTo>
                    <a:pt x="0" y="0"/>
                  </a:moveTo>
                  <a:lnTo>
                    <a:pt x="637002" y="0"/>
                  </a:lnTo>
                  <a:lnTo>
                    <a:pt x="637002" y="312131"/>
                  </a:lnTo>
                  <a:lnTo>
                    <a:pt x="0" y="31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4"/>
            <p:cNvSpPr/>
            <p:nvPr/>
          </p:nvSpPr>
          <p:spPr>
            <a:xfrm rot="-10800000">
              <a:off x="8054260" y="2787945"/>
              <a:ext cx="602685" cy="295316"/>
            </a:xfrm>
            <a:custGeom>
              <a:avLst/>
              <a:gdLst/>
              <a:ahLst/>
              <a:cxnLst/>
              <a:rect l="l" t="t" r="r" b="b"/>
              <a:pathLst>
                <a:path w="602685" h="295316">
                  <a:moveTo>
                    <a:pt x="0" y="0"/>
                  </a:moveTo>
                  <a:lnTo>
                    <a:pt x="602685" y="0"/>
                  </a:lnTo>
                  <a:lnTo>
                    <a:pt x="602685" y="295315"/>
                  </a:lnTo>
                  <a:lnTo>
                    <a:pt x="0" y="2953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06989" y="342844"/>
            <a:ext cx="8340848" cy="4883754"/>
            <a:chOff x="0" y="0"/>
            <a:chExt cx="11121130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2037674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058815" y="0"/>
              <a:ext cx="9037509" cy="1636108"/>
              <a:chOff x="0" y="0"/>
              <a:chExt cx="2437972" cy="4413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061471" y="1431844"/>
              <a:ext cx="9034852" cy="761007"/>
              <a:chOff x="0" y="0"/>
              <a:chExt cx="2437255" cy="2052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9934978" y="255849"/>
              <a:ext cx="873316" cy="873316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7</a:t>
                </a:r>
              </a:p>
            </p:txBody>
          </p:sp>
        </p:grpSp>
        <p:sp>
          <p:nvSpPr>
            <p:cNvPr id="15" name="Freeform 15"/>
            <p:cNvSpPr/>
            <p:nvPr/>
          </p:nvSpPr>
          <p:spPr>
            <a:xfrm>
              <a:off x="6650952" y="3376139"/>
              <a:ext cx="4157342" cy="2785419"/>
            </a:xfrm>
            <a:custGeom>
              <a:avLst/>
              <a:gdLst/>
              <a:ahLst/>
              <a:cxnLst/>
              <a:rect l="l" t="t" r="r" b="b"/>
              <a:pathLst>
                <a:path w="4157342" h="2785419">
                  <a:moveTo>
                    <a:pt x="0" y="0"/>
                  </a:moveTo>
                  <a:lnTo>
                    <a:pt x="4157342" y="0"/>
                  </a:lnTo>
                  <a:lnTo>
                    <a:pt x="4157342" y="2785419"/>
                  </a:lnTo>
                  <a:lnTo>
                    <a:pt x="0" y="27854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402978" y="3376139"/>
              <a:ext cx="4144951" cy="2794544"/>
            </a:xfrm>
            <a:custGeom>
              <a:avLst/>
              <a:gdLst/>
              <a:ahLst/>
              <a:cxnLst/>
              <a:rect l="l" t="t" r="r" b="b"/>
              <a:pathLst>
                <a:path w="4144951" h="2794544">
                  <a:moveTo>
                    <a:pt x="0" y="0"/>
                  </a:moveTo>
                  <a:lnTo>
                    <a:pt x="4144951" y="0"/>
                  </a:lnTo>
                  <a:lnTo>
                    <a:pt x="4144951" y="2794544"/>
                  </a:lnTo>
                  <a:lnTo>
                    <a:pt x="0" y="279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17"/>
            <p:cNvSpPr/>
            <p:nvPr/>
          </p:nvSpPr>
          <p:spPr>
            <a:xfrm rot="5400000">
              <a:off x="5479011" y="3668920"/>
              <a:ext cx="763330" cy="374032"/>
            </a:xfrm>
            <a:custGeom>
              <a:avLst/>
              <a:gdLst/>
              <a:ahLst/>
              <a:cxnLst/>
              <a:rect l="l" t="t" r="r" b="b"/>
              <a:pathLst>
                <a:path w="763330" h="374032">
                  <a:moveTo>
                    <a:pt x="0" y="0"/>
                  </a:moveTo>
                  <a:lnTo>
                    <a:pt x="763330" y="0"/>
                  </a:lnTo>
                  <a:lnTo>
                    <a:pt x="763330" y="374032"/>
                  </a:lnTo>
                  <a:lnTo>
                    <a:pt x="0" y="3740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36799"/>
              <a:ext cx="8203989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Foto einfügen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156297" y="1631685"/>
              <a:ext cx="3891395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So fügst du ein Foto ein: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2445935" y="2182190"/>
              <a:ext cx="3517363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</a:t>
              </a: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Kamera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fotografiere selbst.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883393" y="2209283"/>
              <a:ext cx="139201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oder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368919" y="2182190"/>
              <a:ext cx="3025015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</a:t>
              </a: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Fotos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und suche dir ein Bild aus.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04229" y="305267"/>
            <a:ext cx="8631805" cy="4883754"/>
            <a:chOff x="0" y="0"/>
            <a:chExt cx="11509073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2377415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401212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377415" y="0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398556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401212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274719" y="304258"/>
              <a:ext cx="873316" cy="87331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8</a:t>
                </a:r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8501860" y="2182100"/>
              <a:ext cx="2687187" cy="1800415"/>
            </a:xfrm>
            <a:custGeom>
              <a:avLst/>
              <a:gdLst/>
              <a:ahLst/>
              <a:cxnLst/>
              <a:rect l="l" t="t" r="r" b="b"/>
              <a:pathLst>
                <a:path w="2687187" h="1800415">
                  <a:moveTo>
                    <a:pt x="0" y="0"/>
                  </a:moveTo>
                  <a:lnTo>
                    <a:pt x="2687187" y="0"/>
                  </a:lnTo>
                  <a:lnTo>
                    <a:pt x="2687187" y="1800415"/>
                  </a:lnTo>
                  <a:lnTo>
                    <a:pt x="0" y="1800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583928" y="2182100"/>
              <a:ext cx="2670430" cy="1800415"/>
            </a:xfrm>
            <a:custGeom>
              <a:avLst/>
              <a:gdLst/>
              <a:ahLst/>
              <a:cxnLst/>
              <a:rect l="l" t="t" r="r" b="b"/>
              <a:pathLst>
                <a:path w="2670430" h="1800415">
                  <a:moveTo>
                    <a:pt x="0" y="0"/>
                  </a:moveTo>
                  <a:lnTo>
                    <a:pt x="2670430" y="0"/>
                  </a:lnTo>
                  <a:lnTo>
                    <a:pt x="2670430" y="1800415"/>
                  </a:lnTo>
                  <a:lnTo>
                    <a:pt x="0" y="1800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2616508" y="2182100"/>
              <a:ext cx="2705795" cy="1800415"/>
            </a:xfrm>
            <a:custGeom>
              <a:avLst/>
              <a:gdLst/>
              <a:ahLst/>
              <a:cxnLst/>
              <a:rect l="l" t="t" r="r" b="b"/>
              <a:pathLst>
                <a:path w="2705795" h="1800415">
                  <a:moveTo>
                    <a:pt x="0" y="0"/>
                  </a:moveTo>
                  <a:lnTo>
                    <a:pt x="2705795" y="0"/>
                  </a:lnTo>
                  <a:lnTo>
                    <a:pt x="2705795" y="1800415"/>
                  </a:lnTo>
                  <a:lnTo>
                    <a:pt x="0" y="1800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1324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4544357" y="3012414"/>
              <a:ext cx="533065" cy="261202"/>
            </a:xfrm>
            <a:custGeom>
              <a:avLst/>
              <a:gdLst/>
              <a:ahLst/>
              <a:cxnLst/>
              <a:rect l="l" t="t" r="r" b="b"/>
              <a:pathLst>
                <a:path w="533065" h="261202">
                  <a:moveTo>
                    <a:pt x="0" y="0"/>
                  </a:moveTo>
                  <a:lnTo>
                    <a:pt x="533065" y="0"/>
                  </a:lnTo>
                  <a:lnTo>
                    <a:pt x="533065" y="261202"/>
                  </a:lnTo>
                  <a:lnTo>
                    <a:pt x="0" y="261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503857" y="2425194"/>
              <a:ext cx="683619" cy="334973"/>
            </a:xfrm>
            <a:custGeom>
              <a:avLst/>
              <a:gdLst/>
              <a:ahLst/>
              <a:cxnLst/>
              <a:rect l="l" t="t" r="r" b="b"/>
              <a:pathLst>
                <a:path w="683619" h="334973">
                  <a:moveTo>
                    <a:pt x="0" y="0"/>
                  </a:moveTo>
                  <a:lnTo>
                    <a:pt x="683618" y="0"/>
                  </a:lnTo>
                  <a:lnTo>
                    <a:pt x="683618" y="334973"/>
                  </a:lnTo>
                  <a:lnTo>
                    <a:pt x="0" y="33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0464417" y="2425194"/>
              <a:ext cx="683619" cy="334973"/>
            </a:xfrm>
            <a:custGeom>
              <a:avLst/>
              <a:gdLst/>
              <a:ahLst/>
              <a:cxnLst/>
              <a:rect l="l" t="t" r="r" b="b"/>
              <a:pathLst>
                <a:path w="683619" h="334973">
                  <a:moveTo>
                    <a:pt x="0" y="0"/>
                  </a:moveTo>
                  <a:lnTo>
                    <a:pt x="683618" y="0"/>
                  </a:lnTo>
                  <a:lnTo>
                    <a:pt x="683618" y="334973"/>
                  </a:lnTo>
                  <a:lnTo>
                    <a:pt x="0" y="334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6576390" y="3982515"/>
              <a:ext cx="685507" cy="685507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26652" y="3982515"/>
              <a:ext cx="685507" cy="685507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0" y="316906"/>
              <a:ext cx="8187475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    Ton einfügen 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891588" y="486861"/>
              <a:ext cx="776089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99" b="1">
                  <a:solidFill>
                    <a:srgbClr val="FEFEF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Teil 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981881" y="4743550"/>
              <a:ext cx="197504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Sound.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5662265" y="4743550"/>
              <a:ext cx="259080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den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roten Punkt.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8598247" y="4743550"/>
              <a:ext cx="2590800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das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rote Viereck. 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502700" y="3982515"/>
              <a:ext cx="685507" cy="685507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5706140" y="5959364"/>
              <a:ext cx="2602134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Aufnahme an</a:t>
              </a:r>
            </a:p>
          </p:txBody>
        </p:sp>
        <p:sp>
          <p:nvSpPr>
            <p:cNvPr id="42" name="AutoShape 42"/>
            <p:cNvSpPr/>
            <p:nvPr/>
          </p:nvSpPr>
          <p:spPr>
            <a:xfrm>
              <a:off x="6932265" y="5600589"/>
              <a:ext cx="0" cy="303201"/>
            </a:xfrm>
            <a:prstGeom prst="line">
              <a:avLst/>
            </a:prstGeom>
            <a:ln w="50800" cap="flat">
              <a:solidFill>
                <a:srgbClr val="FF3131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8278221" y="5959364"/>
              <a:ext cx="3230853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Aufnahme aus</a:t>
              </a:r>
            </a:p>
          </p:txBody>
        </p:sp>
        <p:sp>
          <p:nvSpPr>
            <p:cNvPr id="44" name="AutoShape 44"/>
            <p:cNvSpPr/>
            <p:nvPr/>
          </p:nvSpPr>
          <p:spPr>
            <a:xfrm>
              <a:off x="9845453" y="5575189"/>
              <a:ext cx="0" cy="303201"/>
            </a:xfrm>
            <a:prstGeom prst="line">
              <a:avLst/>
            </a:prstGeom>
            <a:ln w="50800" cap="flat">
              <a:solidFill>
                <a:srgbClr val="FF3131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-1204719" y="5520245"/>
            <a:ext cx="8432294" cy="4883754"/>
            <a:chOff x="0" y="0"/>
            <a:chExt cx="11243059" cy="6511672"/>
          </a:xfrm>
        </p:grpSpPr>
        <p:grpSp>
          <p:nvGrpSpPr>
            <p:cNvPr id="46" name="Group 46"/>
            <p:cNvGrpSpPr/>
            <p:nvPr/>
          </p:nvGrpSpPr>
          <p:grpSpPr>
            <a:xfrm>
              <a:off x="2159603" y="0"/>
              <a:ext cx="9083456" cy="6511672"/>
              <a:chOff x="0" y="0"/>
              <a:chExt cx="2441479" cy="175022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>
              <a:off x="2180744" y="0"/>
              <a:ext cx="9037509" cy="1636108"/>
              <a:chOff x="0" y="0"/>
              <a:chExt cx="2437972" cy="44135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2183400" y="1431844"/>
              <a:ext cx="9034852" cy="761007"/>
              <a:chOff x="0" y="0"/>
              <a:chExt cx="2437255" cy="205290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>
              <a:off x="10008507" y="261333"/>
              <a:ext cx="873316" cy="873316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9</a:t>
                </a:r>
              </a:p>
            </p:txBody>
          </p:sp>
        </p:grpSp>
        <p:sp>
          <p:nvSpPr>
            <p:cNvPr id="58" name="Freeform 58"/>
            <p:cNvSpPr/>
            <p:nvPr/>
          </p:nvSpPr>
          <p:spPr>
            <a:xfrm>
              <a:off x="6869911" y="2133667"/>
              <a:ext cx="4168436" cy="2818776"/>
            </a:xfrm>
            <a:custGeom>
              <a:avLst/>
              <a:gdLst/>
              <a:ahLst/>
              <a:cxnLst/>
              <a:rect l="l" t="t" r="r" b="b"/>
              <a:pathLst>
                <a:path w="4168436" h="2818776">
                  <a:moveTo>
                    <a:pt x="0" y="0"/>
                  </a:moveTo>
                  <a:lnTo>
                    <a:pt x="4168436" y="0"/>
                  </a:lnTo>
                  <a:lnTo>
                    <a:pt x="4168436" y="2818775"/>
                  </a:lnTo>
                  <a:lnTo>
                    <a:pt x="0" y="2818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59"/>
            <p:cNvSpPr/>
            <p:nvPr/>
          </p:nvSpPr>
          <p:spPr>
            <a:xfrm rot="-10800000">
              <a:off x="8444117" y="3371315"/>
              <a:ext cx="1042964" cy="511052"/>
            </a:xfrm>
            <a:custGeom>
              <a:avLst/>
              <a:gdLst/>
              <a:ahLst/>
              <a:cxnLst/>
              <a:rect l="l" t="t" r="r" b="b"/>
              <a:pathLst>
                <a:path w="1042964" h="511052">
                  <a:moveTo>
                    <a:pt x="0" y="0"/>
                  </a:moveTo>
                  <a:lnTo>
                    <a:pt x="1042964" y="0"/>
                  </a:lnTo>
                  <a:lnTo>
                    <a:pt x="1042964" y="511053"/>
                  </a:lnTo>
                  <a:lnTo>
                    <a:pt x="0" y="51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0"/>
            <p:cNvSpPr/>
            <p:nvPr/>
          </p:nvSpPr>
          <p:spPr>
            <a:xfrm>
              <a:off x="2333073" y="2133667"/>
              <a:ext cx="4235392" cy="2819370"/>
            </a:xfrm>
            <a:custGeom>
              <a:avLst/>
              <a:gdLst/>
              <a:ahLst/>
              <a:cxnLst/>
              <a:rect l="l" t="t" r="r" b="b"/>
              <a:pathLst>
                <a:path w="4235392" h="2819370">
                  <a:moveTo>
                    <a:pt x="0" y="0"/>
                  </a:moveTo>
                  <a:lnTo>
                    <a:pt x="4235393" y="0"/>
                  </a:lnTo>
                  <a:lnTo>
                    <a:pt x="4235393" y="2819369"/>
                  </a:lnTo>
                  <a:lnTo>
                    <a:pt x="0" y="2819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1"/>
            <p:cNvSpPr/>
            <p:nvPr/>
          </p:nvSpPr>
          <p:spPr>
            <a:xfrm rot="-10800000">
              <a:off x="4388311" y="3582034"/>
              <a:ext cx="613677" cy="300702"/>
            </a:xfrm>
            <a:custGeom>
              <a:avLst/>
              <a:gdLst/>
              <a:ahLst/>
              <a:cxnLst/>
              <a:rect l="l" t="t" r="r" b="b"/>
              <a:pathLst>
                <a:path w="613677" h="300702">
                  <a:moveTo>
                    <a:pt x="0" y="0"/>
                  </a:moveTo>
                  <a:lnTo>
                    <a:pt x="613678" y="0"/>
                  </a:lnTo>
                  <a:lnTo>
                    <a:pt x="613678" y="300702"/>
                  </a:lnTo>
                  <a:lnTo>
                    <a:pt x="0" y="300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62" name="Group 62"/>
            <p:cNvGrpSpPr/>
            <p:nvPr/>
          </p:nvGrpSpPr>
          <p:grpSpPr>
            <a:xfrm>
              <a:off x="4090269" y="4953036"/>
              <a:ext cx="721002" cy="721002"/>
              <a:chOff x="0" y="0"/>
              <a:chExt cx="812800" cy="812800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65" name="TextBox 65"/>
            <p:cNvSpPr txBox="1"/>
            <p:nvPr/>
          </p:nvSpPr>
          <p:spPr>
            <a:xfrm>
              <a:off x="0" y="242283"/>
              <a:ext cx="8180538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Ton einfügen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5660531" y="387889"/>
              <a:ext cx="828873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99" b="1">
                  <a:solidFill>
                    <a:srgbClr val="FEFEF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Teil 2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431661" y="5766113"/>
              <a:ext cx="4308191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Drücke auf </a:t>
              </a: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</a:t>
              </a: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7176511" y="5626413"/>
              <a:ext cx="3967421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 es anzuhören, </a:t>
              </a:r>
            </a:p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den Lautsprecher.</a:t>
              </a: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8593628" y="4952442"/>
              <a:ext cx="721002" cy="721002"/>
              <a:chOff x="0" y="0"/>
              <a:chExt cx="812800" cy="8128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08402" y="320363"/>
            <a:ext cx="8430275" cy="4883754"/>
            <a:chOff x="0" y="0"/>
            <a:chExt cx="11240366" cy="6511672"/>
          </a:xfrm>
        </p:grpSpPr>
        <p:grpSp>
          <p:nvGrpSpPr>
            <p:cNvPr id="3" name="Group 3"/>
            <p:cNvGrpSpPr/>
            <p:nvPr/>
          </p:nvGrpSpPr>
          <p:grpSpPr>
            <a:xfrm>
              <a:off x="2156910" y="0"/>
              <a:ext cx="9083456" cy="6511672"/>
              <a:chOff x="0" y="0"/>
              <a:chExt cx="2441479" cy="17502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2180707" y="1431844"/>
              <a:ext cx="9034852" cy="761007"/>
              <a:chOff x="0" y="0"/>
              <a:chExt cx="2437255" cy="2052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2156910" y="0"/>
              <a:ext cx="9083456" cy="6511672"/>
              <a:chOff x="0" y="0"/>
              <a:chExt cx="2441479" cy="175022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2178051" y="0"/>
              <a:ext cx="9037509" cy="1636108"/>
              <a:chOff x="0" y="0"/>
              <a:chExt cx="2437972" cy="44135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2180707" y="1431844"/>
              <a:ext cx="9034852" cy="761007"/>
              <a:chOff x="0" y="0"/>
              <a:chExt cx="2437255" cy="2052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0005115" y="247056"/>
              <a:ext cx="873316" cy="873316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10</a:t>
                </a:r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469498" y="2374086"/>
              <a:ext cx="4229140" cy="2923952"/>
            </a:xfrm>
            <a:custGeom>
              <a:avLst/>
              <a:gdLst/>
              <a:ahLst/>
              <a:cxnLst/>
              <a:rect l="l" t="t" r="r" b="b"/>
              <a:pathLst>
                <a:path w="4229140" h="2923952">
                  <a:moveTo>
                    <a:pt x="0" y="0"/>
                  </a:moveTo>
                  <a:lnTo>
                    <a:pt x="4229140" y="0"/>
                  </a:lnTo>
                  <a:lnTo>
                    <a:pt x="4229140" y="2923952"/>
                  </a:lnTo>
                  <a:lnTo>
                    <a:pt x="0" y="29239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4" r="-2485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 rot="-10800000">
              <a:off x="3788926" y="3503524"/>
              <a:ext cx="602685" cy="295316"/>
            </a:xfrm>
            <a:custGeom>
              <a:avLst/>
              <a:gdLst/>
              <a:ahLst/>
              <a:cxnLst/>
              <a:rect l="l" t="t" r="r" b="b"/>
              <a:pathLst>
                <a:path w="602685" h="295316">
                  <a:moveTo>
                    <a:pt x="0" y="0"/>
                  </a:moveTo>
                  <a:lnTo>
                    <a:pt x="602685" y="0"/>
                  </a:lnTo>
                  <a:lnTo>
                    <a:pt x="602685" y="295316"/>
                  </a:lnTo>
                  <a:lnTo>
                    <a:pt x="0" y="295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8507410" y="2892137"/>
              <a:ext cx="570173" cy="570173"/>
              <a:chOff x="0" y="0"/>
              <a:chExt cx="812800" cy="8128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0" y="228006"/>
              <a:ext cx="8180538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Ton einfügen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5661270" y="394635"/>
              <a:ext cx="838002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99" b="1">
                  <a:solidFill>
                    <a:srgbClr val="FEFEF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Teil 3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008642" y="2494467"/>
              <a:ext cx="356770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Dir gefällt die Aufnahme nicht.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008642" y="3481943"/>
              <a:ext cx="3567708" cy="66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lange auf das Lautsprecher-Bild.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008642" y="4967626"/>
              <a:ext cx="3567708" cy="3304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Tippe auf </a:t>
              </a:r>
              <a:r>
                <a:rPr lang="en-US" sz="1400" b="1">
                  <a:solidFill>
                    <a:srgbClr val="EA272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Ausschneiden</a:t>
              </a:r>
              <a:r>
                <a:rPr lang="en-US" sz="1400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8507410" y="4293817"/>
              <a:ext cx="570173" cy="570173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812800"/>
                    </a:moveTo>
                    <a:lnTo>
                      <a:pt x="0" y="406400"/>
                    </a:lnTo>
                    <a:lnTo>
                      <a:pt x="203200" y="406400"/>
                    </a:lnTo>
                    <a:lnTo>
                      <a:pt x="203200" y="0"/>
                    </a:lnTo>
                    <a:lnTo>
                      <a:pt x="609600" y="0"/>
                    </a:lnTo>
                    <a:lnTo>
                      <a:pt x="609600" y="406400"/>
                    </a:lnTo>
                    <a:lnTo>
                      <a:pt x="812800" y="406400"/>
                    </a:lnTo>
                    <a:lnTo>
                      <a:pt x="406400" y="812800"/>
                    </a:lnTo>
                    <a:close/>
                  </a:path>
                </a:pathLst>
              </a:custGeom>
              <a:solidFill>
                <a:srgbClr val="147B52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203200" y="-28575"/>
                <a:ext cx="406400" cy="7397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-1273456" y="5548506"/>
            <a:ext cx="8495329" cy="4883754"/>
            <a:chOff x="0" y="0"/>
            <a:chExt cx="11327105" cy="6511672"/>
          </a:xfrm>
        </p:grpSpPr>
        <p:grpSp>
          <p:nvGrpSpPr>
            <p:cNvPr id="35" name="Group 35"/>
            <p:cNvGrpSpPr/>
            <p:nvPr/>
          </p:nvGrpSpPr>
          <p:grpSpPr>
            <a:xfrm>
              <a:off x="2243649" y="0"/>
              <a:ext cx="9083456" cy="6511672"/>
              <a:chOff x="0" y="0"/>
              <a:chExt cx="2441479" cy="1750227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2441479" cy="1750227"/>
              </a:xfrm>
              <a:custGeom>
                <a:avLst/>
                <a:gdLst/>
                <a:ahLst/>
                <a:cxnLst/>
                <a:rect l="l" t="t" r="r" b="b"/>
                <a:pathLst>
                  <a:path w="2441479" h="1750227">
                    <a:moveTo>
                      <a:pt x="22728" y="0"/>
                    </a:moveTo>
                    <a:lnTo>
                      <a:pt x="2418751" y="0"/>
                    </a:lnTo>
                    <a:cubicBezTo>
                      <a:pt x="2431304" y="0"/>
                      <a:pt x="2441479" y="10176"/>
                      <a:pt x="2441479" y="22728"/>
                    </a:cubicBezTo>
                    <a:lnTo>
                      <a:pt x="2441479" y="1727499"/>
                    </a:lnTo>
                    <a:cubicBezTo>
                      <a:pt x="2441479" y="1740051"/>
                      <a:pt x="2431304" y="1750227"/>
                      <a:pt x="2418751" y="1750227"/>
                    </a:cubicBezTo>
                    <a:lnTo>
                      <a:pt x="22728" y="1750227"/>
                    </a:lnTo>
                    <a:cubicBezTo>
                      <a:pt x="10176" y="1750227"/>
                      <a:pt x="0" y="1740051"/>
                      <a:pt x="0" y="1727499"/>
                    </a:cubicBezTo>
                    <a:lnTo>
                      <a:pt x="0" y="22728"/>
                    </a:lnTo>
                    <a:cubicBezTo>
                      <a:pt x="0" y="10176"/>
                      <a:pt x="10176" y="0"/>
                      <a:pt x="227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28575"/>
                <a:ext cx="2441479" cy="17788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  <a:p>
                <a:pPr algn="ctr">
                  <a:lnSpc>
                    <a:spcPts val="167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2264790" y="0"/>
              <a:ext cx="9037509" cy="1636108"/>
              <a:chOff x="0" y="0"/>
              <a:chExt cx="2437972" cy="44135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437972" cy="441359"/>
              </a:xfrm>
              <a:custGeom>
                <a:avLst/>
                <a:gdLst/>
                <a:ahLst/>
                <a:cxnLst/>
                <a:rect l="l" t="t" r="r" b="b"/>
                <a:pathLst>
                  <a:path w="2437972" h="441359">
                    <a:moveTo>
                      <a:pt x="22844" y="0"/>
                    </a:moveTo>
                    <a:lnTo>
                      <a:pt x="2415128" y="0"/>
                    </a:lnTo>
                    <a:cubicBezTo>
                      <a:pt x="2421186" y="0"/>
                      <a:pt x="2426997" y="2407"/>
                      <a:pt x="2431281" y="6691"/>
                    </a:cubicBezTo>
                    <a:cubicBezTo>
                      <a:pt x="2435565" y="10975"/>
                      <a:pt x="2437972" y="16785"/>
                      <a:pt x="2437972" y="22844"/>
                    </a:cubicBezTo>
                    <a:lnTo>
                      <a:pt x="2437972" y="418515"/>
                    </a:lnTo>
                    <a:cubicBezTo>
                      <a:pt x="2437972" y="424574"/>
                      <a:pt x="2435565" y="430384"/>
                      <a:pt x="2431281" y="434668"/>
                    </a:cubicBezTo>
                    <a:cubicBezTo>
                      <a:pt x="2426997" y="438952"/>
                      <a:pt x="2421186" y="441359"/>
                      <a:pt x="2415128" y="441359"/>
                    </a:cubicBezTo>
                    <a:lnTo>
                      <a:pt x="22844" y="441359"/>
                    </a:lnTo>
                    <a:cubicBezTo>
                      <a:pt x="16785" y="441359"/>
                      <a:pt x="10975" y="438952"/>
                      <a:pt x="6691" y="434668"/>
                    </a:cubicBezTo>
                    <a:cubicBezTo>
                      <a:pt x="2407" y="430384"/>
                      <a:pt x="0" y="424574"/>
                      <a:pt x="0" y="418515"/>
                    </a:cubicBezTo>
                    <a:lnTo>
                      <a:pt x="0" y="22844"/>
                    </a:lnTo>
                    <a:cubicBezTo>
                      <a:pt x="0" y="16785"/>
                      <a:pt x="2407" y="10975"/>
                      <a:pt x="6691" y="6691"/>
                    </a:cubicBezTo>
                    <a:cubicBezTo>
                      <a:pt x="10975" y="2407"/>
                      <a:pt x="16785" y="0"/>
                      <a:pt x="2284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8204">
                      <a:alpha val="100000"/>
                    </a:srgbClr>
                  </a:gs>
                  <a:gs pos="100000">
                    <a:srgbClr val="83B11B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2437972" cy="469934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2267446" y="1431844"/>
              <a:ext cx="9034852" cy="761007"/>
              <a:chOff x="0" y="0"/>
              <a:chExt cx="2437255" cy="20529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37255" cy="205290"/>
              </a:xfrm>
              <a:custGeom>
                <a:avLst/>
                <a:gdLst/>
                <a:ahLst/>
                <a:cxnLst/>
                <a:rect l="l" t="t" r="r" b="b"/>
                <a:pathLst>
                  <a:path w="2437255" h="205290">
                    <a:moveTo>
                      <a:pt x="0" y="0"/>
                    </a:moveTo>
                    <a:lnTo>
                      <a:pt x="2437255" y="0"/>
                    </a:lnTo>
                    <a:lnTo>
                      <a:pt x="2437255" y="205290"/>
                    </a:lnTo>
                    <a:lnTo>
                      <a:pt x="0" y="2052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28575"/>
                <a:ext cx="2437255" cy="233865"/>
              </a:xfrm>
              <a:prstGeom prst="rect">
                <a:avLst/>
              </a:prstGeom>
            </p:spPr>
            <p:txBody>
              <a:bodyPr lIns="50616" tIns="50616" rIns="50616" bIns="50616" rtlCol="0" anchor="ctr"/>
              <a:lstStyle/>
              <a:p>
                <a:pPr algn="ctr">
                  <a:lnSpc>
                    <a:spcPts val="1680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0092553" y="255849"/>
              <a:ext cx="873316" cy="873316"/>
              <a:chOff x="0" y="0"/>
              <a:chExt cx="812800" cy="81280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3131">
                      <a:alpha val="100000"/>
                    </a:srgbClr>
                  </a:gs>
                  <a:gs pos="100000">
                    <a:srgbClr val="FF914D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99"/>
                  </a:lnSpc>
                </a:pPr>
                <a:r>
                  <a:rPr lang="en-US" sz="1999">
                    <a:solidFill>
                      <a:srgbClr val="000000"/>
                    </a:solidFill>
                    <a:latin typeface="Lexend Deca Medium"/>
                    <a:ea typeface="Lexend Deca Medium"/>
                    <a:cs typeface="Lexend Deca Medium"/>
                    <a:sym typeface="Lexend Deca"/>
                  </a:rPr>
                  <a:t>11</a:t>
                </a:r>
              </a:p>
            </p:txBody>
          </p:sp>
        </p:grpSp>
        <p:sp>
          <p:nvSpPr>
            <p:cNvPr id="47" name="TextBox 47"/>
            <p:cNvSpPr txBox="1"/>
            <p:nvPr/>
          </p:nvSpPr>
          <p:spPr>
            <a:xfrm>
              <a:off x="0" y="236799"/>
              <a:ext cx="8180538" cy="581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15"/>
                </a:lnSpc>
              </a:pPr>
              <a:r>
                <a:rPr lang="en-US" sz="2799">
                  <a:solidFill>
                    <a:srgbClr val="FFFFFF"/>
                  </a:solidFill>
                  <a:latin typeface="Lexend Deca Medium"/>
                  <a:ea typeface="Lexend Deca Medium"/>
                  <a:cs typeface="Lexend Deca Medium"/>
                  <a:sym typeface="Lexend Deca"/>
                </a:rPr>
                <a:t>Ton einfügen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5705069" y="387889"/>
              <a:ext cx="857647" cy="361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r>
                <a:rPr lang="en-US" sz="1599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99" b="1">
                  <a:solidFill>
                    <a:srgbClr val="FEFEFE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Teil 4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052241" y="2804520"/>
              <a:ext cx="3803658" cy="1321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  <a:p>
              <a:pPr algn="l">
                <a:lnSpc>
                  <a:spcPts val="196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Mit deinem Finger kannst du das Bild mit dem Lautsprecher verschieben.</a:t>
              </a:r>
            </a:p>
          </p:txBody>
        </p:sp>
        <p:sp>
          <p:nvSpPr>
            <p:cNvPr id="50" name="Freeform 50"/>
            <p:cNvSpPr/>
            <p:nvPr/>
          </p:nvSpPr>
          <p:spPr>
            <a:xfrm>
              <a:off x="2660815" y="2401311"/>
              <a:ext cx="4229140" cy="2891040"/>
            </a:xfrm>
            <a:custGeom>
              <a:avLst/>
              <a:gdLst/>
              <a:ahLst/>
              <a:cxnLst/>
              <a:rect l="l" t="t" r="r" b="b"/>
              <a:pathLst>
                <a:path w="4229140" h="2891040">
                  <a:moveTo>
                    <a:pt x="0" y="0"/>
                  </a:moveTo>
                  <a:lnTo>
                    <a:pt x="4229140" y="0"/>
                  </a:lnTo>
                  <a:lnTo>
                    <a:pt x="4229140" y="2891040"/>
                  </a:lnTo>
                  <a:lnTo>
                    <a:pt x="0" y="2891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31" t="-9940" b="-4310"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Macintosh PowerPoint</Application>
  <PresentationFormat>Benutzerdefiniert</PresentationFormat>
  <Paragraphs>134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Poppins Bold</vt:lpstr>
      <vt:lpstr>Calibri</vt:lpstr>
      <vt:lpstr>Lexend Deca</vt:lpstr>
      <vt:lpstr>Arial</vt:lpstr>
      <vt:lpstr>Poppins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E-Book-Erstellung - Ursprung</dc:title>
  <cp:lastModifiedBy>Marion Weigelt</cp:lastModifiedBy>
  <cp:revision>1</cp:revision>
  <dcterms:created xsi:type="dcterms:W3CDTF">2006-08-16T00:00:00Z</dcterms:created>
  <dcterms:modified xsi:type="dcterms:W3CDTF">2026-04-23T13:46:00Z</dcterms:modified>
  <dc:identifier>DAG2sjsWgk4</dc:identifier>
</cp:coreProperties>
</file>