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7556500" cy="10693400"/>
  <p:notesSz cx="6858000" cy="9144000"/>
  <p:embeddedFontLst>
    <p:embeddedFont>
      <p:font typeface="Arial MT Pro" panose="020B0502020202020204" pitchFamily="34" charset="77"/>
      <p:regular r:id="rId7"/>
    </p:embeddedFont>
    <p:embeddedFont>
      <p:font typeface="Arial MT Pro Italics" panose="020B0502020202090204" pitchFamily="34" charset="77"/>
      <p:regular r:id="rId8"/>
      <p:italic r:id="rId9"/>
    </p:embeddedFont>
    <p:embeddedFont>
      <p:font typeface="Lexend Deca" pitchFamily="2" charset="77"/>
      <p:regular r:id="rId10"/>
      <p:bold r:id="rId11"/>
    </p:embeddedFont>
    <p:embeddedFont>
      <p:font typeface="Poppins" pitchFamily="2" charset="77"/>
      <p:regular r:id="rId12"/>
      <p:bold r:id="rId13"/>
      <p:italic r:id="rId14"/>
      <p:boldItalic r:id="rId15"/>
    </p:embeddedFont>
    <p:embeddedFont>
      <p:font typeface="Poppins Bold" pitchFamily="2" charset="77"/>
      <p:regular r:id="rId16"/>
      <p:bold r:id="rId17"/>
    </p:embeddedFont>
    <p:embeddedFont>
      <p:font typeface="Poppins Italics" pitchFamily="2" charset="77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77" d="100"/>
          <a:sy n="77" d="100"/>
        </p:scale>
        <p:origin x="35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1933" y="263831"/>
            <a:ext cx="6830537" cy="4899415"/>
            <a:chOff x="0" y="0"/>
            <a:chExt cx="9107383" cy="6532554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18013"/>
              <a:ext cx="9107383" cy="6514541"/>
              <a:chOff x="0" y="0"/>
              <a:chExt cx="2349823" cy="168083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349823" cy="1680837"/>
              </a:xfrm>
              <a:custGeom>
                <a:avLst/>
                <a:gdLst/>
                <a:ahLst/>
                <a:cxnLst/>
                <a:rect l="l" t="t" r="r" b="b"/>
                <a:pathLst>
                  <a:path w="2349823" h="1680837">
                    <a:moveTo>
                      <a:pt x="22669" y="0"/>
                    </a:moveTo>
                    <a:lnTo>
                      <a:pt x="2327155" y="0"/>
                    </a:lnTo>
                    <a:cubicBezTo>
                      <a:pt x="2333167" y="0"/>
                      <a:pt x="2338933" y="2388"/>
                      <a:pt x="2343184" y="6639"/>
                    </a:cubicBezTo>
                    <a:cubicBezTo>
                      <a:pt x="2347435" y="10891"/>
                      <a:pt x="2349823" y="16656"/>
                      <a:pt x="2349823" y="22669"/>
                    </a:cubicBezTo>
                    <a:lnTo>
                      <a:pt x="2349823" y="1658168"/>
                    </a:lnTo>
                    <a:cubicBezTo>
                      <a:pt x="2349823" y="1664180"/>
                      <a:pt x="2347435" y="1669946"/>
                      <a:pt x="2343184" y="1674197"/>
                    </a:cubicBezTo>
                    <a:cubicBezTo>
                      <a:pt x="2338933" y="1678448"/>
                      <a:pt x="2333167" y="1680837"/>
                      <a:pt x="2327155" y="1680837"/>
                    </a:cubicBezTo>
                    <a:lnTo>
                      <a:pt x="22669" y="1680837"/>
                    </a:lnTo>
                    <a:cubicBezTo>
                      <a:pt x="16656" y="1680837"/>
                      <a:pt x="10891" y="1678448"/>
                      <a:pt x="6639" y="1674197"/>
                    </a:cubicBezTo>
                    <a:cubicBezTo>
                      <a:pt x="2388" y="1669946"/>
                      <a:pt x="0" y="1664180"/>
                      <a:pt x="0" y="1658168"/>
                    </a:cubicBezTo>
                    <a:lnTo>
                      <a:pt x="0" y="22669"/>
                    </a:lnTo>
                    <a:cubicBezTo>
                      <a:pt x="0" y="16656"/>
                      <a:pt x="2388" y="10891"/>
                      <a:pt x="6639" y="6639"/>
                    </a:cubicBezTo>
                    <a:cubicBezTo>
                      <a:pt x="10891" y="2388"/>
                      <a:pt x="16656" y="0"/>
                      <a:pt x="226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349823" cy="1709412"/>
              </a:xfrm>
              <a:prstGeom prst="rect">
                <a:avLst/>
              </a:prstGeom>
            </p:spPr>
            <p:txBody>
              <a:bodyPr lIns="52921" tIns="52921" rIns="52921" bIns="52921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013645" y="721140"/>
              <a:ext cx="5794848" cy="5833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45"/>
                </a:lnSpc>
              </a:pPr>
              <a:r>
                <a:rPr lang="en-US" sz="2906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Tablet-Regeln</a:t>
              </a: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23926" y="18013"/>
              <a:ext cx="9054366" cy="1860522"/>
              <a:chOff x="0" y="0"/>
              <a:chExt cx="2344648" cy="48178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344648" cy="481786"/>
              </a:xfrm>
              <a:custGeom>
                <a:avLst/>
                <a:gdLst/>
                <a:ahLst/>
                <a:cxnLst/>
                <a:rect l="l" t="t" r="r" b="b"/>
                <a:pathLst>
                  <a:path w="2344648" h="481786">
                    <a:moveTo>
                      <a:pt x="22801" y="0"/>
                    </a:moveTo>
                    <a:lnTo>
                      <a:pt x="2321847" y="0"/>
                    </a:lnTo>
                    <a:cubicBezTo>
                      <a:pt x="2334440" y="0"/>
                      <a:pt x="2344648" y="10208"/>
                      <a:pt x="2344648" y="22801"/>
                    </a:cubicBezTo>
                    <a:lnTo>
                      <a:pt x="2344648" y="458985"/>
                    </a:lnTo>
                    <a:cubicBezTo>
                      <a:pt x="2344648" y="471578"/>
                      <a:pt x="2334440" y="481786"/>
                      <a:pt x="2321847" y="481786"/>
                    </a:cubicBezTo>
                    <a:lnTo>
                      <a:pt x="22801" y="481786"/>
                    </a:lnTo>
                    <a:cubicBezTo>
                      <a:pt x="10208" y="481786"/>
                      <a:pt x="0" y="471578"/>
                      <a:pt x="0" y="458985"/>
                    </a:cubicBezTo>
                    <a:lnTo>
                      <a:pt x="0" y="22801"/>
                    </a:lnTo>
                    <a:cubicBezTo>
                      <a:pt x="0" y="10208"/>
                      <a:pt x="10208" y="0"/>
                      <a:pt x="2280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2344648" cy="510361"/>
              </a:xfrm>
              <a:prstGeom prst="rect">
                <a:avLst/>
              </a:prstGeom>
            </p:spPr>
            <p:txBody>
              <a:bodyPr lIns="52729" tIns="52729" rIns="52729" bIns="52729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23926" y="1378843"/>
              <a:ext cx="9054366" cy="570291"/>
              <a:chOff x="0" y="0"/>
              <a:chExt cx="2344648" cy="14767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344648" cy="147678"/>
              </a:xfrm>
              <a:custGeom>
                <a:avLst/>
                <a:gdLst/>
                <a:ahLst/>
                <a:cxnLst/>
                <a:rect l="l" t="t" r="r" b="b"/>
                <a:pathLst>
                  <a:path w="2344648" h="147678">
                    <a:moveTo>
                      <a:pt x="0" y="0"/>
                    </a:moveTo>
                    <a:lnTo>
                      <a:pt x="2344648" y="0"/>
                    </a:lnTo>
                    <a:lnTo>
                      <a:pt x="2344648" y="147678"/>
                    </a:lnTo>
                    <a:lnTo>
                      <a:pt x="0" y="14767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344648" cy="176253"/>
              </a:xfrm>
              <a:prstGeom prst="rect">
                <a:avLst/>
              </a:prstGeom>
            </p:spPr>
            <p:txBody>
              <a:bodyPr lIns="52729" tIns="52729" rIns="52729" bIns="52729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564144" y="1474970"/>
              <a:ext cx="819327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Welche Kinder verhalten sich richtig? Kreise ein.</a:t>
              </a:r>
            </a:p>
          </p:txBody>
        </p:sp>
        <p:sp>
          <p:nvSpPr>
            <p:cNvPr id="14" name="Freeform 14"/>
            <p:cNvSpPr/>
            <p:nvPr/>
          </p:nvSpPr>
          <p:spPr>
            <a:xfrm>
              <a:off x="150855" y="1380273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27341" y="253689"/>
              <a:ext cx="7100559" cy="8563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79"/>
                </a:lnSpc>
              </a:pPr>
              <a:r>
                <a:rPr lang="en-US" sz="1458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Profiauftrag Tablet-Regeln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Suchbild: Was ist richtig? (1)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6433490" y="1416279"/>
              <a:ext cx="266967" cy="266967"/>
            </a:xfrm>
            <a:custGeom>
              <a:avLst/>
              <a:gdLst/>
              <a:ahLst/>
              <a:cxnLst/>
              <a:rect l="l" t="t" r="r" b="b"/>
              <a:pathLst>
                <a:path w="266967" h="266967">
                  <a:moveTo>
                    <a:pt x="0" y="0"/>
                  </a:moveTo>
                  <a:lnTo>
                    <a:pt x="266967" y="0"/>
                  </a:lnTo>
                  <a:lnTo>
                    <a:pt x="266967" y="266967"/>
                  </a:lnTo>
                  <a:lnTo>
                    <a:pt x="0" y="26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 rot="6129430">
              <a:off x="6265604" y="1597266"/>
              <a:ext cx="206902" cy="193454"/>
            </a:xfrm>
            <a:custGeom>
              <a:avLst/>
              <a:gdLst/>
              <a:ahLst/>
              <a:cxnLst/>
              <a:rect l="l" t="t" r="r" b="b"/>
              <a:pathLst>
                <a:path w="206902" h="193454">
                  <a:moveTo>
                    <a:pt x="0" y="0"/>
                  </a:moveTo>
                  <a:lnTo>
                    <a:pt x="206903" y="0"/>
                  </a:lnTo>
                  <a:lnTo>
                    <a:pt x="206903" y="193453"/>
                  </a:lnTo>
                  <a:lnTo>
                    <a:pt x="0" y="193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7804702" y="0"/>
              <a:ext cx="1064590" cy="1597883"/>
            </a:xfrm>
            <a:custGeom>
              <a:avLst/>
              <a:gdLst/>
              <a:ahLst/>
              <a:cxnLst/>
              <a:rect l="l" t="t" r="r" b="b"/>
              <a:pathLst>
                <a:path w="1064590" h="1597883">
                  <a:moveTo>
                    <a:pt x="1064590" y="0"/>
                  </a:moveTo>
                  <a:lnTo>
                    <a:pt x="0" y="0"/>
                  </a:lnTo>
                  <a:lnTo>
                    <a:pt x="0" y="1597883"/>
                  </a:lnTo>
                  <a:lnTo>
                    <a:pt x="1064590" y="1597883"/>
                  </a:lnTo>
                  <a:lnTo>
                    <a:pt x="106459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7915093" y="950460"/>
              <a:ext cx="572443" cy="381390"/>
            </a:xfrm>
            <a:custGeom>
              <a:avLst/>
              <a:gdLst/>
              <a:ahLst/>
              <a:cxnLst/>
              <a:rect l="l" t="t" r="r" b="b"/>
              <a:pathLst>
                <a:path w="572443" h="381390">
                  <a:moveTo>
                    <a:pt x="0" y="0"/>
                  </a:moveTo>
                  <a:lnTo>
                    <a:pt x="572442" y="0"/>
                  </a:lnTo>
                  <a:lnTo>
                    <a:pt x="572442" y="381390"/>
                  </a:lnTo>
                  <a:lnTo>
                    <a:pt x="0" y="3813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058363" y="1911105"/>
              <a:ext cx="6746340" cy="4495368"/>
            </a:xfrm>
            <a:custGeom>
              <a:avLst/>
              <a:gdLst/>
              <a:ahLst/>
              <a:cxnLst/>
              <a:rect l="l" t="t" r="r" b="b"/>
              <a:pathLst>
                <a:path w="6746340" h="4495368">
                  <a:moveTo>
                    <a:pt x="0" y="0"/>
                  </a:moveTo>
                  <a:lnTo>
                    <a:pt x="6746339" y="0"/>
                  </a:lnTo>
                  <a:lnTo>
                    <a:pt x="6746339" y="4495368"/>
                  </a:lnTo>
                  <a:lnTo>
                    <a:pt x="0" y="44953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632" t="-967" b="-1413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5861" y="312293"/>
            <a:ext cx="7046609" cy="4886563"/>
            <a:chOff x="0" y="0"/>
            <a:chExt cx="9395479" cy="6515417"/>
          </a:xfrm>
        </p:grpSpPr>
        <p:grpSp>
          <p:nvGrpSpPr>
            <p:cNvPr id="3" name="Group 3"/>
            <p:cNvGrpSpPr/>
            <p:nvPr/>
          </p:nvGrpSpPr>
          <p:grpSpPr>
            <a:xfrm>
              <a:off x="296817" y="0"/>
              <a:ext cx="9098661" cy="6515417"/>
              <a:chOff x="0" y="0"/>
              <a:chExt cx="2436934" cy="174505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36934" cy="1745053"/>
              </a:xfrm>
              <a:custGeom>
                <a:avLst/>
                <a:gdLst/>
                <a:ahLst/>
                <a:cxnLst/>
                <a:rect l="l" t="t" r="r" b="b"/>
                <a:pathLst>
                  <a:path w="2436934" h="1745053">
                    <a:moveTo>
                      <a:pt x="21858" y="0"/>
                    </a:moveTo>
                    <a:lnTo>
                      <a:pt x="2415076" y="0"/>
                    </a:lnTo>
                    <a:cubicBezTo>
                      <a:pt x="2420873" y="0"/>
                      <a:pt x="2426433" y="2303"/>
                      <a:pt x="2430532" y="6402"/>
                    </a:cubicBezTo>
                    <a:cubicBezTo>
                      <a:pt x="2434631" y="10501"/>
                      <a:pt x="2436934" y="16061"/>
                      <a:pt x="2436934" y="21858"/>
                    </a:cubicBezTo>
                    <a:lnTo>
                      <a:pt x="2436934" y="1723194"/>
                    </a:lnTo>
                    <a:cubicBezTo>
                      <a:pt x="2436934" y="1735266"/>
                      <a:pt x="2427148" y="1745053"/>
                      <a:pt x="2415076" y="1745053"/>
                    </a:cubicBezTo>
                    <a:lnTo>
                      <a:pt x="21858" y="1745053"/>
                    </a:lnTo>
                    <a:cubicBezTo>
                      <a:pt x="16061" y="1745053"/>
                      <a:pt x="10501" y="1742750"/>
                      <a:pt x="6402" y="1738650"/>
                    </a:cubicBezTo>
                    <a:cubicBezTo>
                      <a:pt x="2303" y="1734551"/>
                      <a:pt x="0" y="1728992"/>
                      <a:pt x="0" y="1723194"/>
                    </a:cubicBezTo>
                    <a:lnTo>
                      <a:pt x="0" y="21858"/>
                    </a:lnTo>
                    <a:cubicBezTo>
                      <a:pt x="0" y="9786"/>
                      <a:pt x="9786" y="0"/>
                      <a:pt x="218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36934" cy="1773628"/>
              </a:xfrm>
              <a:prstGeom prst="rect">
                <a:avLst/>
              </a:prstGeom>
            </p:spPr>
            <p:txBody>
              <a:bodyPr lIns="52921" tIns="52921" rIns="52921" bIns="52921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339293" y="729070"/>
              <a:ext cx="5571963" cy="581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Tablet-Regeln</a:t>
              </a: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323022" y="16604"/>
              <a:ext cx="9048620" cy="1792298"/>
              <a:chOff x="0" y="0"/>
              <a:chExt cx="2432353" cy="48178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432353" cy="481786"/>
              </a:xfrm>
              <a:custGeom>
                <a:avLst/>
                <a:gdLst/>
                <a:ahLst/>
                <a:cxnLst/>
                <a:rect l="l" t="t" r="r" b="b"/>
                <a:pathLst>
                  <a:path w="2432353" h="481786">
                    <a:moveTo>
                      <a:pt x="21979" y="0"/>
                    </a:moveTo>
                    <a:lnTo>
                      <a:pt x="2410374" y="0"/>
                    </a:lnTo>
                    <a:cubicBezTo>
                      <a:pt x="2422513" y="0"/>
                      <a:pt x="2432353" y="9840"/>
                      <a:pt x="2432353" y="21979"/>
                    </a:cubicBezTo>
                    <a:lnTo>
                      <a:pt x="2432353" y="459807"/>
                    </a:lnTo>
                    <a:cubicBezTo>
                      <a:pt x="2432353" y="471946"/>
                      <a:pt x="2422513" y="481786"/>
                      <a:pt x="2410374" y="481786"/>
                    </a:cubicBezTo>
                    <a:lnTo>
                      <a:pt x="21979" y="481786"/>
                    </a:lnTo>
                    <a:cubicBezTo>
                      <a:pt x="9840" y="481786"/>
                      <a:pt x="0" y="471946"/>
                      <a:pt x="0" y="459807"/>
                    </a:cubicBezTo>
                    <a:lnTo>
                      <a:pt x="0" y="21979"/>
                    </a:lnTo>
                    <a:cubicBezTo>
                      <a:pt x="0" y="9840"/>
                      <a:pt x="9840" y="0"/>
                      <a:pt x="2197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2432353" cy="510361"/>
              </a:xfrm>
              <a:prstGeom prst="rect">
                <a:avLst/>
              </a:prstGeom>
            </p:spPr>
            <p:txBody>
              <a:bodyPr lIns="52729" tIns="52729" rIns="52729" bIns="52729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323022" y="1310083"/>
              <a:ext cx="9048620" cy="549379"/>
              <a:chOff x="0" y="0"/>
              <a:chExt cx="2432353" cy="14767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32353" cy="147678"/>
              </a:xfrm>
              <a:custGeom>
                <a:avLst/>
                <a:gdLst/>
                <a:ahLst/>
                <a:cxnLst/>
                <a:rect l="l" t="t" r="r" b="b"/>
                <a:pathLst>
                  <a:path w="2432353" h="147678">
                    <a:moveTo>
                      <a:pt x="0" y="0"/>
                    </a:moveTo>
                    <a:lnTo>
                      <a:pt x="2432353" y="0"/>
                    </a:lnTo>
                    <a:lnTo>
                      <a:pt x="2432353" y="147678"/>
                    </a:lnTo>
                    <a:lnTo>
                      <a:pt x="0" y="14767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32353" cy="176253"/>
              </a:xfrm>
              <a:prstGeom prst="rect">
                <a:avLst/>
              </a:prstGeom>
            </p:spPr>
            <p:txBody>
              <a:bodyPr lIns="52729" tIns="52729" rIns="52729" bIns="52729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044447" y="1430752"/>
              <a:ext cx="8169115" cy="628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88"/>
                </a:lnSpc>
                <a:spcBef>
                  <a:spcPct val="0"/>
                </a:spcBef>
              </a:pPr>
              <a:r>
                <a:rPr lang="en-US" sz="1348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Zeichne einen Platz im Klassenzimmer, an dem du gut mit dem Tablet arbeiten kannst. 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679385" y="286915"/>
              <a:ext cx="6827452" cy="846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14"/>
                </a:lnSpc>
              </a:pPr>
              <a:r>
                <a:rPr lang="en-US" sz="1404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Profiauftrag Tablet-Regeln</a:t>
              </a:r>
            </a:p>
            <a:p>
              <a:pPr algn="l">
                <a:lnSpc>
                  <a:spcPts val="3428"/>
                </a:lnSpc>
              </a:pPr>
              <a:r>
                <a:rPr lang="en-US" sz="280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Hier kann ich arbeiten!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570740" y="1486807"/>
              <a:ext cx="347340" cy="419262"/>
            </a:xfrm>
            <a:custGeom>
              <a:avLst/>
              <a:gdLst/>
              <a:ahLst/>
              <a:cxnLst/>
              <a:rect l="l" t="t" r="r" b="b"/>
              <a:pathLst>
                <a:path w="347340" h="419262">
                  <a:moveTo>
                    <a:pt x="0" y="0"/>
                  </a:moveTo>
                  <a:lnTo>
                    <a:pt x="347340" y="0"/>
                  </a:lnTo>
                  <a:lnTo>
                    <a:pt x="347340" y="419262"/>
                  </a:lnTo>
                  <a:lnTo>
                    <a:pt x="0" y="4192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3" r="-9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6"/>
            <p:cNvSpPr/>
            <p:nvPr/>
          </p:nvSpPr>
          <p:spPr>
            <a:xfrm rot="5400000">
              <a:off x="4246514" y="1339109"/>
              <a:ext cx="4150225" cy="5783873"/>
            </a:xfrm>
            <a:custGeom>
              <a:avLst/>
              <a:gdLst/>
              <a:ahLst/>
              <a:cxnLst/>
              <a:rect l="l" t="t" r="r" b="b"/>
              <a:pathLst>
                <a:path w="4150225" h="5783873">
                  <a:moveTo>
                    <a:pt x="0" y="0"/>
                  </a:moveTo>
                  <a:lnTo>
                    <a:pt x="4150225" y="0"/>
                  </a:lnTo>
                  <a:lnTo>
                    <a:pt x="4150225" y="5783872"/>
                  </a:lnTo>
                  <a:lnTo>
                    <a:pt x="0" y="57838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6213" t="-21671" r="-29458" b="-4382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7" name="Group 17"/>
            <p:cNvGrpSpPr/>
            <p:nvPr/>
          </p:nvGrpSpPr>
          <p:grpSpPr>
            <a:xfrm rot="5400000">
              <a:off x="4297002" y="1747620"/>
              <a:ext cx="3703637" cy="4963876"/>
              <a:chOff x="0" y="0"/>
              <a:chExt cx="1057666" cy="1417559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057666" cy="1417559"/>
              </a:xfrm>
              <a:custGeom>
                <a:avLst/>
                <a:gdLst/>
                <a:ahLst/>
                <a:cxnLst/>
                <a:rect l="l" t="t" r="r" b="b"/>
                <a:pathLst>
                  <a:path w="1057666" h="1417559">
                    <a:moveTo>
                      <a:pt x="26849" y="0"/>
                    </a:moveTo>
                    <a:lnTo>
                      <a:pt x="1030817" y="0"/>
                    </a:lnTo>
                    <a:cubicBezTo>
                      <a:pt x="1037938" y="0"/>
                      <a:pt x="1044767" y="2829"/>
                      <a:pt x="1049802" y="7864"/>
                    </a:cubicBezTo>
                    <a:cubicBezTo>
                      <a:pt x="1054837" y="12899"/>
                      <a:pt x="1057666" y="19728"/>
                      <a:pt x="1057666" y="26849"/>
                    </a:cubicBezTo>
                    <a:lnTo>
                      <a:pt x="1057666" y="1390710"/>
                    </a:lnTo>
                    <a:cubicBezTo>
                      <a:pt x="1057666" y="1397831"/>
                      <a:pt x="1054837" y="1404660"/>
                      <a:pt x="1049802" y="1409695"/>
                    </a:cubicBezTo>
                    <a:cubicBezTo>
                      <a:pt x="1044767" y="1414730"/>
                      <a:pt x="1037938" y="1417559"/>
                      <a:pt x="1030817" y="1417559"/>
                    </a:cubicBezTo>
                    <a:lnTo>
                      <a:pt x="26849" y="1417559"/>
                    </a:lnTo>
                    <a:cubicBezTo>
                      <a:pt x="19728" y="1417559"/>
                      <a:pt x="12899" y="1414730"/>
                      <a:pt x="7864" y="1409695"/>
                    </a:cubicBezTo>
                    <a:cubicBezTo>
                      <a:pt x="2829" y="1404660"/>
                      <a:pt x="0" y="1397831"/>
                      <a:pt x="0" y="1390710"/>
                    </a:cubicBezTo>
                    <a:lnTo>
                      <a:pt x="0" y="26849"/>
                    </a:lnTo>
                    <a:cubicBezTo>
                      <a:pt x="0" y="19728"/>
                      <a:pt x="2829" y="12899"/>
                      <a:pt x="7864" y="7864"/>
                    </a:cubicBezTo>
                    <a:cubicBezTo>
                      <a:pt x="12899" y="2829"/>
                      <a:pt x="19728" y="0"/>
                      <a:pt x="26849" y="0"/>
                    </a:cubicBezTo>
                    <a:close/>
                  </a:path>
                </a:pathLst>
              </a:custGeom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1057666" cy="1446134"/>
              </a:xfrm>
              <a:prstGeom prst="rect">
                <a:avLst/>
              </a:prstGeom>
            </p:spPr>
            <p:txBody>
              <a:bodyPr lIns="56449" tIns="56449" rIns="56449" bIns="56449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802020" y="3523668"/>
              <a:ext cx="3068802" cy="2875689"/>
            </a:xfrm>
            <a:custGeom>
              <a:avLst/>
              <a:gdLst/>
              <a:ahLst/>
              <a:cxnLst/>
              <a:rect l="l" t="t" r="r" b="b"/>
              <a:pathLst>
                <a:path w="3068802" h="2875689">
                  <a:moveTo>
                    <a:pt x="0" y="0"/>
                  </a:moveTo>
                  <a:lnTo>
                    <a:pt x="3068801" y="0"/>
                  </a:lnTo>
                  <a:lnTo>
                    <a:pt x="3068801" y="2875689"/>
                  </a:lnTo>
                  <a:lnTo>
                    <a:pt x="0" y="2875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30577" b="-2959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 rot="-613120">
              <a:off x="100810" y="2189817"/>
              <a:ext cx="3320344" cy="1433376"/>
            </a:xfrm>
            <a:custGeom>
              <a:avLst/>
              <a:gdLst/>
              <a:ahLst/>
              <a:cxnLst/>
              <a:rect l="l" t="t" r="r" b="b"/>
              <a:pathLst>
                <a:path w="3320344" h="1433376">
                  <a:moveTo>
                    <a:pt x="0" y="0"/>
                  </a:moveTo>
                  <a:lnTo>
                    <a:pt x="3320344" y="0"/>
                  </a:lnTo>
                  <a:lnTo>
                    <a:pt x="3320344" y="1433376"/>
                  </a:lnTo>
                  <a:lnTo>
                    <a:pt x="0" y="1433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00" r="-100" b="-248383"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8676912" y="3953180"/>
              <a:ext cx="419098" cy="419880"/>
              <a:chOff x="0" y="0"/>
              <a:chExt cx="811287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1287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1287" h="812800">
                    <a:moveTo>
                      <a:pt x="405643" y="0"/>
                    </a:moveTo>
                    <a:cubicBezTo>
                      <a:pt x="181613" y="0"/>
                      <a:pt x="0" y="181951"/>
                      <a:pt x="0" y="406400"/>
                    </a:cubicBezTo>
                    <a:cubicBezTo>
                      <a:pt x="0" y="630849"/>
                      <a:pt x="181613" y="812800"/>
                      <a:pt x="405643" y="812800"/>
                    </a:cubicBezTo>
                    <a:cubicBezTo>
                      <a:pt x="629674" y="812800"/>
                      <a:pt x="811287" y="630849"/>
                      <a:pt x="811287" y="406400"/>
                    </a:cubicBezTo>
                    <a:cubicBezTo>
                      <a:pt x="811287" y="181951"/>
                      <a:pt x="629674" y="0"/>
                      <a:pt x="405643" y="0"/>
                    </a:cubicBezTo>
                    <a:lnTo>
                      <a:pt x="4056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058" y="47625"/>
                <a:ext cx="659171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8749305" y="4025708"/>
              <a:ext cx="274313" cy="274824"/>
              <a:chOff x="0" y="0"/>
              <a:chExt cx="811287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1287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1287" h="812800">
                    <a:moveTo>
                      <a:pt x="405643" y="0"/>
                    </a:moveTo>
                    <a:cubicBezTo>
                      <a:pt x="181613" y="0"/>
                      <a:pt x="0" y="181951"/>
                      <a:pt x="0" y="406400"/>
                    </a:cubicBezTo>
                    <a:cubicBezTo>
                      <a:pt x="0" y="630849"/>
                      <a:pt x="181613" y="812800"/>
                      <a:pt x="405643" y="812800"/>
                    </a:cubicBezTo>
                    <a:cubicBezTo>
                      <a:pt x="629674" y="812800"/>
                      <a:pt x="811287" y="630849"/>
                      <a:pt x="811287" y="406400"/>
                    </a:cubicBezTo>
                    <a:cubicBezTo>
                      <a:pt x="811287" y="181951"/>
                      <a:pt x="629674" y="0"/>
                      <a:pt x="405643" y="0"/>
                    </a:cubicBezTo>
                    <a:lnTo>
                      <a:pt x="4056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058" y="47625"/>
                <a:ext cx="659171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8" name="Freeform 28"/>
            <p:cNvSpPr/>
            <p:nvPr/>
          </p:nvSpPr>
          <p:spPr>
            <a:xfrm>
              <a:off x="2793434" y="1732285"/>
              <a:ext cx="614691" cy="614691"/>
            </a:xfrm>
            <a:custGeom>
              <a:avLst/>
              <a:gdLst/>
              <a:ahLst/>
              <a:cxnLst/>
              <a:rect l="l" t="t" r="r" b="b"/>
              <a:pathLst>
                <a:path w="614691" h="614691">
                  <a:moveTo>
                    <a:pt x="0" y="0"/>
                  </a:moveTo>
                  <a:lnTo>
                    <a:pt x="614691" y="0"/>
                  </a:lnTo>
                  <a:lnTo>
                    <a:pt x="614691" y="614691"/>
                  </a:lnTo>
                  <a:lnTo>
                    <a:pt x="0" y="614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7167805" y="96378"/>
              <a:ext cx="2018933" cy="1345114"/>
            </a:xfrm>
            <a:custGeom>
              <a:avLst/>
              <a:gdLst/>
              <a:ahLst/>
              <a:cxnLst/>
              <a:rect l="l" t="t" r="r" b="b"/>
              <a:pathLst>
                <a:path w="2018933" h="1345114">
                  <a:moveTo>
                    <a:pt x="0" y="0"/>
                  </a:moveTo>
                  <a:lnTo>
                    <a:pt x="2018933" y="0"/>
                  </a:lnTo>
                  <a:lnTo>
                    <a:pt x="2018933" y="1345114"/>
                  </a:lnTo>
                  <a:lnTo>
                    <a:pt x="0" y="1345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7607011" y="940306"/>
              <a:ext cx="611590" cy="407472"/>
            </a:xfrm>
            <a:custGeom>
              <a:avLst/>
              <a:gdLst/>
              <a:ahLst/>
              <a:cxnLst/>
              <a:rect l="l" t="t" r="r" b="b"/>
              <a:pathLst>
                <a:path w="611590" h="407472">
                  <a:moveTo>
                    <a:pt x="0" y="0"/>
                  </a:moveTo>
                  <a:lnTo>
                    <a:pt x="611590" y="0"/>
                  </a:lnTo>
                  <a:lnTo>
                    <a:pt x="611590" y="407473"/>
                  </a:lnTo>
                  <a:lnTo>
                    <a:pt x="0" y="4074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4925" y="5435524"/>
            <a:ext cx="7192077" cy="4932608"/>
            <a:chOff x="0" y="0"/>
            <a:chExt cx="9589436" cy="6576810"/>
          </a:xfrm>
        </p:grpSpPr>
        <p:grpSp>
          <p:nvGrpSpPr>
            <p:cNvPr id="32" name="Group 32"/>
            <p:cNvGrpSpPr/>
            <p:nvPr/>
          </p:nvGrpSpPr>
          <p:grpSpPr>
            <a:xfrm>
              <a:off x="463437" y="0"/>
              <a:ext cx="9125999" cy="6576810"/>
              <a:chOff x="0" y="0"/>
              <a:chExt cx="2354627" cy="1696903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2354627" cy="1696903"/>
              </a:xfrm>
              <a:custGeom>
                <a:avLst/>
                <a:gdLst/>
                <a:ahLst/>
                <a:cxnLst/>
                <a:rect l="l" t="t" r="r" b="b"/>
                <a:pathLst>
                  <a:path w="2354627" h="1696903">
                    <a:moveTo>
                      <a:pt x="22622" y="0"/>
                    </a:moveTo>
                    <a:lnTo>
                      <a:pt x="2332005" y="0"/>
                    </a:lnTo>
                    <a:cubicBezTo>
                      <a:pt x="2344499" y="0"/>
                      <a:pt x="2354627" y="10128"/>
                      <a:pt x="2354627" y="22622"/>
                    </a:cubicBezTo>
                    <a:lnTo>
                      <a:pt x="2354627" y="1674281"/>
                    </a:lnTo>
                    <a:cubicBezTo>
                      <a:pt x="2354627" y="1680280"/>
                      <a:pt x="2352243" y="1686034"/>
                      <a:pt x="2348001" y="1690277"/>
                    </a:cubicBezTo>
                    <a:cubicBezTo>
                      <a:pt x="2343758" y="1694519"/>
                      <a:pt x="2338004" y="1696903"/>
                      <a:pt x="2332005" y="1696903"/>
                    </a:cubicBezTo>
                    <a:lnTo>
                      <a:pt x="22622" y="1696903"/>
                    </a:lnTo>
                    <a:cubicBezTo>
                      <a:pt x="16623" y="1696903"/>
                      <a:pt x="10868" y="1694519"/>
                      <a:pt x="6626" y="1690277"/>
                    </a:cubicBezTo>
                    <a:cubicBezTo>
                      <a:pt x="2383" y="1686034"/>
                      <a:pt x="0" y="1680280"/>
                      <a:pt x="0" y="1674281"/>
                    </a:cubicBezTo>
                    <a:lnTo>
                      <a:pt x="0" y="22622"/>
                    </a:lnTo>
                    <a:cubicBezTo>
                      <a:pt x="0" y="16623"/>
                      <a:pt x="2383" y="10868"/>
                      <a:pt x="6626" y="6626"/>
                    </a:cubicBezTo>
                    <a:cubicBezTo>
                      <a:pt x="10868" y="2383"/>
                      <a:pt x="16623" y="0"/>
                      <a:pt x="226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28575"/>
                <a:ext cx="2354627" cy="1725478"/>
              </a:xfrm>
              <a:prstGeom prst="rect">
                <a:avLst/>
              </a:prstGeom>
            </p:spPr>
            <p:txBody>
              <a:bodyPr lIns="52921" tIns="52921" rIns="52921" bIns="52921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1392866" y="776598"/>
              <a:ext cx="5794848" cy="5833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45"/>
                </a:lnSpc>
              </a:pPr>
              <a:r>
                <a:rPr lang="en-US" sz="2906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Tablet-Regeln</a:t>
              </a:r>
            </a:p>
          </p:txBody>
        </p:sp>
        <p:grpSp>
          <p:nvGrpSpPr>
            <p:cNvPr id="36" name="Group 36"/>
            <p:cNvGrpSpPr/>
            <p:nvPr/>
          </p:nvGrpSpPr>
          <p:grpSpPr>
            <a:xfrm>
              <a:off x="488893" y="16921"/>
              <a:ext cx="9070937" cy="1860522"/>
              <a:chOff x="0" y="0"/>
              <a:chExt cx="2348939" cy="48178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2348939" cy="481786"/>
              </a:xfrm>
              <a:custGeom>
                <a:avLst/>
                <a:gdLst/>
                <a:ahLst/>
                <a:cxnLst/>
                <a:rect l="l" t="t" r="r" b="b"/>
                <a:pathLst>
                  <a:path w="2348939" h="481786">
                    <a:moveTo>
                      <a:pt x="22760" y="0"/>
                    </a:moveTo>
                    <a:lnTo>
                      <a:pt x="2326180" y="0"/>
                    </a:lnTo>
                    <a:cubicBezTo>
                      <a:pt x="2338749" y="0"/>
                      <a:pt x="2348939" y="10190"/>
                      <a:pt x="2348939" y="22760"/>
                    </a:cubicBezTo>
                    <a:lnTo>
                      <a:pt x="2348939" y="459027"/>
                    </a:lnTo>
                    <a:cubicBezTo>
                      <a:pt x="2348939" y="465063"/>
                      <a:pt x="2346541" y="470852"/>
                      <a:pt x="2342273" y="475120"/>
                    </a:cubicBezTo>
                    <a:cubicBezTo>
                      <a:pt x="2338005" y="479388"/>
                      <a:pt x="2332216" y="481786"/>
                      <a:pt x="2326180" y="481786"/>
                    </a:cubicBezTo>
                    <a:lnTo>
                      <a:pt x="22760" y="481786"/>
                    </a:lnTo>
                    <a:cubicBezTo>
                      <a:pt x="16723" y="481786"/>
                      <a:pt x="10934" y="479388"/>
                      <a:pt x="6666" y="475120"/>
                    </a:cubicBezTo>
                    <a:cubicBezTo>
                      <a:pt x="2398" y="470852"/>
                      <a:pt x="0" y="465063"/>
                      <a:pt x="0" y="459027"/>
                    </a:cubicBezTo>
                    <a:lnTo>
                      <a:pt x="0" y="22760"/>
                    </a:lnTo>
                    <a:cubicBezTo>
                      <a:pt x="0" y="16723"/>
                      <a:pt x="2398" y="10934"/>
                      <a:pt x="6666" y="6666"/>
                    </a:cubicBezTo>
                    <a:cubicBezTo>
                      <a:pt x="10934" y="2398"/>
                      <a:pt x="16723" y="0"/>
                      <a:pt x="2276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28575"/>
                <a:ext cx="2348939" cy="510361"/>
              </a:xfrm>
              <a:prstGeom prst="rect">
                <a:avLst/>
              </a:prstGeom>
            </p:spPr>
            <p:txBody>
              <a:bodyPr lIns="52729" tIns="52729" rIns="52729" bIns="52729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488893" y="1359951"/>
              <a:ext cx="9064193" cy="570291"/>
              <a:chOff x="0" y="0"/>
              <a:chExt cx="2347193" cy="147678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2347193" cy="147678"/>
              </a:xfrm>
              <a:custGeom>
                <a:avLst/>
                <a:gdLst/>
                <a:ahLst/>
                <a:cxnLst/>
                <a:rect l="l" t="t" r="r" b="b"/>
                <a:pathLst>
                  <a:path w="2347193" h="147678">
                    <a:moveTo>
                      <a:pt x="0" y="0"/>
                    </a:moveTo>
                    <a:lnTo>
                      <a:pt x="2347193" y="0"/>
                    </a:lnTo>
                    <a:lnTo>
                      <a:pt x="2347193" y="147678"/>
                    </a:lnTo>
                    <a:lnTo>
                      <a:pt x="0" y="14767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28575"/>
                <a:ext cx="2347193" cy="176253"/>
              </a:xfrm>
              <a:prstGeom prst="rect">
                <a:avLst/>
              </a:prstGeom>
            </p:spPr>
            <p:txBody>
              <a:bodyPr lIns="52729" tIns="52729" rIns="52729" bIns="52729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1093546" y="1563330"/>
              <a:ext cx="8495890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Zeichne einen Platz im Klassenzimmer, an dem du gut mit dem Tablet arbeiten kannst.  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861308" y="289803"/>
              <a:ext cx="7100559" cy="8563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79"/>
                </a:lnSpc>
              </a:pPr>
              <a:r>
                <a:rPr lang="en-US" sz="1458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Profiauftrag Tablet-Regeln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Hier kann ich arbeiten!</a:t>
              </a:r>
            </a:p>
          </p:txBody>
        </p:sp>
        <p:sp>
          <p:nvSpPr>
            <p:cNvPr id="44" name="Freeform 44"/>
            <p:cNvSpPr/>
            <p:nvPr/>
          </p:nvSpPr>
          <p:spPr>
            <a:xfrm>
              <a:off x="593571" y="1543403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3" y="0"/>
                  </a:lnTo>
                  <a:lnTo>
                    <a:pt x="361233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5"/>
            <p:cNvSpPr/>
            <p:nvPr/>
          </p:nvSpPr>
          <p:spPr>
            <a:xfrm rot="-5400000">
              <a:off x="4009297" y="1298634"/>
              <a:ext cx="4646568" cy="5909784"/>
            </a:xfrm>
            <a:custGeom>
              <a:avLst/>
              <a:gdLst/>
              <a:ahLst/>
              <a:cxnLst/>
              <a:rect l="l" t="t" r="r" b="b"/>
              <a:pathLst>
                <a:path w="4646568" h="5909784">
                  <a:moveTo>
                    <a:pt x="0" y="0"/>
                  </a:moveTo>
                  <a:lnTo>
                    <a:pt x="4646568" y="0"/>
                  </a:lnTo>
                  <a:lnTo>
                    <a:pt x="4646568" y="5909784"/>
                  </a:lnTo>
                  <a:lnTo>
                    <a:pt x="0" y="59097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838744" y="3707866"/>
              <a:ext cx="3032982" cy="2836833"/>
            </a:xfrm>
            <a:custGeom>
              <a:avLst/>
              <a:gdLst/>
              <a:ahLst/>
              <a:cxnLst/>
              <a:rect l="l" t="t" r="r" b="b"/>
              <a:pathLst>
                <a:path w="3032982" h="2836833">
                  <a:moveTo>
                    <a:pt x="0" y="0"/>
                  </a:moveTo>
                  <a:lnTo>
                    <a:pt x="3032983" y="0"/>
                  </a:lnTo>
                  <a:lnTo>
                    <a:pt x="3032983" y="2836833"/>
                  </a:lnTo>
                  <a:lnTo>
                    <a:pt x="0" y="28368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30727" b="-2974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47"/>
            <p:cNvSpPr/>
            <p:nvPr/>
          </p:nvSpPr>
          <p:spPr>
            <a:xfrm rot="-613120">
              <a:off x="104593" y="2273173"/>
              <a:ext cx="3453662" cy="1487938"/>
            </a:xfrm>
            <a:custGeom>
              <a:avLst/>
              <a:gdLst/>
              <a:ahLst/>
              <a:cxnLst/>
              <a:rect l="l" t="t" r="r" b="b"/>
              <a:pathLst>
                <a:path w="3453662" h="1487938">
                  <a:moveTo>
                    <a:pt x="0" y="0"/>
                  </a:moveTo>
                  <a:lnTo>
                    <a:pt x="3453662" y="0"/>
                  </a:lnTo>
                  <a:lnTo>
                    <a:pt x="3453662" y="1487938"/>
                  </a:lnTo>
                  <a:lnTo>
                    <a:pt x="0" y="14879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24838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2884266" y="1860707"/>
              <a:ext cx="614691" cy="614691"/>
            </a:xfrm>
            <a:custGeom>
              <a:avLst/>
              <a:gdLst/>
              <a:ahLst/>
              <a:cxnLst/>
              <a:rect l="l" t="t" r="r" b="b"/>
              <a:pathLst>
                <a:path w="614691" h="614691">
                  <a:moveTo>
                    <a:pt x="0" y="0"/>
                  </a:moveTo>
                  <a:lnTo>
                    <a:pt x="614690" y="0"/>
                  </a:lnTo>
                  <a:lnTo>
                    <a:pt x="614690" y="614690"/>
                  </a:lnTo>
                  <a:lnTo>
                    <a:pt x="0" y="614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7560239" y="142022"/>
              <a:ext cx="2018933" cy="1345114"/>
            </a:xfrm>
            <a:custGeom>
              <a:avLst/>
              <a:gdLst/>
              <a:ahLst/>
              <a:cxnLst/>
              <a:rect l="l" t="t" r="r" b="b"/>
              <a:pathLst>
                <a:path w="2018933" h="1345114">
                  <a:moveTo>
                    <a:pt x="0" y="0"/>
                  </a:moveTo>
                  <a:lnTo>
                    <a:pt x="2018934" y="0"/>
                  </a:lnTo>
                  <a:lnTo>
                    <a:pt x="2018934" y="1345114"/>
                  </a:lnTo>
                  <a:lnTo>
                    <a:pt x="0" y="1345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7999446" y="985950"/>
              <a:ext cx="611590" cy="407472"/>
            </a:xfrm>
            <a:custGeom>
              <a:avLst/>
              <a:gdLst/>
              <a:ahLst/>
              <a:cxnLst/>
              <a:rect l="l" t="t" r="r" b="b"/>
              <a:pathLst>
                <a:path w="611590" h="407472">
                  <a:moveTo>
                    <a:pt x="0" y="0"/>
                  </a:moveTo>
                  <a:lnTo>
                    <a:pt x="611590" y="0"/>
                  </a:lnTo>
                  <a:lnTo>
                    <a:pt x="611590" y="407473"/>
                  </a:lnTo>
                  <a:lnTo>
                    <a:pt x="0" y="4074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1706" y="341460"/>
            <a:ext cx="6812592" cy="5314977"/>
            <a:chOff x="0" y="0"/>
            <a:chExt cx="9083456" cy="7086636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083456" cy="7086636"/>
              <a:chOff x="0" y="0"/>
              <a:chExt cx="2441479" cy="190476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41479" cy="1904768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904768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882040"/>
                    </a:lnTo>
                    <a:cubicBezTo>
                      <a:pt x="2441479" y="1894592"/>
                      <a:pt x="2431304" y="1904768"/>
                      <a:pt x="2418751" y="1904768"/>
                    </a:cubicBezTo>
                    <a:lnTo>
                      <a:pt x="22728" y="1904768"/>
                    </a:lnTo>
                    <a:cubicBezTo>
                      <a:pt x="10176" y="1904768"/>
                      <a:pt x="0" y="1894592"/>
                      <a:pt x="0" y="1882040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41479" cy="19333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2403" y="19294"/>
              <a:ext cx="9058649" cy="1654360"/>
              <a:chOff x="0" y="0"/>
              <a:chExt cx="2443674" cy="44628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3674" cy="446282"/>
              </a:xfrm>
              <a:custGeom>
                <a:avLst/>
                <a:gdLst/>
                <a:ahLst/>
                <a:cxnLst/>
                <a:rect l="l" t="t" r="r" b="b"/>
                <a:pathLst>
                  <a:path w="2443674" h="446282">
                    <a:moveTo>
                      <a:pt x="22791" y="0"/>
                    </a:moveTo>
                    <a:lnTo>
                      <a:pt x="2420884" y="0"/>
                    </a:lnTo>
                    <a:cubicBezTo>
                      <a:pt x="2433471" y="0"/>
                      <a:pt x="2443674" y="10204"/>
                      <a:pt x="2443674" y="22791"/>
                    </a:cubicBezTo>
                    <a:lnTo>
                      <a:pt x="2443674" y="423492"/>
                    </a:lnTo>
                    <a:cubicBezTo>
                      <a:pt x="2443674" y="436079"/>
                      <a:pt x="2433471" y="446282"/>
                      <a:pt x="2420884" y="446282"/>
                    </a:cubicBezTo>
                    <a:lnTo>
                      <a:pt x="22791" y="446282"/>
                    </a:lnTo>
                    <a:cubicBezTo>
                      <a:pt x="16746" y="446282"/>
                      <a:pt x="10949" y="443881"/>
                      <a:pt x="6675" y="439607"/>
                    </a:cubicBezTo>
                    <a:cubicBezTo>
                      <a:pt x="2401" y="435333"/>
                      <a:pt x="0" y="429536"/>
                      <a:pt x="0" y="423492"/>
                    </a:cubicBezTo>
                    <a:lnTo>
                      <a:pt x="0" y="22791"/>
                    </a:lnTo>
                    <a:cubicBezTo>
                      <a:pt x="0" y="10204"/>
                      <a:pt x="10204" y="0"/>
                      <a:pt x="2279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43674" cy="474857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3797" y="1431844"/>
              <a:ext cx="9034852" cy="761007"/>
              <a:chOff x="0" y="0"/>
              <a:chExt cx="2437255" cy="2052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23797" y="1431844"/>
              <a:ext cx="9021138" cy="761007"/>
              <a:chOff x="0" y="0"/>
              <a:chExt cx="2433555" cy="20529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335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3555" h="205290">
                    <a:moveTo>
                      <a:pt x="0" y="0"/>
                    </a:moveTo>
                    <a:lnTo>
                      <a:pt x="2433555" y="0"/>
                    </a:lnTo>
                    <a:lnTo>
                      <a:pt x="24335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335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149644" y="2192851"/>
              <a:ext cx="7806209" cy="486312"/>
              <a:chOff x="0" y="0"/>
              <a:chExt cx="2067585" cy="12880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067585" cy="128807"/>
              </a:xfrm>
              <a:custGeom>
                <a:avLst/>
                <a:gdLst/>
                <a:ahLst/>
                <a:cxnLst/>
                <a:rect l="l" t="t" r="r" b="b"/>
                <a:pathLst>
                  <a:path w="2067585" h="128807">
                    <a:moveTo>
                      <a:pt x="26447" y="0"/>
                    </a:moveTo>
                    <a:lnTo>
                      <a:pt x="2041138" y="0"/>
                    </a:lnTo>
                    <a:cubicBezTo>
                      <a:pt x="2048152" y="0"/>
                      <a:pt x="2054879" y="2786"/>
                      <a:pt x="2059839" y="7746"/>
                    </a:cubicBezTo>
                    <a:cubicBezTo>
                      <a:pt x="2064798" y="12706"/>
                      <a:pt x="2067585" y="19433"/>
                      <a:pt x="2067585" y="26447"/>
                    </a:cubicBezTo>
                    <a:lnTo>
                      <a:pt x="2067585" y="102359"/>
                    </a:lnTo>
                    <a:cubicBezTo>
                      <a:pt x="2067585" y="109374"/>
                      <a:pt x="2064798" y="116101"/>
                      <a:pt x="2059839" y="121060"/>
                    </a:cubicBezTo>
                    <a:cubicBezTo>
                      <a:pt x="2054879" y="126020"/>
                      <a:pt x="2048152" y="128807"/>
                      <a:pt x="2041138" y="128807"/>
                    </a:cubicBezTo>
                    <a:lnTo>
                      <a:pt x="26447" y="128807"/>
                    </a:lnTo>
                    <a:cubicBezTo>
                      <a:pt x="11841" y="128807"/>
                      <a:pt x="0" y="116966"/>
                      <a:pt x="0" y="102359"/>
                    </a:cubicBezTo>
                    <a:lnTo>
                      <a:pt x="0" y="26447"/>
                    </a:lnTo>
                    <a:cubicBezTo>
                      <a:pt x="0" y="19433"/>
                      <a:pt x="2786" y="12706"/>
                      <a:pt x="7746" y="7746"/>
                    </a:cubicBezTo>
                    <a:cubicBezTo>
                      <a:pt x="12706" y="2786"/>
                      <a:pt x="19433" y="0"/>
                      <a:pt x="264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2067585" cy="1764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444414" y="1539877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3" y="0"/>
                  </a:lnTo>
                  <a:lnTo>
                    <a:pt x="361233" y="435222"/>
                  </a:lnTo>
                  <a:lnTo>
                    <a:pt x="0" y="435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96422" y="3162728"/>
              <a:ext cx="5847349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2261" lvl="1" indent="-151130" algn="just">
                <a:lnSpc>
                  <a:spcPts val="1960"/>
                </a:lnSpc>
                <a:spcBef>
                  <a:spcPct val="0"/>
                </a:spcBef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Ich verrate keine persönlichen Daten, weil ...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195419" y="2953712"/>
              <a:ext cx="859224" cy="859224"/>
            </a:xfrm>
            <a:custGeom>
              <a:avLst/>
              <a:gdLst/>
              <a:ahLst/>
              <a:cxnLst/>
              <a:rect l="l" t="t" r="r" b="b"/>
              <a:pathLst>
                <a:path w="859224" h="859224">
                  <a:moveTo>
                    <a:pt x="0" y="0"/>
                  </a:moveTo>
                  <a:lnTo>
                    <a:pt x="859223" y="0"/>
                  </a:lnTo>
                  <a:lnTo>
                    <a:pt x="859223" y="859224"/>
                  </a:lnTo>
                  <a:lnTo>
                    <a:pt x="0" y="8592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58192" y="3812936"/>
              <a:ext cx="8797661" cy="1056946"/>
            </a:xfrm>
            <a:custGeom>
              <a:avLst/>
              <a:gdLst/>
              <a:ahLst/>
              <a:cxnLst/>
              <a:rect l="l" t="t" r="r" b="b"/>
              <a:pathLst>
                <a:path w="8797661" h="1056946">
                  <a:moveTo>
                    <a:pt x="0" y="0"/>
                  </a:moveTo>
                  <a:lnTo>
                    <a:pt x="8797661" y="0"/>
                  </a:lnTo>
                  <a:lnTo>
                    <a:pt x="8797661" y="1056946"/>
                  </a:lnTo>
                  <a:lnTo>
                    <a:pt x="0" y="10569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798" t="-27636" r="-377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325481" y="1943528"/>
              <a:ext cx="7630372" cy="974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/>
            </a:p>
            <a:p>
              <a:pPr algn="l">
                <a:lnSpc>
                  <a:spcPts val="168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trage das Tablet mit beiden Händen, </a:t>
              </a:r>
              <a:r>
                <a:rPr lang="en-US" sz="1200" b="1">
                  <a:solidFill>
                    <a:srgbClr val="147B52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damit es nicht herunterfällt.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 b="1">
                  <a:solidFill>
                    <a:srgbClr val="147B52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49695" y="288211"/>
              <a:ext cx="5562651" cy="853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08"/>
                </a:lnSpc>
              </a:pPr>
              <a:r>
                <a:rPr lang="en-US" sz="14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Profiauftrag Tablet-Regeln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Regel-Erklärkarte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950327" y="1588483"/>
              <a:ext cx="5847349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Ergänze die Sätze.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168808" y="4935039"/>
              <a:ext cx="912445" cy="856692"/>
            </a:xfrm>
            <a:custGeom>
              <a:avLst/>
              <a:gdLst/>
              <a:ahLst/>
              <a:cxnLst/>
              <a:rect l="l" t="t" r="r" b="b"/>
              <a:pathLst>
                <a:path w="912445" h="856692">
                  <a:moveTo>
                    <a:pt x="0" y="0"/>
                  </a:moveTo>
                  <a:lnTo>
                    <a:pt x="912445" y="0"/>
                  </a:lnTo>
                  <a:lnTo>
                    <a:pt x="912445" y="856692"/>
                  </a:lnTo>
                  <a:lnTo>
                    <a:pt x="0" y="85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740" r="-22182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416751" y="5226623"/>
              <a:ext cx="6496254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Ich mache ein Foto nur mit Erlaubnis, weil ...</a:t>
              </a:r>
            </a:p>
          </p:txBody>
        </p:sp>
        <p:sp>
          <p:nvSpPr>
            <p:cNvPr id="27" name="Freeform 27"/>
            <p:cNvSpPr/>
            <p:nvPr/>
          </p:nvSpPr>
          <p:spPr>
            <a:xfrm>
              <a:off x="158192" y="2013199"/>
              <a:ext cx="933676" cy="940513"/>
            </a:xfrm>
            <a:custGeom>
              <a:avLst/>
              <a:gdLst/>
              <a:ahLst/>
              <a:cxnLst/>
              <a:rect l="l" t="t" r="r" b="b"/>
              <a:pathLst>
                <a:path w="933676" h="940513">
                  <a:moveTo>
                    <a:pt x="0" y="0"/>
                  </a:moveTo>
                  <a:lnTo>
                    <a:pt x="933677" y="0"/>
                  </a:lnTo>
                  <a:lnTo>
                    <a:pt x="933677" y="940513"/>
                  </a:lnTo>
                  <a:lnTo>
                    <a:pt x="0" y="9405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732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26748" y="5880631"/>
              <a:ext cx="8787045" cy="1056946"/>
            </a:xfrm>
            <a:custGeom>
              <a:avLst/>
              <a:gdLst/>
              <a:ahLst/>
              <a:cxnLst/>
              <a:rect l="l" t="t" r="r" b="b"/>
              <a:pathLst>
                <a:path w="8787045" h="1056946">
                  <a:moveTo>
                    <a:pt x="0" y="0"/>
                  </a:moveTo>
                  <a:lnTo>
                    <a:pt x="8787046" y="0"/>
                  </a:lnTo>
                  <a:lnTo>
                    <a:pt x="8787046" y="1056947"/>
                  </a:lnTo>
                  <a:lnTo>
                    <a:pt x="0" y="10569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800" t="-27636" r="-3902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3144652" y="1465004"/>
              <a:ext cx="729349" cy="729349"/>
            </a:xfrm>
            <a:custGeom>
              <a:avLst/>
              <a:gdLst/>
              <a:ahLst/>
              <a:cxnLst/>
              <a:rect l="l" t="t" r="r" b="b"/>
              <a:pathLst>
                <a:path w="729349" h="729349">
                  <a:moveTo>
                    <a:pt x="0" y="0"/>
                  </a:moveTo>
                  <a:lnTo>
                    <a:pt x="729350" y="0"/>
                  </a:lnTo>
                  <a:lnTo>
                    <a:pt x="729350" y="729349"/>
                  </a:lnTo>
                  <a:lnTo>
                    <a:pt x="0" y="7293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7721686" y="69606"/>
              <a:ext cx="1009467" cy="1515147"/>
            </a:xfrm>
            <a:custGeom>
              <a:avLst/>
              <a:gdLst/>
              <a:ahLst/>
              <a:cxnLst/>
              <a:rect l="l" t="t" r="r" b="b"/>
              <a:pathLst>
                <a:path w="1009467" h="1515147">
                  <a:moveTo>
                    <a:pt x="0" y="0"/>
                  </a:moveTo>
                  <a:lnTo>
                    <a:pt x="1009467" y="0"/>
                  </a:lnTo>
                  <a:lnTo>
                    <a:pt x="1009467" y="1515147"/>
                  </a:lnTo>
                  <a:lnTo>
                    <a:pt x="0" y="1515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7979141" y="883795"/>
              <a:ext cx="325868" cy="489107"/>
            </a:xfrm>
            <a:custGeom>
              <a:avLst/>
              <a:gdLst/>
              <a:ahLst/>
              <a:cxnLst/>
              <a:rect l="l" t="t" r="r" b="b"/>
              <a:pathLst>
                <a:path w="325868" h="489107">
                  <a:moveTo>
                    <a:pt x="0" y="0"/>
                  </a:moveTo>
                  <a:lnTo>
                    <a:pt x="325868" y="0"/>
                  </a:lnTo>
                  <a:lnTo>
                    <a:pt x="325868" y="489107"/>
                  </a:lnTo>
                  <a:lnTo>
                    <a:pt x="0" y="4891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7877" y="341460"/>
            <a:ext cx="7000294" cy="5004540"/>
            <a:chOff x="0" y="0"/>
            <a:chExt cx="9333726" cy="667271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333726" cy="6672719"/>
              <a:chOff x="0" y="0"/>
              <a:chExt cx="2508747" cy="179351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508747" cy="1793514"/>
              </a:xfrm>
              <a:custGeom>
                <a:avLst/>
                <a:gdLst/>
                <a:ahLst/>
                <a:cxnLst/>
                <a:rect l="l" t="t" r="r" b="b"/>
                <a:pathLst>
                  <a:path w="2508747" h="1793514">
                    <a:moveTo>
                      <a:pt x="22119" y="0"/>
                    </a:moveTo>
                    <a:lnTo>
                      <a:pt x="2486629" y="0"/>
                    </a:lnTo>
                    <a:cubicBezTo>
                      <a:pt x="2498845" y="0"/>
                      <a:pt x="2508747" y="9903"/>
                      <a:pt x="2508747" y="22119"/>
                    </a:cubicBezTo>
                    <a:lnTo>
                      <a:pt x="2508747" y="1771395"/>
                    </a:lnTo>
                    <a:cubicBezTo>
                      <a:pt x="2508747" y="1777261"/>
                      <a:pt x="2506417" y="1782887"/>
                      <a:pt x="2502269" y="1787035"/>
                    </a:cubicBezTo>
                    <a:cubicBezTo>
                      <a:pt x="2498121" y="1791184"/>
                      <a:pt x="2492495" y="1793514"/>
                      <a:pt x="2486629" y="1793514"/>
                    </a:cubicBezTo>
                    <a:lnTo>
                      <a:pt x="22119" y="1793514"/>
                    </a:lnTo>
                    <a:cubicBezTo>
                      <a:pt x="9903" y="1793514"/>
                      <a:pt x="0" y="1783611"/>
                      <a:pt x="0" y="1771395"/>
                    </a:cubicBezTo>
                    <a:lnTo>
                      <a:pt x="0" y="22119"/>
                    </a:lnTo>
                    <a:cubicBezTo>
                      <a:pt x="0" y="9903"/>
                      <a:pt x="9903" y="0"/>
                      <a:pt x="221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508747" cy="18220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28902" y="1431844"/>
              <a:ext cx="9034852" cy="761007"/>
              <a:chOff x="0" y="0"/>
              <a:chExt cx="2437255" cy="20529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4502" y="9923"/>
              <a:ext cx="9284722" cy="1822361"/>
              <a:chOff x="0" y="0"/>
              <a:chExt cx="2504660" cy="49160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504660" cy="491603"/>
              </a:xfrm>
              <a:custGeom>
                <a:avLst/>
                <a:gdLst/>
                <a:ahLst/>
                <a:cxnLst/>
                <a:rect l="l" t="t" r="r" b="b"/>
                <a:pathLst>
                  <a:path w="2504660" h="491603">
                    <a:moveTo>
                      <a:pt x="22236" y="0"/>
                    </a:moveTo>
                    <a:lnTo>
                      <a:pt x="2482424" y="0"/>
                    </a:lnTo>
                    <a:cubicBezTo>
                      <a:pt x="2494705" y="0"/>
                      <a:pt x="2504660" y="9955"/>
                      <a:pt x="2504660" y="22236"/>
                    </a:cubicBezTo>
                    <a:lnTo>
                      <a:pt x="2504660" y="469367"/>
                    </a:lnTo>
                    <a:cubicBezTo>
                      <a:pt x="2504660" y="475264"/>
                      <a:pt x="2502317" y="480920"/>
                      <a:pt x="2498148" y="485090"/>
                    </a:cubicBezTo>
                    <a:cubicBezTo>
                      <a:pt x="2493977" y="489260"/>
                      <a:pt x="2488322" y="491603"/>
                      <a:pt x="2482424" y="491603"/>
                    </a:cubicBezTo>
                    <a:lnTo>
                      <a:pt x="22236" y="491603"/>
                    </a:lnTo>
                    <a:cubicBezTo>
                      <a:pt x="16338" y="491603"/>
                      <a:pt x="10683" y="489260"/>
                      <a:pt x="6513" y="485090"/>
                    </a:cubicBezTo>
                    <a:cubicBezTo>
                      <a:pt x="2343" y="480920"/>
                      <a:pt x="0" y="475264"/>
                      <a:pt x="0" y="469367"/>
                    </a:cubicBezTo>
                    <a:lnTo>
                      <a:pt x="0" y="22236"/>
                    </a:lnTo>
                    <a:cubicBezTo>
                      <a:pt x="0" y="16338"/>
                      <a:pt x="2343" y="10683"/>
                      <a:pt x="6513" y="6513"/>
                    </a:cubicBezTo>
                    <a:cubicBezTo>
                      <a:pt x="10683" y="2343"/>
                      <a:pt x="16338" y="0"/>
                      <a:pt x="22236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504660" cy="520178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24206" y="1391136"/>
              <a:ext cx="9285018" cy="761007"/>
              <a:chOff x="0" y="0"/>
              <a:chExt cx="2504740" cy="20529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504740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504740" h="205290">
                    <a:moveTo>
                      <a:pt x="0" y="0"/>
                    </a:moveTo>
                    <a:lnTo>
                      <a:pt x="2504740" y="0"/>
                    </a:lnTo>
                    <a:lnTo>
                      <a:pt x="2504740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504740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975547" y="2133334"/>
              <a:ext cx="7352104" cy="369864"/>
              <a:chOff x="0" y="0"/>
              <a:chExt cx="1947309" cy="9796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947309" cy="97964"/>
              </a:xfrm>
              <a:custGeom>
                <a:avLst/>
                <a:gdLst/>
                <a:ahLst/>
                <a:cxnLst/>
                <a:rect l="l" t="t" r="r" b="b"/>
                <a:pathLst>
                  <a:path w="1947309" h="97964">
                    <a:moveTo>
                      <a:pt x="28081" y="0"/>
                    </a:moveTo>
                    <a:lnTo>
                      <a:pt x="1919228" y="0"/>
                    </a:lnTo>
                    <a:cubicBezTo>
                      <a:pt x="1934737" y="0"/>
                      <a:pt x="1947309" y="12572"/>
                      <a:pt x="1947309" y="28081"/>
                    </a:cubicBezTo>
                    <a:lnTo>
                      <a:pt x="1947309" y="69883"/>
                    </a:lnTo>
                    <a:cubicBezTo>
                      <a:pt x="1947309" y="85392"/>
                      <a:pt x="1934737" y="97964"/>
                      <a:pt x="1919228" y="97964"/>
                    </a:cubicBezTo>
                    <a:lnTo>
                      <a:pt x="28081" y="97964"/>
                    </a:lnTo>
                    <a:cubicBezTo>
                      <a:pt x="12572" y="97964"/>
                      <a:pt x="0" y="85392"/>
                      <a:pt x="0" y="69883"/>
                    </a:cubicBezTo>
                    <a:lnTo>
                      <a:pt x="0" y="28081"/>
                    </a:lnTo>
                    <a:cubicBezTo>
                      <a:pt x="0" y="12572"/>
                      <a:pt x="12572" y="0"/>
                      <a:pt x="280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1947309" cy="1455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1151291" y="1807091"/>
              <a:ext cx="7176360" cy="974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/>
            </a:p>
            <a:p>
              <a:pPr algn="l">
                <a:lnSpc>
                  <a:spcPts val="168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trage das Tablet mit beiden Händen, </a:t>
              </a:r>
              <a:r>
                <a:rPr lang="en-US" sz="1200" b="1">
                  <a:solidFill>
                    <a:srgbClr val="147B52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damit es nicht herunterfällt.</a:t>
              </a:r>
            </a:p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 b="1">
                  <a:solidFill>
                    <a:srgbClr val="147B52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79763" y="2911552"/>
              <a:ext cx="872367" cy="872367"/>
            </a:xfrm>
            <a:custGeom>
              <a:avLst/>
              <a:gdLst/>
              <a:ahLst/>
              <a:cxnLst/>
              <a:rect l="l" t="t" r="r" b="b"/>
              <a:pathLst>
                <a:path w="872367" h="872367">
                  <a:moveTo>
                    <a:pt x="0" y="0"/>
                  </a:moveTo>
                  <a:lnTo>
                    <a:pt x="872368" y="0"/>
                  </a:lnTo>
                  <a:lnTo>
                    <a:pt x="872368" y="872368"/>
                  </a:lnTo>
                  <a:lnTo>
                    <a:pt x="0" y="8723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60033" y="4076020"/>
              <a:ext cx="814049" cy="749945"/>
            </a:xfrm>
            <a:custGeom>
              <a:avLst/>
              <a:gdLst/>
              <a:ahLst/>
              <a:cxnLst/>
              <a:rect l="l" t="t" r="r" b="b"/>
              <a:pathLst>
                <a:path w="814049" h="749945">
                  <a:moveTo>
                    <a:pt x="0" y="0"/>
                  </a:moveTo>
                  <a:lnTo>
                    <a:pt x="814049" y="0"/>
                  </a:lnTo>
                  <a:lnTo>
                    <a:pt x="814049" y="749945"/>
                  </a:lnTo>
                  <a:lnTo>
                    <a:pt x="0" y="7499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7448" r="-2082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313723" y="1604751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3" y="0"/>
                  </a:lnTo>
                  <a:lnTo>
                    <a:pt x="361233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887797" y="3006430"/>
              <a:ext cx="8375957" cy="844964"/>
            </a:xfrm>
            <a:custGeom>
              <a:avLst/>
              <a:gdLst/>
              <a:ahLst/>
              <a:cxnLst/>
              <a:rect l="l" t="t" r="r" b="b"/>
              <a:pathLst>
                <a:path w="8375957" h="844964">
                  <a:moveTo>
                    <a:pt x="0" y="0"/>
                  </a:moveTo>
                  <a:lnTo>
                    <a:pt x="8375957" y="0"/>
                  </a:lnTo>
                  <a:lnTo>
                    <a:pt x="8375957" y="844963"/>
                  </a:lnTo>
                  <a:lnTo>
                    <a:pt x="0" y="844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012" t="-35186" r="-2148" b="-13342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887797" y="4362780"/>
              <a:ext cx="8375957" cy="844964"/>
            </a:xfrm>
            <a:custGeom>
              <a:avLst/>
              <a:gdLst/>
              <a:ahLst/>
              <a:cxnLst/>
              <a:rect l="l" t="t" r="r" b="b"/>
              <a:pathLst>
                <a:path w="8375957" h="844964">
                  <a:moveTo>
                    <a:pt x="0" y="0"/>
                  </a:moveTo>
                  <a:lnTo>
                    <a:pt x="8375957" y="0"/>
                  </a:lnTo>
                  <a:lnTo>
                    <a:pt x="8375957" y="844964"/>
                  </a:lnTo>
                  <a:lnTo>
                    <a:pt x="0" y="844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012" t="-35186" r="-2148" b="-13342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874082" y="5726638"/>
              <a:ext cx="8375957" cy="844964"/>
            </a:xfrm>
            <a:custGeom>
              <a:avLst/>
              <a:gdLst/>
              <a:ahLst/>
              <a:cxnLst/>
              <a:rect l="l" t="t" r="r" b="b"/>
              <a:pathLst>
                <a:path w="8375957" h="844964">
                  <a:moveTo>
                    <a:pt x="0" y="0"/>
                  </a:moveTo>
                  <a:lnTo>
                    <a:pt x="8375958" y="0"/>
                  </a:lnTo>
                  <a:lnTo>
                    <a:pt x="8375958" y="844964"/>
                  </a:lnTo>
                  <a:lnTo>
                    <a:pt x="0" y="844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012" t="-35186" r="-2148" b="-13342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2802876" y="1403984"/>
              <a:ext cx="729349" cy="729349"/>
            </a:xfrm>
            <a:custGeom>
              <a:avLst/>
              <a:gdLst/>
              <a:ahLst/>
              <a:cxnLst/>
              <a:rect l="l" t="t" r="r" b="b"/>
              <a:pathLst>
                <a:path w="729349" h="729349">
                  <a:moveTo>
                    <a:pt x="0" y="0"/>
                  </a:moveTo>
                  <a:lnTo>
                    <a:pt x="729349" y="0"/>
                  </a:lnTo>
                  <a:lnTo>
                    <a:pt x="729349" y="729350"/>
                  </a:lnTo>
                  <a:lnTo>
                    <a:pt x="0" y="729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91447" y="2676018"/>
              <a:ext cx="5847349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2261" lvl="1" indent="-151130" algn="just">
                <a:lnSpc>
                  <a:spcPts val="1960"/>
                </a:lnSpc>
                <a:spcBef>
                  <a:spcPct val="0"/>
                </a:spcBef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Ich verrate keine persönlichen Daten, weil ...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554800" y="288211"/>
              <a:ext cx="5562651" cy="853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08"/>
                </a:lnSpc>
              </a:pPr>
              <a:r>
                <a:rPr lang="en-US" sz="14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Profiauftrag Tablet-Regeln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Regel-Erklärkarte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023547" y="3943468"/>
              <a:ext cx="6620675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Ich mache ein Foto nur mit Erlaubnis, weil ...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023547" y="5345427"/>
              <a:ext cx="7708529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Wenn ich das Tablet benutze, esse und trinke ich nicht, weil...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80664" y="1633343"/>
              <a:ext cx="5847349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Ergänze die Sätze.</a:t>
              </a:r>
            </a:p>
          </p:txBody>
        </p:sp>
        <p:sp>
          <p:nvSpPr>
            <p:cNvPr id="31" name="Freeform 31"/>
            <p:cNvSpPr/>
            <p:nvPr/>
          </p:nvSpPr>
          <p:spPr>
            <a:xfrm>
              <a:off x="8330893" y="1822361"/>
              <a:ext cx="1002833" cy="1010177"/>
            </a:xfrm>
            <a:custGeom>
              <a:avLst/>
              <a:gdLst/>
              <a:ahLst/>
              <a:cxnLst/>
              <a:rect l="l" t="t" r="r" b="b"/>
              <a:pathLst>
                <a:path w="1002833" h="1010177">
                  <a:moveTo>
                    <a:pt x="0" y="0"/>
                  </a:moveTo>
                  <a:lnTo>
                    <a:pt x="1002833" y="0"/>
                  </a:lnTo>
                  <a:lnTo>
                    <a:pt x="1002833" y="1010177"/>
                  </a:lnTo>
                  <a:lnTo>
                    <a:pt x="0" y="1010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-732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73748" y="5393052"/>
              <a:ext cx="814049" cy="814049"/>
            </a:xfrm>
            <a:custGeom>
              <a:avLst/>
              <a:gdLst/>
              <a:ahLst/>
              <a:cxnLst/>
              <a:rect l="l" t="t" r="r" b="b"/>
              <a:pathLst>
                <a:path w="814049" h="814049">
                  <a:moveTo>
                    <a:pt x="0" y="0"/>
                  </a:moveTo>
                  <a:lnTo>
                    <a:pt x="814049" y="0"/>
                  </a:lnTo>
                  <a:lnTo>
                    <a:pt x="814049" y="814049"/>
                  </a:lnTo>
                  <a:lnTo>
                    <a:pt x="0" y="8140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7842763" y="33207"/>
              <a:ext cx="1009467" cy="1515147"/>
            </a:xfrm>
            <a:custGeom>
              <a:avLst/>
              <a:gdLst/>
              <a:ahLst/>
              <a:cxnLst/>
              <a:rect l="l" t="t" r="r" b="b"/>
              <a:pathLst>
                <a:path w="1009467" h="1515147">
                  <a:moveTo>
                    <a:pt x="0" y="0"/>
                  </a:moveTo>
                  <a:lnTo>
                    <a:pt x="1009467" y="0"/>
                  </a:lnTo>
                  <a:lnTo>
                    <a:pt x="1009467" y="1515147"/>
                  </a:lnTo>
                  <a:lnTo>
                    <a:pt x="0" y="1515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8113468" y="880870"/>
              <a:ext cx="303121" cy="454966"/>
            </a:xfrm>
            <a:custGeom>
              <a:avLst/>
              <a:gdLst/>
              <a:ahLst/>
              <a:cxnLst/>
              <a:rect l="l" t="t" r="r" b="b"/>
              <a:pathLst>
                <a:path w="303121" h="454966">
                  <a:moveTo>
                    <a:pt x="0" y="0"/>
                  </a:moveTo>
                  <a:lnTo>
                    <a:pt x="303121" y="0"/>
                  </a:lnTo>
                  <a:lnTo>
                    <a:pt x="303121" y="454967"/>
                  </a:lnTo>
                  <a:lnTo>
                    <a:pt x="0" y="454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73704" y="5583398"/>
            <a:ext cx="6812592" cy="4883754"/>
            <a:chOff x="0" y="0"/>
            <a:chExt cx="9083456" cy="6511672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9" name="TextBox 39"/>
            <p:cNvSpPr txBox="1"/>
            <p:nvPr/>
          </p:nvSpPr>
          <p:spPr>
            <a:xfrm>
              <a:off x="1055704" y="726125"/>
              <a:ext cx="5562651" cy="579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03"/>
                </a:lnSpc>
              </a:pPr>
              <a:r>
                <a:rPr lang="en-US" sz="278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Tablet-Regeln</a:t>
              </a:r>
            </a:p>
          </p:txBody>
        </p:sp>
        <p:grpSp>
          <p:nvGrpSpPr>
            <p:cNvPr id="40" name="Group 40"/>
            <p:cNvGrpSpPr/>
            <p:nvPr/>
          </p:nvGrpSpPr>
          <p:grpSpPr>
            <a:xfrm>
              <a:off x="14970" y="17643"/>
              <a:ext cx="9056587" cy="1785972"/>
              <a:chOff x="0" y="0"/>
              <a:chExt cx="2443118" cy="48178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2443118" cy="481786"/>
              </a:xfrm>
              <a:custGeom>
                <a:avLst/>
                <a:gdLst/>
                <a:ahLst/>
                <a:cxnLst/>
                <a:rect l="l" t="t" r="r" b="b"/>
                <a:pathLst>
                  <a:path w="2443118" h="481786">
                    <a:moveTo>
                      <a:pt x="22796" y="0"/>
                    </a:moveTo>
                    <a:lnTo>
                      <a:pt x="2420322" y="0"/>
                    </a:lnTo>
                    <a:cubicBezTo>
                      <a:pt x="2432912" y="0"/>
                      <a:pt x="2443118" y="10206"/>
                      <a:pt x="2443118" y="22796"/>
                    </a:cubicBezTo>
                    <a:lnTo>
                      <a:pt x="2443118" y="458991"/>
                    </a:lnTo>
                    <a:cubicBezTo>
                      <a:pt x="2443118" y="471580"/>
                      <a:pt x="2432912" y="481786"/>
                      <a:pt x="2420322" y="481786"/>
                    </a:cubicBezTo>
                    <a:lnTo>
                      <a:pt x="22796" y="481786"/>
                    </a:lnTo>
                    <a:cubicBezTo>
                      <a:pt x="10206" y="481786"/>
                      <a:pt x="0" y="471580"/>
                      <a:pt x="0" y="458991"/>
                    </a:cubicBezTo>
                    <a:lnTo>
                      <a:pt x="0" y="22796"/>
                    </a:lnTo>
                    <a:cubicBezTo>
                      <a:pt x="0" y="10206"/>
                      <a:pt x="10206" y="0"/>
                      <a:pt x="22796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28575"/>
                <a:ext cx="2443118" cy="510361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1898" y="1395713"/>
              <a:ext cx="9059659" cy="547439"/>
              <a:chOff x="0" y="0"/>
              <a:chExt cx="2443947" cy="147678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2443947" cy="147678"/>
              </a:xfrm>
              <a:custGeom>
                <a:avLst/>
                <a:gdLst/>
                <a:ahLst/>
                <a:cxnLst/>
                <a:rect l="l" t="t" r="r" b="b"/>
                <a:pathLst>
                  <a:path w="2443947" h="147678">
                    <a:moveTo>
                      <a:pt x="0" y="0"/>
                    </a:moveTo>
                    <a:lnTo>
                      <a:pt x="2443947" y="0"/>
                    </a:lnTo>
                    <a:lnTo>
                      <a:pt x="2443947" y="147678"/>
                    </a:lnTo>
                    <a:lnTo>
                      <a:pt x="0" y="14767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28575"/>
                <a:ext cx="2443947" cy="176253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46" name="Freeform 46"/>
            <p:cNvSpPr/>
            <p:nvPr/>
          </p:nvSpPr>
          <p:spPr>
            <a:xfrm>
              <a:off x="173686" y="1532791"/>
              <a:ext cx="527931" cy="410362"/>
            </a:xfrm>
            <a:custGeom>
              <a:avLst/>
              <a:gdLst/>
              <a:ahLst/>
              <a:cxnLst/>
              <a:rect l="l" t="t" r="r" b="b"/>
              <a:pathLst>
                <a:path w="527931" h="410362">
                  <a:moveTo>
                    <a:pt x="0" y="0"/>
                  </a:moveTo>
                  <a:lnTo>
                    <a:pt x="527932" y="0"/>
                  </a:lnTo>
                  <a:lnTo>
                    <a:pt x="527932" y="410362"/>
                  </a:lnTo>
                  <a:lnTo>
                    <a:pt x="0" y="410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843744" y="1531249"/>
              <a:ext cx="7864969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Wählt selbst eine Regel aus und spielt sie als kleine Szene vor. </a:t>
              </a: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Zeigt dabei, was richtig und was falsch ist.</a:t>
              </a:r>
            </a:p>
          </p:txBody>
        </p:sp>
        <p:sp>
          <p:nvSpPr>
            <p:cNvPr id="48" name="Freeform 48"/>
            <p:cNvSpPr/>
            <p:nvPr/>
          </p:nvSpPr>
          <p:spPr>
            <a:xfrm flipH="1">
              <a:off x="7822620" y="1885367"/>
              <a:ext cx="1110319" cy="661282"/>
            </a:xfrm>
            <a:custGeom>
              <a:avLst/>
              <a:gdLst/>
              <a:ahLst/>
              <a:cxnLst/>
              <a:rect l="l" t="t" r="r" b="b"/>
              <a:pathLst>
                <a:path w="1110319" h="661282">
                  <a:moveTo>
                    <a:pt x="1110318" y="0"/>
                  </a:moveTo>
                  <a:lnTo>
                    <a:pt x="0" y="0"/>
                  </a:lnTo>
                  <a:lnTo>
                    <a:pt x="0" y="661283"/>
                  </a:lnTo>
                  <a:lnTo>
                    <a:pt x="1110318" y="661283"/>
                  </a:lnTo>
                  <a:lnTo>
                    <a:pt x="1110318" y="0"/>
                  </a:lnTo>
                  <a:close/>
                </a:path>
              </a:pathLst>
            </a:custGeom>
            <a:blipFill>
              <a:blip r:embed="rId12"/>
              <a:stretch>
                <a:fillRect l="-49328" t="-50260" r="-48464" b="-71002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1721588" y="2369661"/>
              <a:ext cx="5670222" cy="3777785"/>
            </a:xfrm>
            <a:custGeom>
              <a:avLst/>
              <a:gdLst/>
              <a:ahLst/>
              <a:cxnLst/>
              <a:rect l="l" t="t" r="r" b="b"/>
              <a:pathLst>
                <a:path w="5670222" h="3777785">
                  <a:moveTo>
                    <a:pt x="0" y="0"/>
                  </a:moveTo>
                  <a:lnTo>
                    <a:pt x="5670221" y="0"/>
                  </a:lnTo>
                  <a:lnTo>
                    <a:pt x="5670221" y="3777785"/>
                  </a:lnTo>
                  <a:lnTo>
                    <a:pt x="0" y="3777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396899" y="276073"/>
              <a:ext cx="5562651" cy="853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08"/>
                </a:lnSpc>
              </a:pPr>
              <a:r>
                <a:rPr lang="en-US" sz="14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Profiauftrag Tablet-Regeln</a:t>
              </a:r>
            </a:p>
            <a:p>
              <a:pPr algn="l">
                <a:lnSpc>
                  <a:spcPts val="3416"/>
                </a:lnSpc>
              </a:pPr>
              <a:r>
                <a:rPr lang="en-US" sz="28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Regel-Theater</a:t>
              </a:r>
            </a:p>
          </p:txBody>
        </p:sp>
        <p:sp>
          <p:nvSpPr>
            <p:cNvPr id="51" name="Freeform 51"/>
            <p:cNvSpPr/>
            <p:nvPr/>
          </p:nvSpPr>
          <p:spPr>
            <a:xfrm>
              <a:off x="7699246" y="17643"/>
              <a:ext cx="1009467" cy="1515147"/>
            </a:xfrm>
            <a:custGeom>
              <a:avLst/>
              <a:gdLst/>
              <a:ahLst/>
              <a:cxnLst/>
              <a:rect l="l" t="t" r="r" b="b"/>
              <a:pathLst>
                <a:path w="1009467" h="1515147">
                  <a:moveTo>
                    <a:pt x="0" y="0"/>
                  </a:moveTo>
                  <a:lnTo>
                    <a:pt x="1009467" y="0"/>
                  </a:lnTo>
                  <a:lnTo>
                    <a:pt x="1009467" y="1515148"/>
                  </a:lnTo>
                  <a:lnTo>
                    <a:pt x="0" y="15151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7969951" y="865306"/>
              <a:ext cx="303121" cy="454966"/>
            </a:xfrm>
            <a:custGeom>
              <a:avLst/>
              <a:gdLst/>
              <a:ahLst/>
              <a:cxnLst/>
              <a:rect l="l" t="t" r="r" b="b"/>
              <a:pathLst>
                <a:path w="303121" h="454966">
                  <a:moveTo>
                    <a:pt x="0" y="0"/>
                  </a:moveTo>
                  <a:lnTo>
                    <a:pt x="303121" y="0"/>
                  </a:lnTo>
                  <a:lnTo>
                    <a:pt x="303121" y="454967"/>
                  </a:lnTo>
                  <a:lnTo>
                    <a:pt x="0" y="454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2443" y="258150"/>
            <a:ext cx="7096965" cy="5156316"/>
            <a:chOff x="0" y="0"/>
            <a:chExt cx="2441479" cy="17738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1479" cy="1773862"/>
            </a:xfrm>
            <a:custGeom>
              <a:avLst/>
              <a:gdLst/>
              <a:ahLst/>
              <a:cxnLst/>
              <a:rect l="l" t="t" r="r" b="b"/>
              <a:pathLst>
                <a:path w="2441479" h="1773862">
                  <a:moveTo>
                    <a:pt x="21818" y="0"/>
                  </a:moveTo>
                  <a:lnTo>
                    <a:pt x="2419662" y="0"/>
                  </a:lnTo>
                  <a:cubicBezTo>
                    <a:pt x="2425448" y="0"/>
                    <a:pt x="2430998" y="2299"/>
                    <a:pt x="2435089" y="6390"/>
                  </a:cubicBezTo>
                  <a:cubicBezTo>
                    <a:pt x="2439181" y="10482"/>
                    <a:pt x="2441479" y="16031"/>
                    <a:pt x="2441479" y="21818"/>
                  </a:cubicBezTo>
                  <a:lnTo>
                    <a:pt x="2441479" y="1752045"/>
                  </a:lnTo>
                  <a:cubicBezTo>
                    <a:pt x="2441479" y="1757831"/>
                    <a:pt x="2439181" y="1763381"/>
                    <a:pt x="2435089" y="1767472"/>
                  </a:cubicBezTo>
                  <a:cubicBezTo>
                    <a:pt x="2430998" y="1771564"/>
                    <a:pt x="2425448" y="1773862"/>
                    <a:pt x="2419662" y="1773862"/>
                  </a:cubicBezTo>
                  <a:lnTo>
                    <a:pt x="21818" y="1773862"/>
                  </a:lnTo>
                  <a:cubicBezTo>
                    <a:pt x="16031" y="1773862"/>
                    <a:pt x="10482" y="1771564"/>
                    <a:pt x="6390" y="1767472"/>
                  </a:cubicBezTo>
                  <a:cubicBezTo>
                    <a:pt x="2299" y="1763381"/>
                    <a:pt x="0" y="1757831"/>
                    <a:pt x="0" y="1752045"/>
                  </a:cubicBezTo>
                  <a:lnTo>
                    <a:pt x="0" y="21818"/>
                  </a:lnTo>
                  <a:cubicBezTo>
                    <a:pt x="0" y="16031"/>
                    <a:pt x="2299" y="10482"/>
                    <a:pt x="6390" y="6390"/>
                  </a:cubicBezTo>
                  <a:cubicBezTo>
                    <a:pt x="10482" y="2299"/>
                    <a:pt x="16031" y="0"/>
                    <a:pt x="21818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41479" cy="1802437"/>
            </a:xfrm>
            <a:prstGeom prst="rect">
              <a:avLst/>
            </a:prstGeom>
          </p:spPr>
          <p:txBody>
            <a:bodyPr lIns="52921" tIns="52921" rIns="52921" bIns="52921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4167" y="840361"/>
            <a:ext cx="4346136" cy="43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5"/>
              </a:lnSpc>
            </a:pPr>
            <a:r>
              <a:rPr lang="en-US" sz="2906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Tablet-Regeln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01739" y="267675"/>
            <a:ext cx="7078372" cy="1514119"/>
            <a:chOff x="0" y="0"/>
            <a:chExt cx="2443947" cy="5227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43947" cy="522779"/>
            </a:xfrm>
            <a:custGeom>
              <a:avLst/>
              <a:gdLst/>
              <a:ahLst/>
              <a:cxnLst/>
              <a:rect l="l" t="t" r="r" b="b"/>
              <a:pathLst>
                <a:path w="2443947" h="522779">
                  <a:moveTo>
                    <a:pt x="21875" y="0"/>
                  </a:moveTo>
                  <a:lnTo>
                    <a:pt x="2422072" y="0"/>
                  </a:lnTo>
                  <a:cubicBezTo>
                    <a:pt x="2427874" y="0"/>
                    <a:pt x="2433438" y="2305"/>
                    <a:pt x="2437540" y="6407"/>
                  </a:cubicBezTo>
                  <a:cubicBezTo>
                    <a:pt x="2441642" y="10509"/>
                    <a:pt x="2443947" y="16073"/>
                    <a:pt x="2443947" y="21875"/>
                  </a:cubicBezTo>
                  <a:lnTo>
                    <a:pt x="2443947" y="500904"/>
                  </a:lnTo>
                  <a:cubicBezTo>
                    <a:pt x="2443947" y="512986"/>
                    <a:pt x="2434153" y="522779"/>
                    <a:pt x="2422072" y="522779"/>
                  </a:cubicBezTo>
                  <a:lnTo>
                    <a:pt x="21875" y="522779"/>
                  </a:lnTo>
                  <a:cubicBezTo>
                    <a:pt x="16073" y="522779"/>
                    <a:pt x="10509" y="520475"/>
                    <a:pt x="6407" y="516372"/>
                  </a:cubicBezTo>
                  <a:cubicBezTo>
                    <a:pt x="2305" y="512270"/>
                    <a:pt x="0" y="506706"/>
                    <a:pt x="0" y="500904"/>
                  </a:cubicBezTo>
                  <a:lnTo>
                    <a:pt x="0" y="21875"/>
                  </a:lnTo>
                  <a:cubicBezTo>
                    <a:pt x="0" y="16073"/>
                    <a:pt x="2305" y="10509"/>
                    <a:pt x="6407" y="6407"/>
                  </a:cubicBezTo>
                  <a:cubicBezTo>
                    <a:pt x="10509" y="2305"/>
                    <a:pt x="16073" y="0"/>
                    <a:pt x="2187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443947" cy="551354"/>
            </a:xfrm>
            <a:prstGeom prst="rect">
              <a:avLst/>
            </a:prstGeom>
          </p:spPr>
          <p:txBody>
            <a:bodyPr lIns="52729" tIns="52729" rIns="52729" bIns="52729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01739" y="1277876"/>
            <a:ext cx="7078372" cy="580118"/>
            <a:chOff x="0" y="0"/>
            <a:chExt cx="2443947" cy="20029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43947" cy="200297"/>
            </a:xfrm>
            <a:custGeom>
              <a:avLst/>
              <a:gdLst/>
              <a:ahLst/>
              <a:cxnLst/>
              <a:rect l="l" t="t" r="r" b="b"/>
              <a:pathLst>
                <a:path w="2443947" h="200297">
                  <a:moveTo>
                    <a:pt x="0" y="0"/>
                  </a:moveTo>
                  <a:lnTo>
                    <a:pt x="2443947" y="0"/>
                  </a:lnTo>
                  <a:lnTo>
                    <a:pt x="2443947" y="200297"/>
                  </a:lnTo>
                  <a:lnTo>
                    <a:pt x="0" y="2002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443947" cy="228872"/>
            </a:xfrm>
            <a:prstGeom prst="rect">
              <a:avLst/>
            </a:prstGeom>
          </p:spPr>
          <p:txBody>
            <a:bodyPr lIns="52729" tIns="52729" rIns="52729" bIns="52729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318664" y="1356963"/>
            <a:ext cx="381549" cy="296579"/>
          </a:xfrm>
          <a:custGeom>
            <a:avLst/>
            <a:gdLst/>
            <a:ahLst/>
            <a:cxnLst/>
            <a:rect l="l" t="t" r="r" b="b"/>
            <a:pathLst>
              <a:path w="381549" h="296579">
                <a:moveTo>
                  <a:pt x="0" y="0"/>
                </a:moveTo>
                <a:lnTo>
                  <a:pt x="381549" y="0"/>
                </a:lnTo>
                <a:lnTo>
                  <a:pt x="381549" y="296578"/>
                </a:lnTo>
                <a:lnTo>
                  <a:pt x="0" y="2965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TextBox 13"/>
          <p:cNvSpPr txBox="1"/>
          <p:nvPr/>
        </p:nvSpPr>
        <p:spPr>
          <a:xfrm>
            <a:off x="409648" y="501652"/>
            <a:ext cx="6918834" cy="585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8"/>
              </a:lnSpc>
            </a:pPr>
            <a:r>
              <a:rPr lang="en-US" sz="1400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Profiauftrag Tablet-Regeln</a:t>
            </a:r>
          </a:p>
          <a:p>
            <a:pPr algn="l">
              <a:lnSpc>
                <a:spcPts val="2928"/>
              </a:lnSpc>
            </a:pPr>
            <a:r>
              <a:rPr lang="en-US" sz="2400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Lesetheater: So ein Durcheinander! (1)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91641" y="1728768"/>
            <a:ext cx="6686988" cy="3546987"/>
            <a:chOff x="0" y="0"/>
            <a:chExt cx="2361525" cy="125262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61524" cy="1252626"/>
            </a:xfrm>
            <a:custGeom>
              <a:avLst/>
              <a:gdLst/>
              <a:ahLst/>
              <a:cxnLst/>
              <a:rect l="l" t="t" r="r" b="b"/>
              <a:pathLst>
                <a:path w="2361524" h="1252626">
                  <a:moveTo>
                    <a:pt x="23155" y="0"/>
                  </a:moveTo>
                  <a:lnTo>
                    <a:pt x="2338369" y="0"/>
                  </a:lnTo>
                  <a:cubicBezTo>
                    <a:pt x="2351157" y="0"/>
                    <a:pt x="2361524" y="10367"/>
                    <a:pt x="2361524" y="23155"/>
                  </a:cubicBezTo>
                  <a:lnTo>
                    <a:pt x="2361524" y="1229471"/>
                  </a:lnTo>
                  <a:cubicBezTo>
                    <a:pt x="2361524" y="1242259"/>
                    <a:pt x="2351157" y="1252626"/>
                    <a:pt x="2338369" y="1252626"/>
                  </a:cubicBezTo>
                  <a:lnTo>
                    <a:pt x="23155" y="1252626"/>
                  </a:lnTo>
                  <a:cubicBezTo>
                    <a:pt x="10367" y="1252626"/>
                    <a:pt x="0" y="1242259"/>
                    <a:pt x="0" y="1229471"/>
                  </a:cubicBezTo>
                  <a:lnTo>
                    <a:pt x="0" y="23155"/>
                  </a:lnTo>
                  <a:cubicBezTo>
                    <a:pt x="0" y="10367"/>
                    <a:pt x="10367" y="0"/>
                    <a:pt x="23155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2361525" cy="1300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07748" y="1686544"/>
            <a:ext cx="6454775" cy="3507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6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Ida:     Heute dürfen wir mit den Tablets arbeiten! Denkt an die Regeln.</a:t>
            </a:r>
          </a:p>
          <a:p>
            <a:pPr algn="l">
              <a:lnSpc>
                <a:spcPts val="2786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Tarek: Ich kenne sie alle. </a:t>
            </a:r>
          </a:p>
          <a:p>
            <a:pPr algn="l">
              <a:lnSpc>
                <a:spcPts val="2786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     Kein Rennen, kein Essen, Trinken, immer vorsichtig sein.</a:t>
            </a:r>
          </a:p>
          <a:p>
            <a:pPr algn="l">
              <a:lnSpc>
                <a:spcPts val="2786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Leo:     </a:t>
            </a:r>
            <a:r>
              <a:rPr lang="en-US" sz="14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(kichert)</a:t>
            </a: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Regeln? Ich bin schneller als jede Regel! Guckt mal!</a:t>
            </a:r>
          </a:p>
          <a:p>
            <a:pPr algn="l">
              <a:lnSpc>
                <a:spcPts val="2786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Ida:      Leo, pass auf!</a:t>
            </a:r>
          </a:p>
          <a:p>
            <a:pPr algn="l">
              <a:lnSpc>
                <a:spcPts val="2786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Leo:      Ich renne nur ganz kurz mit dem Tablet… Ahh! </a:t>
            </a:r>
            <a:r>
              <a:rPr lang="en-US" sz="14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(stolpert leicht)</a:t>
            </a:r>
          </a:p>
          <a:p>
            <a:pPr algn="l">
              <a:lnSpc>
                <a:spcPts val="2786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Tarek: Oh nein! Das wäre fast kaputt gegangen!</a:t>
            </a:r>
          </a:p>
          <a:p>
            <a:pPr algn="l">
              <a:lnSpc>
                <a:spcPts val="2786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Leo:     Uff… okay. Rennen mit Tablet ist doof. </a:t>
            </a:r>
          </a:p>
          <a:p>
            <a:pPr algn="l">
              <a:lnSpc>
                <a:spcPts val="2786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      Dann höre ich eben Musik. </a:t>
            </a:r>
            <a:r>
              <a:rPr lang="en-US" sz="14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(Geräusche)</a:t>
            </a:r>
          </a:p>
          <a:p>
            <a:pPr algn="l">
              <a:lnSpc>
                <a:spcPts val="2786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Ida:      Viel zu laut! Dafür brauchst du Kopfhörer!</a:t>
            </a:r>
          </a:p>
        </p:txBody>
      </p:sp>
      <p:sp>
        <p:nvSpPr>
          <p:cNvPr id="18" name="Freeform 18"/>
          <p:cNvSpPr/>
          <p:nvPr/>
        </p:nvSpPr>
        <p:spPr>
          <a:xfrm>
            <a:off x="5720878" y="3910836"/>
            <a:ext cx="956178" cy="1435164"/>
          </a:xfrm>
          <a:custGeom>
            <a:avLst/>
            <a:gdLst/>
            <a:ahLst/>
            <a:cxnLst/>
            <a:rect l="l" t="t" r="r" b="b"/>
            <a:pathLst>
              <a:path w="956178" h="1435164">
                <a:moveTo>
                  <a:pt x="0" y="0"/>
                </a:moveTo>
                <a:lnTo>
                  <a:pt x="956178" y="0"/>
                </a:lnTo>
                <a:lnTo>
                  <a:pt x="956178" y="1435164"/>
                </a:lnTo>
                <a:lnTo>
                  <a:pt x="0" y="14351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Freeform 19"/>
          <p:cNvSpPr/>
          <p:nvPr/>
        </p:nvSpPr>
        <p:spPr>
          <a:xfrm rot="-10800000">
            <a:off x="6713513" y="4742105"/>
            <a:ext cx="319520" cy="259610"/>
          </a:xfrm>
          <a:custGeom>
            <a:avLst/>
            <a:gdLst/>
            <a:ahLst/>
            <a:cxnLst/>
            <a:rect l="l" t="t" r="r" b="b"/>
            <a:pathLst>
              <a:path w="319520" h="259610">
                <a:moveTo>
                  <a:pt x="0" y="0"/>
                </a:moveTo>
                <a:lnTo>
                  <a:pt x="319520" y="0"/>
                </a:lnTo>
                <a:lnTo>
                  <a:pt x="319520" y="259610"/>
                </a:lnTo>
                <a:lnTo>
                  <a:pt x="0" y="2596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0" name="Freeform 20"/>
          <p:cNvSpPr/>
          <p:nvPr/>
        </p:nvSpPr>
        <p:spPr>
          <a:xfrm>
            <a:off x="6238067" y="1896094"/>
            <a:ext cx="824456" cy="639233"/>
          </a:xfrm>
          <a:custGeom>
            <a:avLst/>
            <a:gdLst/>
            <a:ahLst/>
            <a:cxnLst/>
            <a:rect l="l" t="t" r="r" b="b"/>
            <a:pathLst>
              <a:path w="824456" h="639233">
                <a:moveTo>
                  <a:pt x="0" y="0"/>
                </a:moveTo>
                <a:lnTo>
                  <a:pt x="824456" y="0"/>
                </a:lnTo>
                <a:lnTo>
                  <a:pt x="824456" y="639233"/>
                </a:lnTo>
                <a:lnTo>
                  <a:pt x="0" y="6392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16373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1" name="TextBox 21"/>
          <p:cNvSpPr txBox="1"/>
          <p:nvPr/>
        </p:nvSpPr>
        <p:spPr>
          <a:xfrm>
            <a:off x="799677" y="1356681"/>
            <a:ext cx="6350865" cy="25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41"/>
              </a:lnSpc>
              <a:spcBef>
                <a:spcPct val="0"/>
              </a:spcBef>
            </a:pPr>
            <a:r>
              <a:rPr lang="en-US" sz="145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Übt das Lesestück. Unterstreiche </a:t>
            </a:r>
            <a:r>
              <a:rPr lang="en-US" sz="1458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jede Rolle</a:t>
            </a:r>
            <a:r>
              <a:rPr lang="en-US" sz="145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mit einer anderen Farbe.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677056" y="4982665"/>
            <a:ext cx="296585" cy="269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Leo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6219075" y="211792"/>
            <a:ext cx="813958" cy="1221701"/>
            <a:chOff x="0" y="0"/>
            <a:chExt cx="1085278" cy="1628935"/>
          </a:xfrm>
        </p:grpSpPr>
        <p:sp>
          <p:nvSpPr>
            <p:cNvPr id="24" name="Freeform 24"/>
            <p:cNvSpPr/>
            <p:nvPr/>
          </p:nvSpPr>
          <p:spPr>
            <a:xfrm flipH="1">
              <a:off x="0" y="0"/>
              <a:ext cx="1085278" cy="1628935"/>
            </a:xfrm>
            <a:custGeom>
              <a:avLst/>
              <a:gdLst/>
              <a:ahLst/>
              <a:cxnLst/>
              <a:rect l="l" t="t" r="r" b="b"/>
              <a:pathLst>
                <a:path w="1085278" h="1628935">
                  <a:moveTo>
                    <a:pt x="1085278" y="0"/>
                  </a:moveTo>
                  <a:lnTo>
                    <a:pt x="0" y="0"/>
                  </a:lnTo>
                  <a:lnTo>
                    <a:pt x="0" y="1628935"/>
                  </a:lnTo>
                  <a:lnTo>
                    <a:pt x="1085278" y="1628935"/>
                  </a:lnTo>
                  <a:lnTo>
                    <a:pt x="1085278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19882" y="928954"/>
              <a:ext cx="624631" cy="416160"/>
            </a:xfrm>
            <a:custGeom>
              <a:avLst/>
              <a:gdLst/>
              <a:ahLst/>
              <a:cxnLst/>
              <a:rect l="l" t="t" r="r" b="b"/>
              <a:pathLst>
                <a:path w="624631" h="416160">
                  <a:moveTo>
                    <a:pt x="0" y="0"/>
                  </a:moveTo>
                  <a:lnTo>
                    <a:pt x="624631" y="0"/>
                  </a:lnTo>
                  <a:lnTo>
                    <a:pt x="624631" y="416160"/>
                  </a:lnTo>
                  <a:lnTo>
                    <a:pt x="0" y="416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31518" y="5651166"/>
            <a:ext cx="7096965" cy="4871301"/>
            <a:chOff x="0" y="0"/>
            <a:chExt cx="9462619" cy="6495068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9462619" cy="6495068"/>
              <a:chOff x="0" y="0"/>
              <a:chExt cx="2441479" cy="1675812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2441479" cy="1675812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675812">
                    <a:moveTo>
                      <a:pt x="21818" y="0"/>
                    </a:moveTo>
                    <a:lnTo>
                      <a:pt x="2419662" y="0"/>
                    </a:lnTo>
                    <a:cubicBezTo>
                      <a:pt x="2425448" y="0"/>
                      <a:pt x="2430998" y="2299"/>
                      <a:pt x="2435089" y="6390"/>
                    </a:cubicBezTo>
                    <a:cubicBezTo>
                      <a:pt x="2439181" y="10482"/>
                      <a:pt x="2441479" y="16031"/>
                      <a:pt x="2441479" y="21818"/>
                    </a:cubicBezTo>
                    <a:lnTo>
                      <a:pt x="2441479" y="1653995"/>
                    </a:lnTo>
                    <a:cubicBezTo>
                      <a:pt x="2441479" y="1659781"/>
                      <a:pt x="2439181" y="1665330"/>
                      <a:pt x="2435089" y="1669422"/>
                    </a:cubicBezTo>
                    <a:cubicBezTo>
                      <a:pt x="2430998" y="1673513"/>
                      <a:pt x="2425448" y="1675812"/>
                      <a:pt x="2419662" y="1675812"/>
                    </a:cubicBezTo>
                    <a:lnTo>
                      <a:pt x="21818" y="1675812"/>
                    </a:lnTo>
                    <a:cubicBezTo>
                      <a:pt x="16031" y="1675812"/>
                      <a:pt x="10482" y="1673513"/>
                      <a:pt x="6390" y="1669422"/>
                    </a:cubicBezTo>
                    <a:cubicBezTo>
                      <a:pt x="2299" y="1665330"/>
                      <a:pt x="0" y="1659781"/>
                      <a:pt x="0" y="1653995"/>
                    </a:cubicBezTo>
                    <a:lnTo>
                      <a:pt x="0" y="21818"/>
                    </a:lnTo>
                    <a:cubicBezTo>
                      <a:pt x="0" y="16031"/>
                      <a:pt x="2299" y="10482"/>
                      <a:pt x="6390" y="6390"/>
                    </a:cubicBezTo>
                    <a:cubicBezTo>
                      <a:pt x="10482" y="2299"/>
                      <a:pt x="16031" y="0"/>
                      <a:pt x="218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28575"/>
                <a:ext cx="2441479" cy="1704387"/>
              </a:xfrm>
              <a:prstGeom prst="rect">
                <a:avLst/>
              </a:prstGeom>
            </p:spPr>
            <p:txBody>
              <a:bodyPr lIns="52921" tIns="52921" rIns="52921" bIns="52921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1056866" y="845690"/>
              <a:ext cx="5794848" cy="5833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45"/>
                </a:lnSpc>
              </a:pPr>
              <a:r>
                <a:rPr lang="en-US" sz="2906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Tablet-Regeln</a:t>
              </a:r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33980" y="16808"/>
              <a:ext cx="9401330" cy="1860522"/>
              <a:chOff x="0" y="0"/>
              <a:chExt cx="2434495" cy="481786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434495" cy="481786"/>
              </a:xfrm>
              <a:custGeom>
                <a:avLst/>
                <a:gdLst/>
                <a:ahLst/>
                <a:cxnLst/>
                <a:rect l="l" t="t" r="r" b="b"/>
                <a:pathLst>
                  <a:path w="2434495" h="481786">
                    <a:moveTo>
                      <a:pt x="21960" y="0"/>
                    </a:moveTo>
                    <a:lnTo>
                      <a:pt x="2412536" y="0"/>
                    </a:lnTo>
                    <a:cubicBezTo>
                      <a:pt x="2418360" y="0"/>
                      <a:pt x="2423945" y="2314"/>
                      <a:pt x="2428064" y="6432"/>
                    </a:cubicBezTo>
                    <a:cubicBezTo>
                      <a:pt x="2432182" y="10550"/>
                      <a:pt x="2434495" y="16136"/>
                      <a:pt x="2434495" y="21960"/>
                    </a:cubicBezTo>
                    <a:lnTo>
                      <a:pt x="2434495" y="459826"/>
                    </a:lnTo>
                    <a:cubicBezTo>
                      <a:pt x="2434495" y="471955"/>
                      <a:pt x="2424664" y="481786"/>
                      <a:pt x="2412536" y="481786"/>
                    </a:cubicBezTo>
                    <a:lnTo>
                      <a:pt x="21960" y="481786"/>
                    </a:lnTo>
                    <a:cubicBezTo>
                      <a:pt x="16136" y="481786"/>
                      <a:pt x="10550" y="479473"/>
                      <a:pt x="6432" y="475354"/>
                    </a:cubicBezTo>
                    <a:cubicBezTo>
                      <a:pt x="2314" y="471236"/>
                      <a:pt x="0" y="465651"/>
                      <a:pt x="0" y="459826"/>
                    </a:cubicBezTo>
                    <a:lnTo>
                      <a:pt x="0" y="21960"/>
                    </a:lnTo>
                    <a:cubicBezTo>
                      <a:pt x="0" y="16136"/>
                      <a:pt x="2314" y="10550"/>
                      <a:pt x="6432" y="6432"/>
                    </a:cubicBezTo>
                    <a:cubicBezTo>
                      <a:pt x="10550" y="2314"/>
                      <a:pt x="16136" y="0"/>
                      <a:pt x="2196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2434495" cy="510361"/>
              </a:xfrm>
              <a:prstGeom prst="rect">
                <a:avLst/>
              </a:prstGeom>
            </p:spPr>
            <p:txBody>
              <a:bodyPr lIns="52729" tIns="52729" rIns="52729" bIns="52729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28583" y="1429044"/>
              <a:ext cx="9406727" cy="570291"/>
              <a:chOff x="0" y="0"/>
              <a:chExt cx="2435893" cy="147678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2435893" cy="147678"/>
              </a:xfrm>
              <a:custGeom>
                <a:avLst/>
                <a:gdLst/>
                <a:ahLst/>
                <a:cxnLst/>
                <a:rect l="l" t="t" r="r" b="b"/>
                <a:pathLst>
                  <a:path w="2435893" h="147678">
                    <a:moveTo>
                      <a:pt x="0" y="0"/>
                    </a:moveTo>
                    <a:lnTo>
                      <a:pt x="2435893" y="0"/>
                    </a:lnTo>
                    <a:lnTo>
                      <a:pt x="2435893" y="147678"/>
                    </a:lnTo>
                    <a:lnTo>
                      <a:pt x="0" y="14767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28575"/>
                <a:ext cx="2435893" cy="176253"/>
              </a:xfrm>
              <a:prstGeom prst="rect">
                <a:avLst/>
              </a:prstGeom>
            </p:spPr>
            <p:txBody>
              <a:bodyPr lIns="52729" tIns="52729" rIns="52729" bIns="52729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237507" y="359576"/>
              <a:ext cx="9225112" cy="777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08"/>
                </a:lnSpc>
              </a:pPr>
              <a:r>
                <a:rPr lang="en-US" sz="14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Profiauftrag Tablet-Regeln</a:t>
              </a:r>
            </a:p>
            <a:p>
              <a:pPr algn="l">
                <a:lnSpc>
                  <a:spcPts val="2928"/>
                </a:lnSpc>
              </a:pPr>
              <a:r>
                <a:rPr lang="en-US" sz="24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Lesetheater: So ein Durcheinander! (2)</a:t>
              </a:r>
            </a:p>
          </p:txBody>
        </p:sp>
        <p:grpSp>
          <p:nvGrpSpPr>
            <p:cNvPr id="38" name="Group 38"/>
            <p:cNvGrpSpPr/>
            <p:nvPr/>
          </p:nvGrpSpPr>
          <p:grpSpPr>
            <a:xfrm>
              <a:off x="339971" y="1568744"/>
              <a:ext cx="8922844" cy="4775010"/>
              <a:chOff x="0" y="0"/>
              <a:chExt cx="2363342" cy="1264729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2363342" cy="1264729"/>
              </a:xfrm>
              <a:custGeom>
                <a:avLst/>
                <a:gdLst/>
                <a:ahLst/>
                <a:cxnLst/>
                <a:rect l="l" t="t" r="r" b="b"/>
                <a:pathLst>
                  <a:path w="2363342" h="1264729">
                    <a:moveTo>
                      <a:pt x="23137" y="0"/>
                    </a:moveTo>
                    <a:lnTo>
                      <a:pt x="2340204" y="0"/>
                    </a:lnTo>
                    <a:cubicBezTo>
                      <a:pt x="2346341" y="0"/>
                      <a:pt x="2352226" y="2438"/>
                      <a:pt x="2356565" y="6777"/>
                    </a:cubicBezTo>
                    <a:cubicBezTo>
                      <a:pt x="2360904" y="11116"/>
                      <a:pt x="2363342" y="17001"/>
                      <a:pt x="2363342" y="23137"/>
                    </a:cubicBezTo>
                    <a:lnTo>
                      <a:pt x="2363342" y="1241592"/>
                    </a:lnTo>
                    <a:cubicBezTo>
                      <a:pt x="2363342" y="1254370"/>
                      <a:pt x="2352983" y="1264729"/>
                      <a:pt x="2340204" y="1264729"/>
                    </a:cubicBezTo>
                    <a:lnTo>
                      <a:pt x="23137" y="1264729"/>
                    </a:lnTo>
                    <a:cubicBezTo>
                      <a:pt x="10359" y="1264729"/>
                      <a:pt x="0" y="1254370"/>
                      <a:pt x="0" y="1241592"/>
                    </a:cubicBezTo>
                    <a:lnTo>
                      <a:pt x="0" y="23137"/>
                    </a:lnTo>
                    <a:cubicBezTo>
                      <a:pt x="0" y="10359"/>
                      <a:pt x="10359" y="0"/>
                      <a:pt x="23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47625"/>
                <a:ext cx="2363342" cy="13123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41" name="TextBox 41"/>
            <p:cNvSpPr txBox="1"/>
            <p:nvPr/>
          </p:nvSpPr>
          <p:spPr>
            <a:xfrm>
              <a:off x="559858" y="1587794"/>
              <a:ext cx="8342903" cy="4645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86"/>
                </a:lnSpc>
              </a:pPr>
              <a:r>
                <a:rPr lang="en-US" sz="1400">
                  <a:solidFill>
                    <a:srgbClr val="000000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Leo:    Stimmt… ich hör ja selbst kaum noch was. </a:t>
              </a:r>
              <a:r>
                <a:rPr lang="en-US" sz="1400" i="1">
                  <a:solidFill>
                    <a:srgbClr val="000000"/>
                  </a:solidFill>
                  <a:latin typeface="Arial MT Pro Italics"/>
                  <a:ea typeface="Arial MT Pro Italics"/>
                  <a:cs typeface="Arial MT Pro Italics"/>
                  <a:sym typeface="Arial MT Pro Italics"/>
                </a:rPr>
                <a:t>(Er macht leiser.)</a:t>
              </a:r>
            </a:p>
            <a:p>
              <a:pPr algn="l">
                <a:lnSpc>
                  <a:spcPts val="2786"/>
                </a:lnSpc>
              </a:pPr>
              <a:r>
                <a:rPr lang="en-US" sz="1400">
                  <a:solidFill>
                    <a:srgbClr val="000000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Tarek: Und schau mal da – da liegt noch ein Tablet auf dem Boden!</a:t>
              </a:r>
            </a:p>
            <a:p>
              <a:pPr algn="l">
                <a:lnSpc>
                  <a:spcPts val="2786"/>
                </a:lnSpc>
              </a:pPr>
              <a:r>
                <a:rPr lang="en-US" sz="1400">
                  <a:solidFill>
                    <a:srgbClr val="000000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Leo:    Oh oh…  darauf wäre ich fast getreten.</a:t>
              </a:r>
            </a:p>
            <a:p>
              <a:pPr algn="l">
                <a:lnSpc>
                  <a:spcPts val="2786"/>
                </a:lnSpc>
              </a:pPr>
              <a:r>
                <a:rPr lang="en-US" sz="1400">
                  <a:solidFill>
                    <a:srgbClr val="000000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Ida:    Tablets gehören auf den Tisch oder in die Hülle. Sonst gehen sie kaputt.</a:t>
              </a:r>
            </a:p>
            <a:p>
              <a:pPr algn="l">
                <a:lnSpc>
                  <a:spcPts val="2786"/>
                </a:lnSpc>
              </a:pPr>
              <a:r>
                <a:rPr lang="en-US" sz="1400">
                  <a:solidFill>
                    <a:srgbClr val="000000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Leo:    Ihr habt recht. Ich wollte nur cool sein… aber das war gar nicht cool.</a:t>
              </a:r>
            </a:p>
            <a:p>
              <a:pPr algn="l">
                <a:lnSpc>
                  <a:spcPts val="2786"/>
                </a:lnSpc>
              </a:pPr>
              <a:r>
                <a:rPr lang="en-US" sz="1400">
                  <a:solidFill>
                    <a:srgbClr val="000000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Tarek: Cool ist, wenn man Regeln kennt. Und sich daran hält.</a:t>
              </a:r>
            </a:p>
            <a:p>
              <a:pPr algn="l">
                <a:lnSpc>
                  <a:spcPts val="2786"/>
                </a:lnSpc>
              </a:pPr>
              <a:r>
                <a:rPr lang="en-US" sz="1400">
                  <a:solidFill>
                    <a:srgbClr val="000000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Ida:     Genau. Dann macht das Arbeiten auch Spaß.</a:t>
              </a:r>
            </a:p>
            <a:p>
              <a:pPr algn="l">
                <a:lnSpc>
                  <a:spcPts val="2786"/>
                </a:lnSpc>
              </a:pPr>
              <a:r>
                <a:rPr lang="en-US" sz="1400">
                  <a:solidFill>
                    <a:srgbClr val="000000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Leo:    Also gut! Ab heute bin ich Super-Tablet-Leo! </a:t>
              </a:r>
            </a:p>
            <a:p>
              <a:pPr algn="l">
                <a:lnSpc>
                  <a:spcPts val="2786"/>
                </a:lnSpc>
              </a:pPr>
              <a:r>
                <a:rPr lang="en-US" sz="1400">
                  <a:solidFill>
                    <a:srgbClr val="000000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           Ich halte alle Regeln ein.</a:t>
              </a:r>
            </a:p>
            <a:p>
              <a:pPr algn="l">
                <a:lnSpc>
                  <a:spcPts val="2786"/>
                </a:lnSpc>
              </a:pPr>
              <a:r>
                <a:rPr lang="en-US" sz="1400">
                  <a:solidFill>
                    <a:srgbClr val="000000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Alle:    Tablet-Regeln einhalten – das schafft jede und jeder!</a:t>
              </a:r>
            </a:p>
          </p:txBody>
        </p:sp>
        <p:sp>
          <p:nvSpPr>
            <p:cNvPr id="42" name="Freeform 42"/>
            <p:cNvSpPr/>
            <p:nvPr/>
          </p:nvSpPr>
          <p:spPr>
            <a:xfrm>
              <a:off x="7698018" y="4405323"/>
              <a:ext cx="1291479" cy="1938430"/>
            </a:xfrm>
            <a:custGeom>
              <a:avLst/>
              <a:gdLst/>
              <a:ahLst/>
              <a:cxnLst/>
              <a:rect l="l" t="t" r="r" b="b"/>
              <a:pathLst>
                <a:path w="1291479" h="1938430">
                  <a:moveTo>
                    <a:pt x="0" y="0"/>
                  </a:moveTo>
                  <a:lnTo>
                    <a:pt x="1291480" y="0"/>
                  </a:lnTo>
                  <a:lnTo>
                    <a:pt x="1291480" y="1938430"/>
                  </a:lnTo>
                  <a:lnTo>
                    <a:pt x="0" y="19384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7732283" y="1670620"/>
              <a:ext cx="1336404" cy="1036166"/>
            </a:xfrm>
            <a:custGeom>
              <a:avLst/>
              <a:gdLst/>
              <a:ahLst/>
              <a:cxnLst/>
              <a:rect l="l" t="t" r="r" b="b"/>
              <a:pathLst>
                <a:path w="1336404" h="1036166">
                  <a:moveTo>
                    <a:pt x="0" y="0"/>
                  </a:moveTo>
                  <a:lnTo>
                    <a:pt x="1336404" y="0"/>
                  </a:lnTo>
                  <a:lnTo>
                    <a:pt x="1336404" y="1036167"/>
                  </a:lnTo>
                  <a:lnTo>
                    <a:pt x="0" y="1036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1637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4"/>
            <p:cNvSpPr/>
            <p:nvPr/>
          </p:nvSpPr>
          <p:spPr>
            <a:xfrm flipH="1">
              <a:off x="7983409" y="0"/>
              <a:ext cx="1085278" cy="1628935"/>
            </a:xfrm>
            <a:custGeom>
              <a:avLst/>
              <a:gdLst/>
              <a:ahLst/>
              <a:cxnLst/>
              <a:rect l="l" t="t" r="r" b="b"/>
              <a:pathLst>
                <a:path w="1085278" h="1628935">
                  <a:moveTo>
                    <a:pt x="1085278" y="0"/>
                  </a:moveTo>
                  <a:lnTo>
                    <a:pt x="0" y="0"/>
                  </a:lnTo>
                  <a:lnTo>
                    <a:pt x="0" y="1628935"/>
                  </a:lnTo>
                  <a:lnTo>
                    <a:pt x="1085278" y="1628935"/>
                  </a:lnTo>
                  <a:lnTo>
                    <a:pt x="1085278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8103292" y="928954"/>
              <a:ext cx="624631" cy="416160"/>
            </a:xfrm>
            <a:custGeom>
              <a:avLst/>
              <a:gdLst/>
              <a:ahLst/>
              <a:cxnLst/>
              <a:rect l="l" t="t" r="r" b="b"/>
              <a:pathLst>
                <a:path w="624631" h="416160">
                  <a:moveTo>
                    <a:pt x="0" y="0"/>
                  </a:moveTo>
                  <a:lnTo>
                    <a:pt x="624631" y="0"/>
                  </a:lnTo>
                  <a:lnTo>
                    <a:pt x="624631" y="416160"/>
                  </a:lnTo>
                  <a:lnTo>
                    <a:pt x="0" y="416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488</Words>
  <Application>Microsoft Macintosh PowerPoint</Application>
  <PresentationFormat>Benutzerdefiniert</PresentationFormat>
  <Paragraphs>94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4" baseType="lpstr">
      <vt:lpstr>Poppins Italics</vt:lpstr>
      <vt:lpstr>Arial</vt:lpstr>
      <vt:lpstr>Lexend Deca</vt:lpstr>
      <vt:lpstr>Poppins</vt:lpstr>
      <vt:lpstr>Arial MT Pro</vt:lpstr>
      <vt:lpstr>Poppins Bold</vt:lpstr>
      <vt:lpstr>Arial MT Pro Italics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Differenzierung</dc:title>
  <cp:lastModifiedBy>Marion Weigelt</cp:lastModifiedBy>
  <cp:revision>1</cp:revision>
  <dcterms:created xsi:type="dcterms:W3CDTF">2006-08-16T00:00:00Z</dcterms:created>
  <dcterms:modified xsi:type="dcterms:W3CDTF">2026-03-06T10:37:25Z</dcterms:modified>
  <dc:identifier>DAHALPNUdhU</dc:identifier>
</cp:coreProperties>
</file>