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6500" cy="10693400"/>
  <p:notesSz cx="6858000" cy="9144000"/>
  <p:embeddedFontLst>
    <p:embeddedFont>
      <p:font typeface="Lexend Deca" pitchFamily="2" charset="77"/>
      <p:regular r:id="rId12"/>
      <p:bold r:id="rId13"/>
    </p:embeddedFont>
    <p:embeddedFont>
      <p:font typeface="Poppins" pitchFamily="2" charset="77"/>
      <p:regular r:id="rId14"/>
      <p:bold r:id="rId15"/>
      <p:italic r:id="rId16"/>
      <p:boldItalic r:id="rId17"/>
    </p:embeddedFont>
    <p:embeddedFont>
      <p:font typeface="Poppins Bold" pitchFamily="2" charset="77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10" autoAdjust="0"/>
  </p:normalViewPr>
  <p:slideViewPr>
    <p:cSldViewPr>
      <p:cViewPr varScale="1">
        <p:scale>
          <a:sx n="74" d="100"/>
          <a:sy n="74" d="100"/>
        </p:scale>
        <p:origin x="29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4.png"/><Relationship Id="rId12" Type="http://schemas.openxmlformats.org/officeDocument/2006/relationships/image" Target="../media/image6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7.png"/><Relationship Id="rId5" Type="http://schemas.openxmlformats.org/officeDocument/2006/relationships/image" Target="../media/image65.png"/><Relationship Id="rId10" Type="http://schemas.openxmlformats.org/officeDocument/2006/relationships/image" Target="../media/image66.jpeg"/><Relationship Id="rId4" Type="http://schemas.openxmlformats.org/officeDocument/2006/relationships/image" Target="../media/image3.jpeg"/><Relationship Id="rId9" Type="http://schemas.openxmlformats.org/officeDocument/2006/relationships/image" Target="../media/image5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9.png"/><Relationship Id="rId5" Type="http://schemas.openxmlformats.org/officeDocument/2006/relationships/image" Target="../media/image20.svg"/><Relationship Id="rId15" Type="http://schemas.openxmlformats.org/officeDocument/2006/relationships/image" Target="../media/image3.jpeg"/><Relationship Id="rId10" Type="http://schemas.openxmlformats.org/officeDocument/2006/relationships/image" Target="../media/image16.png"/><Relationship Id="rId4" Type="http://schemas.openxmlformats.org/officeDocument/2006/relationships/image" Target="../media/image19.svg"/><Relationship Id="rId9" Type="http://schemas.openxmlformats.org/officeDocument/2006/relationships/image" Target="../media/image24.sv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3.jpe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svg"/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3.jpe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9.png"/><Relationship Id="rId18" Type="http://schemas.openxmlformats.org/officeDocument/2006/relationships/image" Target="../media/image17.png"/><Relationship Id="rId3" Type="http://schemas.openxmlformats.org/officeDocument/2006/relationships/image" Target="../media/image21.png"/><Relationship Id="rId21" Type="http://schemas.openxmlformats.org/officeDocument/2006/relationships/image" Target="../media/image51.png"/><Relationship Id="rId7" Type="http://schemas.openxmlformats.org/officeDocument/2006/relationships/image" Target="../media/image44.png"/><Relationship Id="rId12" Type="http://schemas.openxmlformats.org/officeDocument/2006/relationships/image" Target="../media/image16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3.jpe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49.png"/><Relationship Id="rId23" Type="http://schemas.openxmlformats.org/officeDocument/2006/relationships/image" Target="../media/image25.png"/><Relationship Id="rId10" Type="http://schemas.openxmlformats.org/officeDocument/2006/relationships/image" Target="../media/image47.png"/><Relationship Id="rId19" Type="http://schemas.openxmlformats.org/officeDocument/2006/relationships/image" Target="../media/image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4.png"/><Relationship Id="rId22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7.png"/><Relationship Id="rId5" Type="http://schemas.openxmlformats.org/officeDocument/2006/relationships/image" Target="../media/image55.png"/><Relationship Id="rId10" Type="http://schemas.openxmlformats.org/officeDocument/2006/relationships/image" Target="../media/image56.png"/><Relationship Id="rId4" Type="http://schemas.openxmlformats.org/officeDocument/2006/relationships/image" Target="../media/image54.png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7.png"/><Relationship Id="rId7" Type="http://schemas.openxmlformats.org/officeDocument/2006/relationships/image" Target="../media/image25.png"/><Relationship Id="rId12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17.png"/><Relationship Id="rId4" Type="http://schemas.openxmlformats.org/officeDocument/2006/relationships/image" Target="../media/image58.png"/><Relationship Id="rId9" Type="http://schemas.openxmlformats.org/officeDocument/2006/relationships/image" Target="../media/image5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2.png"/><Relationship Id="rId7" Type="http://schemas.openxmlformats.org/officeDocument/2006/relationships/image" Target="../media/image59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3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57.png"/><Relationship Id="rId9" Type="http://schemas.openxmlformats.org/officeDocument/2006/relationships/image" Target="../media/image5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0668" y="317593"/>
            <a:ext cx="6796737" cy="4825959"/>
            <a:chOff x="0" y="0"/>
            <a:chExt cx="9062316" cy="6434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62316" cy="6434612"/>
              <a:chOff x="0" y="0"/>
              <a:chExt cx="2435797" cy="17295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5797" cy="1729515"/>
              </a:xfrm>
              <a:custGeom>
                <a:avLst/>
                <a:gdLst/>
                <a:ahLst/>
                <a:cxnLst/>
                <a:rect l="l" t="t" r="r" b="b"/>
                <a:pathLst>
                  <a:path w="2435797" h="1729515">
                    <a:moveTo>
                      <a:pt x="22781" y="0"/>
                    </a:moveTo>
                    <a:lnTo>
                      <a:pt x="2413016" y="0"/>
                    </a:lnTo>
                    <a:cubicBezTo>
                      <a:pt x="2419058" y="0"/>
                      <a:pt x="2424852" y="2400"/>
                      <a:pt x="2429125" y="6672"/>
                    </a:cubicBezTo>
                    <a:cubicBezTo>
                      <a:pt x="2433397" y="10945"/>
                      <a:pt x="2435797" y="16739"/>
                      <a:pt x="2435797" y="22781"/>
                    </a:cubicBezTo>
                    <a:lnTo>
                      <a:pt x="2435797" y="1706733"/>
                    </a:lnTo>
                    <a:cubicBezTo>
                      <a:pt x="2435797" y="1719315"/>
                      <a:pt x="2425597" y="1729515"/>
                      <a:pt x="2413016" y="1729515"/>
                    </a:cubicBezTo>
                    <a:lnTo>
                      <a:pt x="22781" y="1729515"/>
                    </a:lnTo>
                    <a:cubicBezTo>
                      <a:pt x="10200" y="1729515"/>
                      <a:pt x="0" y="1719315"/>
                      <a:pt x="0" y="1706733"/>
                    </a:cubicBezTo>
                    <a:lnTo>
                      <a:pt x="0" y="22781"/>
                    </a:lnTo>
                    <a:cubicBezTo>
                      <a:pt x="0" y="10200"/>
                      <a:pt x="10200" y="0"/>
                      <a:pt x="22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5797" cy="17580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732" y="0"/>
              <a:ext cx="9037509" cy="2022925"/>
              <a:chOff x="0" y="0"/>
              <a:chExt cx="2437972" cy="54570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545707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45707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22863"/>
                    </a:lnTo>
                    <a:cubicBezTo>
                      <a:pt x="2437972" y="528922"/>
                      <a:pt x="2435565" y="534732"/>
                      <a:pt x="2431281" y="539016"/>
                    </a:cubicBezTo>
                    <a:cubicBezTo>
                      <a:pt x="2426997" y="543300"/>
                      <a:pt x="2421186" y="545707"/>
                      <a:pt x="2415128" y="545707"/>
                    </a:cubicBezTo>
                    <a:lnTo>
                      <a:pt x="22844" y="545707"/>
                    </a:lnTo>
                    <a:cubicBezTo>
                      <a:pt x="16785" y="545707"/>
                      <a:pt x="10975" y="543300"/>
                      <a:pt x="6691" y="539016"/>
                    </a:cubicBezTo>
                    <a:cubicBezTo>
                      <a:pt x="2407" y="534732"/>
                      <a:pt x="0" y="528922"/>
                      <a:pt x="0" y="522863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57428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3732" y="1424811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20775" y="172111"/>
              <a:ext cx="8168129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Fotos aufnehmen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Lieblingsfarbe fotografieren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220775" y="1805314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01392" y="2818435"/>
              <a:ext cx="4472404" cy="2979739"/>
            </a:xfrm>
            <a:custGeom>
              <a:avLst/>
              <a:gdLst/>
              <a:ahLst/>
              <a:cxnLst/>
              <a:rect l="l" t="t" r="r" b="b"/>
              <a:pathLst>
                <a:path w="4472404" h="2979739">
                  <a:moveTo>
                    <a:pt x="0" y="0"/>
                  </a:moveTo>
                  <a:lnTo>
                    <a:pt x="4472404" y="0"/>
                  </a:lnTo>
                  <a:lnTo>
                    <a:pt x="4472404" y="2979739"/>
                  </a:lnTo>
                  <a:lnTo>
                    <a:pt x="0" y="2979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17811" y="1748164"/>
              <a:ext cx="4469552" cy="676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7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 drei farbige Dinge, die  </a:t>
              </a:r>
            </a:p>
            <a:p>
              <a:pPr algn="l">
                <a:lnSpc>
                  <a:spcPts val="2072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 deiner Lieblingsfarbe sind.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5029157" y="1805314"/>
              <a:ext cx="595403" cy="589821"/>
            </a:xfrm>
            <a:custGeom>
              <a:avLst/>
              <a:gdLst/>
              <a:ahLst/>
              <a:cxnLst/>
              <a:rect l="l" t="t" r="r" b="b"/>
              <a:pathLst>
                <a:path w="595403" h="589821">
                  <a:moveTo>
                    <a:pt x="0" y="0"/>
                  </a:moveTo>
                  <a:lnTo>
                    <a:pt x="595403" y="0"/>
                  </a:lnTo>
                  <a:lnTo>
                    <a:pt x="595403" y="589821"/>
                  </a:lnTo>
                  <a:lnTo>
                    <a:pt x="0" y="589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7029651" y="181636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3" y="0"/>
                  </a:lnTo>
                  <a:lnTo>
                    <a:pt x="2018933" y="1345114"/>
                  </a:lnTo>
                  <a:lnTo>
                    <a:pt x="0" y="1345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7468857" y="1025564"/>
              <a:ext cx="611590" cy="407472"/>
            </a:xfrm>
            <a:custGeom>
              <a:avLst/>
              <a:gdLst/>
              <a:ahLst/>
              <a:cxnLst/>
              <a:rect l="l" t="t" r="r" b="b"/>
              <a:pathLst>
                <a:path w="611590" h="407472">
                  <a:moveTo>
                    <a:pt x="0" y="0"/>
                  </a:moveTo>
                  <a:lnTo>
                    <a:pt x="611590" y="0"/>
                  </a:lnTo>
                  <a:lnTo>
                    <a:pt x="611590" y="407472"/>
                  </a:lnTo>
                  <a:lnTo>
                    <a:pt x="0" y="40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534384" y="5363442"/>
              <a:ext cx="1009467" cy="906368"/>
            </a:xfrm>
            <a:custGeom>
              <a:avLst/>
              <a:gdLst/>
              <a:ahLst/>
              <a:cxnLst/>
              <a:rect l="l" t="t" r="r" b="b"/>
              <a:pathLst>
                <a:path w="1009467" h="906368">
                  <a:moveTo>
                    <a:pt x="0" y="0"/>
                  </a:moveTo>
                  <a:lnTo>
                    <a:pt x="1009467" y="0"/>
                  </a:lnTo>
                  <a:lnTo>
                    <a:pt x="1009467" y="906368"/>
                  </a:lnTo>
                  <a:lnTo>
                    <a:pt x="0" y="906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7382" r="-1738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5356691" y="2665345"/>
              <a:ext cx="2791878" cy="2698097"/>
            </a:xfrm>
            <a:custGeom>
              <a:avLst/>
              <a:gdLst/>
              <a:ahLst/>
              <a:cxnLst/>
              <a:rect l="l" t="t" r="r" b="b"/>
              <a:pathLst>
                <a:path w="2791878" h="2698097">
                  <a:moveTo>
                    <a:pt x="0" y="0"/>
                  </a:moveTo>
                  <a:lnTo>
                    <a:pt x="2791878" y="0"/>
                  </a:lnTo>
                  <a:lnTo>
                    <a:pt x="2791878" y="2698097"/>
                  </a:lnTo>
                  <a:lnTo>
                    <a:pt x="0" y="2698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2091" r="-25236" b="-84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029157" y="5897736"/>
              <a:ext cx="3009960" cy="333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72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Meine Lieblingsfarbe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7590601" y="2579518"/>
              <a:ext cx="888251" cy="888251"/>
            </a:xfrm>
            <a:custGeom>
              <a:avLst/>
              <a:gdLst/>
              <a:ahLst/>
              <a:cxnLst/>
              <a:rect l="l" t="t" r="r" b="b"/>
              <a:pathLst>
                <a:path w="888251" h="888251">
                  <a:moveTo>
                    <a:pt x="0" y="0"/>
                  </a:moveTo>
                  <a:lnTo>
                    <a:pt x="888251" y="0"/>
                  </a:lnTo>
                  <a:lnTo>
                    <a:pt x="888251" y="888251"/>
                  </a:lnTo>
                  <a:lnTo>
                    <a:pt x="0" y="88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 rot="-76621">
              <a:off x="7950641" y="2625259"/>
              <a:ext cx="531139" cy="531139"/>
            </a:xfrm>
            <a:custGeom>
              <a:avLst/>
              <a:gdLst/>
              <a:ahLst/>
              <a:cxnLst/>
              <a:rect l="l" t="t" r="r" b="b"/>
              <a:pathLst>
                <a:path w="531139" h="531139">
                  <a:moveTo>
                    <a:pt x="0" y="0"/>
                  </a:moveTo>
                  <a:lnTo>
                    <a:pt x="531139" y="0"/>
                  </a:lnTo>
                  <a:lnTo>
                    <a:pt x="531139" y="531139"/>
                  </a:lnTo>
                  <a:lnTo>
                    <a:pt x="0" y="531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60668" y="5440812"/>
            <a:ext cx="6796737" cy="5000775"/>
            <a:chOff x="0" y="0"/>
            <a:chExt cx="9062316" cy="6667700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9062316" cy="6511672"/>
              <a:chOff x="0" y="0"/>
              <a:chExt cx="2435797" cy="175022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435797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35797" h="1750227">
                    <a:moveTo>
                      <a:pt x="22781" y="0"/>
                    </a:moveTo>
                    <a:lnTo>
                      <a:pt x="2413016" y="0"/>
                    </a:lnTo>
                    <a:cubicBezTo>
                      <a:pt x="2419058" y="0"/>
                      <a:pt x="2424852" y="2400"/>
                      <a:pt x="2429125" y="6672"/>
                    </a:cubicBezTo>
                    <a:cubicBezTo>
                      <a:pt x="2433397" y="10945"/>
                      <a:pt x="2435797" y="16739"/>
                      <a:pt x="2435797" y="22781"/>
                    </a:cubicBezTo>
                    <a:lnTo>
                      <a:pt x="2435797" y="1727446"/>
                    </a:lnTo>
                    <a:cubicBezTo>
                      <a:pt x="2435797" y="1740028"/>
                      <a:pt x="2425597" y="1750227"/>
                      <a:pt x="2413016" y="1750227"/>
                    </a:cubicBezTo>
                    <a:lnTo>
                      <a:pt x="22781" y="1750227"/>
                    </a:lnTo>
                    <a:cubicBezTo>
                      <a:pt x="10200" y="1750227"/>
                      <a:pt x="0" y="1740028"/>
                      <a:pt x="0" y="1727446"/>
                    </a:cubicBezTo>
                    <a:lnTo>
                      <a:pt x="0" y="22781"/>
                    </a:lnTo>
                    <a:cubicBezTo>
                      <a:pt x="0" y="10200"/>
                      <a:pt x="10200" y="0"/>
                      <a:pt x="22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2435797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24837" y="0"/>
              <a:ext cx="9012641" cy="2373446"/>
              <a:chOff x="0" y="0"/>
              <a:chExt cx="2431263" cy="640264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431263" cy="640264"/>
              </a:xfrm>
              <a:custGeom>
                <a:avLst/>
                <a:gdLst/>
                <a:ahLst/>
                <a:cxnLst/>
                <a:rect l="l" t="t" r="r" b="b"/>
                <a:pathLst>
                  <a:path w="2431263" h="640264">
                    <a:moveTo>
                      <a:pt x="22907" y="0"/>
                    </a:moveTo>
                    <a:lnTo>
                      <a:pt x="2408356" y="0"/>
                    </a:lnTo>
                    <a:cubicBezTo>
                      <a:pt x="2414432" y="0"/>
                      <a:pt x="2420258" y="2413"/>
                      <a:pt x="2424554" y="6709"/>
                    </a:cubicBezTo>
                    <a:cubicBezTo>
                      <a:pt x="2428850" y="11005"/>
                      <a:pt x="2431263" y="16832"/>
                      <a:pt x="2431263" y="22907"/>
                    </a:cubicBezTo>
                    <a:lnTo>
                      <a:pt x="2431263" y="617357"/>
                    </a:lnTo>
                    <a:cubicBezTo>
                      <a:pt x="2431263" y="623433"/>
                      <a:pt x="2428850" y="629259"/>
                      <a:pt x="2424554" y="633555"/>
                    </a:cubicBezTo>
                    <a:cubicBezTo>
                      <a:pt x="2420258" y="637851"/>
                      <a:pt x="2414432" y="640264"/>
                      <a:pt x="2408356" y="640264"/>
                    </a:cubicBezTo>
                    <a:lnTo>
                      <a:pt x="22907" y="640264"/>
                    </a:lnTo>
                    <a:cubicBezTo>
                      <a:pt x="16832" y="640264"/>
                      <a:pt x="11005" y="637851"/>
                      <a:pt x="6709" y="633555"/>
                    </a:cubicBezTo>
                    <a:cubicBezTo>
                      <a:pt x="2413" y="629259"/>
                      <a:pt x="0" y="623433"/>
                      <a:pt x="0" y="617357"/>
                    </a:cubicBezTo>
                    <a:lnTo>
                      <a:pt x="0" y="22907"/>
                    </a:lnTo>
                    <a:cubicBezTo>
                      <a:pt x="0" y="16832"/>
                      <a:pt x="2413" y="11005"/>
                      <a:pt x="6709" y="6709"/>
                    </a:cubicBezTo>
                    <a:cubicBezTo>
                      <a:pt x="11005" y="2413"/>
                      <a:pt x="16832" y="0"/>
                      <a:pt x="2290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2431263" cy="668839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24441" y="1457108"/>
              <a:ext cx="9013038" cy="993490"/>
              <a:chOff x="0" y="0"/>
              <a:chExt cx="2431370" cy="268005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31370" cy="268005"/>
              </a:xfrm>
              <a:custGeom>
                <a:avLst/>
                <a:gdLst/>
                <a:ahLst/>
                <a:cxnLst/>
                <a:rect l="l" t="t" r="r" b="b"/>
                <a:pathLst>
                  <a:path w="2431370" h="268005">
                    <a:moveTo>
                      <a:pt x="0" y="0"/>
                    </a:moveTo>
                    <a:lnTo>
                      <a:pt x="2431370" y="0"/>
                    </a:lnTo>
                    <a:lnTo>
                      <a:pt x="2431370" y="268005"/>
                    </a:lnTo>
                    <a:lnTo>
                      <a:pt x="0" y="26800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31370" cy="296580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212596" y="328842"/>
              <a:ext cx="7048170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Fotos aufnehmen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Ein Ding - vier Ansichten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180807" y="1586272"/>
              <a:ext cx="352837" cy="435221"/>
            </a:xfrm>
            <a:custGeom>
              <a:avLst/>
              <a:gdLst/>
              <a:ahLst/>
              <a:cxnLst/>
              <a:rect l="l" t="t" r="r" b="b"/>
              <a:pathLst>
                <a:path w="352837" h="435221">
                  <a:moveTo>
                    <a:pt x="0" y="0"/>
                  </a:moveTo>
                  <a:lnTo>
                    <a:pt x="352837" y="0"/>
                  </a:lnTo>
                  <a:lnTo>
                    <a:pt x="352837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89" r="-118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6240374" y="1633104"/>
              <a:ext cx="2511922" cy="2087423"/>
            </a:xfrm>
            <a:custGeom>
              <a:avLst/>
              <a:gdLst/>
              <a:ahLst/>
              <a:cxnLst/>
              <a:rect l="l" t="t" r="r" b="b"/>
              <a:pathLst>
                <a:path w="2511922" h="2087423">
                  <a:moveTo>
                    <a:pt x="0" y="0"/>
                  </a:moveTo>
                  <a:lnTo>
                    <a:pt x="2511922" y="0"/>
                  </a:lnTo>
                  <a:lnTo>
                    <a:pt x="2511922" y="2087422"/>
                  </a:lnTo>
                  <a:lnTo>
                    <a:pt x="0" y="2087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6931" t="-6846" r="-16337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12220" y="1459796"/>
              <a:ext cx="4305285" cy="1034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4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 deine Schultasche.</a:t>
              </a:r>
            </a:p>
            <a:p>
              <a:pPr algn="l">
                <a:lnSpc>
                  <a:spcPts val="344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" name="Freeform 38"/>
            <p:cNvSpPr/>
            <p:nvPr/>
          </p:nvSpPr>
          <p:spPr>
            <a:xfrm rot="5400000" flipH="1">
              <a:off x="1801152" y="5521132"/>
              <a:ext cx="1241812" cy="376641"/>
            </a:xfrm>
            <a:custGeom>
              <a:avLst/>
              <a:gdLst/>
              <a:ahLst/>
              <a:cxnLst/>
              <a:rect l="l" t="t" r="r" b="b"/>
              <a:pathLst>
                <a:path w="1241812" h="376641">
                  <a:moveTo>
                    <a:pt x="1241812" y="0"/>
                  </a:moveTo>
                  <a:lnTo>
                    <a:pt x="0" y="0"/>
                  </a:lnTo>
                  <a:lnTo>
                    <a:pt x="0" y="376642"/>
                  </a:lnTo>
                  <a:lnTo>
                    <a:pt x="1241812" y="376642"/>
                  </a:lnTo>
                  <a:lnTo>
                    <a:pt x="1241812" y="0"/>
                  </a:lnTo>
                  <a:close/>
                </a:path>
              </a:pathLst>
            </a:custGeom>
            <a:blipFill>
              <a:blip r:embed="rId12"/>
              <a:stretch>
                <a:fillRect l="-166373" t="-405367" r="-10369" b="-40707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6780291" y="241157"/>
              <a:ext cx="1972004" cy="1345114"/>
            </a:xfrm>
            <a:custGeom>
              <a:avLst/>
              <a:gdLst/>
              <a:ahLst/>
              <a:cxnLst/>
              <a:rect l="l" t="t" r="r" b="b"/>
              <a:pathLst>
                <a:path w="1972004" h="1345114">
                  <a:moveTo>
                    <a:pt x="0" y="0"/>
                  </a:moveTo>
                  <a:lnTo>
                    <a:pt x="1972005" y="0"/>
                  </a:lnTo>
                  <a:lnTo>
                    <a:pt x="1972005" y="1345115"/>
                  </a:lnTo>
                  <a:lnTo>
                    <a:pt x="0" y="1345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189" r="-118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7209289" y="1085086"/>
              <a:ext cx="597374" cy="407472"/>
            </a:xfrm>
            <a:custGeom>
              <a:avLst/>
              <a:gdLst/>
              <a:ahLst/>
              <a:cxnLst/>
              <a:rect l="l" t="t" r="r" b="b"/>
              <a:pathLst>
                <a:path w="597374" h="407472">
                  <a:moveTo>
                    <a:pt x="0" y="0"/>
                  </a:moveTo>
                  <a:lnTo>
                    <a:pt x="597374" y="0"/>
                  </a:lnTo>
                  <a:lnTo>
                    <a:pt x="597374" y="407472"/>
                  </a:lnTo>
                  <a:lnTo>
                    <a:pt x="0" y="40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189" r="-118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 rot="-5400000" flipH="1">
              <a:off x="2866260" y="2592640"/>
              <a:ext cx="1226897" cy="788509"/>
            </a:xfrm>
            <a:custGeom>
              <a:avLst/>
              <a:gdLst/>
              <a:ahLst/>
              <a:cxnLst/>
              <a:rect l="l" t="t" r="r" b="b"/>
              <a:pathLst>
                <a:path w="1226897" h="788509">
                  <a:moveTo>
                    <a:pt x="1226897" y="0"/>
                  </a:moveTo>
                  <a:lnTo>
                    <a:pt x="0" y="0"/>
                  </a:lnTo>
                  <a:lnTo>
                    <a:pt x="0" y="788509"/>
                  </a:lnTo>
                  <a:lnTo>
                    <a:pt x="1226897" y="788509"/>
                  </a:lnTo>
                  <a:lnTo>
                    <a:pt x="1226897" y="0"/>
                  </a:lnTo>
                  <a:close/>
                </a:path>
              </a:pathLst>
            </a:custGeom>
            <a:blipFill>
              <a:blip r:embed="rId12"/>
              <a:stretch>
                <a:fillRect l="-191521" t="-176976" r="-11463" b="-19445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 flipH="1">
              <a:off x="4044828" y="3600343"/>
              <a:ext cx="973891" cy="463766"/>
            </a:xfrm>
            <a:custGeom>
              <a:avLst/>
              <a:gdLst/>
              <a:ahLst/>
              <a:cxnLst/>
              <a:rect l="l" t="t" r="r" b="b"/>
              <a:pathLst>
                <a:path w="973891" h="463766">
                  <a:moveTo>
                    <a:pt x="973891" y="0"/>
                  </a:moveTo>
                  <a:lnTo>
                    <a:pt x="0" y="0"/>
                  </a:lnTo>
                  <a:lnTo>
                    <a:pt x="0" y="463767"/>
                  </a:lnTo>
                  <a:lnTo>
                    <a:pt x="973891" y="463767"/>
                  </a:lnTo>
                  <a:lnTo>
                    <a:pt x="973891" y="0"/>
                  </a:lnTo>
                  <a:close/>
                </a:path>
              </a:pathLst>
            </a:custGeom>
            <a:blipFill>
              <a:blip r:embed="rId12"/>
              <a:stretch>
                <a:fillRect l="-237774" t="-345572" r="-44320" b="-35681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4071535" y="4160961"/>
              <a:ext cx="191864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von rechts</a:t>
              </a:r>
            </a:p>
          </p:txBody>
        </p:sp>
        <p:sp>
          <p:nvSpPr>
            <p:cNvPr id="44" name="Freeform 44"/>
            <p:cNvSpPr/>
            <p:nvPr/>
          </p:nvSpPr>
          <p:spPr>
            <a:xfrm>
              <a:off x="4506320" y="1496966"/>
              <a:ext cx="670604" cy="680126"/>
            </a:xfrm>
            <a:custGeom>
              <a:avLst/>
              <a:gdLst/>
              <a:ahLst/>
              <a:cxnLst/>
              <a:rect l="l" t="t" r="r" b="b"/>
              <a:pathLst>
                <a:path w="670604" h="680126">
                  <a:moveTo>
                    <a:pt x="0" y="0"/>
                  </a:moveTo>
                  <a:lnTo>
                    <a:pt x="670604" y="0"/>
                  </a:lnTo>
                  <a:lnTo>
                    <a:pt x="670604" y="680126"/>
                  </a:lnTo>
                  <a:lnTo>
                    <a:pt x="0" y="680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89" r="-118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7766294" y="4992912"/>
              <a:ext cx="1089891" cy="1674788"/>
            </a:xfrm>
            <a:custGeom>
              <a:avLst/>
              <a:gdLst/>
              <a:ahLst/>
              <a:cxnLst/>
              <a:rect l="l" t="t" r="r" b="b"/>
              <a:pathLst>
                <a:path w="1089891" h="1674788">
                  <a:moveTo>
                    <a:pt x="0" y="0"/>
                  </a:moveTo>
                  <a:lnTo>
                    <a:pt x="1089891" y="0"/>
                  </a:lnTo>
                  <a:lnTo>
                    <a:pt x="1089891" y="1674788"/>
                  </a:lnTo>
                  <a:lnTo>
                    <a:pt x="0" y="1674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189" r="-118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 flipH="1">
              <a:off x="6263088" y="3771326"/>
              <a:ext cx="1875971" cy="1896247"/>
            </a:xfrm>
            <a:custGeom>
              <a:avLst/>
              <a:gdLst/>
              <a:ahLst/>
              <a:cxnLst/>
              <a:rect l="l" t="t" r="r" b="b"/>
              <a:pathLst>
                <a:path w="1875971" h="1896247">
                  <a:moveTo>
                    <a:pt x="1875971" y="0"/>
                  </a:moveTo>
                  <a:lnTo>
                    <a:pt x="0" y="0"/>
                  </a:lnTo>
                  <a:lnTo>
                    <a:pt x="0" y="1896247"/>
                  </a:lnTo>
                  <a:lnTo>
                    <a:pt x="1875971" y="1896247"/>
                  </a:lnTo>
                  <a:lnTo>
                    <a:pt x="1875971" y="0"/>
                  </a:lnTo>
                  <a:close/>
                </a:path>
              </a:pathLst>
            </a:custGeom>
            <a:blipFill>
              <a:blip r:embed="rId14"/>
              <a:stretch>
                <a:fillRect l="-24650" r="-28601" b="-101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6573207" y="4046477"/>
              <a:ext cx="1290123" cy="1105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Rechts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</a:t>
              </a:r>
            </a:p>
            <a:p>
              <a:pPr algn="l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von mir aus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gesehen ...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2610378" y="4467073"/>
              <a:ext cx="1738661" cy="2044599"/>
            </a:xfrm>
            <a:custGeom>
              <a:avLst/>
              <a:gdLst/>
              <a:ahLst/>
              <a:cxnLst/>
              <a:rect l="l" t="t" r="r" b="b"/>
              <a:pathLst>
                <a:path w="1738661" h="2044599">
                  <a:moveTo>
                    <a:pt x="0" y="0"/>
                  </a:moveTo>
                  <a:lnTo>
                    <a:pt x="1738661" y="0"/>
                  </a:lnTo>
                  <a:lnTo>
                    <a:pt x="1738661" y="2044599"/>
                  </a:lnTo>
                  <a:lnTo>
                    <a:pt x="0" y="20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43875" t="-24411" r="-40047" b="-11033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2422058" y="2988938"/>
              <a:ext cx="1281212" cy="1730512"/>
            </a:xfrm>
            <a:custGeom>
              <a:avLst/>
              <a:gdLst/>
              <a:ahLst/>
              <a:cxnLst/>
              <a:rect l="l" t="t" r="r" b="b"/>
              <a:pathLst>
                <a:path w="1281212" h="1730512">
                  <a:moveTo>
                    <a:pt x="0" y="0"/>
                  </a:moveTo>
                  <a:lnTo>
                    <a:pt x="1281212" y="0"/>
                  </a:lnTo>
                  <a:lnTo>
                    <a:pt x="1281212" y="1730512"/>
                  </a:lnTo>
                  <a:lnTo>
                    <a:pt x="0" y="1730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8865" t="-22950" r="-19935" b="-3129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845444" y="5619948"/>
              <a:ext cx="1764934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/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von unten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3823886" y="2565505"/>
              <a:ext cx="170827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von oben</a:t>
              </a:r>
            </a:p>
          </p:txBody>
        </p:sp>
        <p:sp>
          <p:nvSpPr>
            <p:cNvPr id="52" name="Freeform 52"/>
            <p:cNvSpPr/>
            <p:nvPr/>
          </p:nvSpPr>
          <p:spPr>
            <a:xfrm rot="-10800000" flipH="1">
              <a:off x="465733" y="3938362"/>
              <a:ext cx="1365401" cy="859825"/>
            </a:xfrm>
            <a:custGeom>
              <a:avLst/>
              <a:gdLst/>
              <a:ahLst/>
              <a:cxnLst/>
              <a:rect l="l" t="t" r="r" b="b"/>
              <a:pathLst>
                <a:path w="1365401" h="859825">
                  <a:moveTo>
                    <a:pt x="1365401" y="0"/>
                  </a:moveTo>
                  <a:lnTo>
                    <a:pt x="0" y="0"/>
                  </a:lnTo>
                  <a:lnTo>
                    <a:pt x="0" y="859825"/>
                  </a:lnTo>
                  <a:lnTo>
                    <a:pt x="1365401" y="859825"/>
                  </a:lnTo>
                  <a:lnTo>
                    <a:pt x="1365401" y="0"/>
                  </a:lnTo>
                  <a:close/>
                </a:path>
              </a:pathLst>
            </a:custGeom>
            <a:blipFill>
              <a:blip r:embed="rId12"/>
              <a:stretch>
                <a:fillRect l="-230294" t="-204299" r="-14361" b="-24301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446513" y="3639801"/>
              <a:ext cx="15113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von links</a:t>
              </a:r>
            </a:p>
          </p:txBody>
        </p:sp>
        <p:sp>
          <p:nvSpPr>
            <p:cNvPr id="54" name="Freeform 54"/>
            <p:cNvSpPr/>
            <p:nvPr/>
          </p:nvSpPr>
          <p:spPr>
            <a:xfrm>
              <a:off x="5324444" y="1790128"/>
              <a:ext cx="312636" cy="328368"/>
            </a:xfrm>
            <a:custGeom>
              <a:avLst/>
              <a:gdLst/>
              <a:ahLst/>
              <a:cxnLst/>
              <a:rect l="l" t="t" r="r" b="b"/>
              <a:pathLst>
                <a:path w="312636" h="328368">
                  <a:moveTo>
                    <a:pt x="0" y="0"/>
                  </a:moveTo>
                  <a:lnTo>
                    <a:pt x="312636" y="0"/>
                  </a:lnTo>
                  <a:lnTo>
                    <a:pt x="312636" y="328368"/>
                  </a:lnTo>
                  <a:lnTo>
                    <a:pt x="0" y="328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29215" t="-23209" r="-28368" b="-26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5531954" y="1555562"/>
              <a:ext cx="458228" cy="469133"/>
            </a:xfrm>
            <a:custGeom>
              <a:avLst/>
              <a:gdLst/>
              <a:ahLst/>
              <a:cxnLst/>
              <a:rect l="l" t="t" r="r" b="b"/>
              <a:pathLst>
                <a:path w="458228" h="469133">
                  <a:moveTo>
                    <a:pt x="0" y="0"/>
                  </a:moveTo>
                  <a:lnTo>
                    <a:pt x="458228" y="0"/>
                  </a:lnTo>
                  <a:lnTo>
                    <a:pt x="458228" y="469132"/>
                  </a:lnTo>
                  <a:lnTo>
                    <a:pt x="0" y="469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89" r="-118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395555" y="10376050"/>
            <a:ext cx="6726963" cy="246665"/>
            <a:chOff x="0" y="0"/>
            <a:chExt cx="8969283" cy="328887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366" y="420838"/>
            <a:ext cx="6796737" cy="5034256"/>
            <a:chOff x="0" y="0"/>
            <a:chExt cx="9062316" cy="671234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3031"/>
              <a:ext cx="9062316" cy="6489446"/>
              <a:chOff x="0" y="0"/>
              <a:chExt cx="2435797" cy="174425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5797" cy="1744253"/>
              </a:xfrm>
              <a:custGeom>
                <a:avLst/>
                <a:gdLst/>
                <a:ahLst/>
                <a:cxnLst/>
                <a:rect l="l" t="t" r="r" b="b"/>
                <a:pathLst>
                  <a:path w="2435797" h="1744253">
                    <a:moveTo>
                      <a:pt x="15616" y="0"/>
                    </a:moveTo>
                    <a:lnTo>
                      <a:pt x="2420181" y="0"/>
                    </a:lnTo>
                    <a:cubicBezTo>
                      <a:pt x="2424323" y="0"/>
                      <a:pt x="2428295" y="1645"/>
                      <a:pt x="2431223" y="4574"/>
                    </a:cubicBezTo>
                    <a:cubicBezTo>
                      <a:pt x="2434152" y="7502"/>
                      <a:pt x="2435797" y="11474"/>
                      <a:pt x="2435797" y="15616"/>
                    </a:cubicBezTo>
                    <a:lnTo>
                      <a:pt x="2435797" y="1728637"/>
                    </a:lnTo>
                    <a:cubicBezTo>
                      <a:pt x="2435797" y="1737262"/>
                      <a:pt x="2428805" y="1744253"/>
                      <a:pt x="2420181" y="1744253"/>
                    </a:cubicBezTo>
                    <a:lnTo>
                      <a:pt x="15616" y="1744253"/>
                    </a:lnTo>
                    <a:cubicBezTo>
                      <a:pt x="6992" y="1744253"/>
                      <a:pt x="0" y="1737262"/>
                      <a:pt x="0" y="1728637"/>
                    </a:cubicBezTo>
                    <a:lnTo>
                      <a:pt x="0" y="15616"/>
                    </a:lnTo>
                    <a:cubicBezTo>
                      <a:pt x="0" y="6992"/>
                      <a:pt x="6992" y="0"/>
                      <a:pt x="156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5797" cy="1772828"/>
              </a:xfrm>
              <a:prstGeom prst="rect">
                <a:avLst/>
              </a:prstGeom>
            </p:spPr>
            <p:txBody>
              <a:bodyPr lIns="74109" tIns="74109" rIns="74109" bIns="7410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955" y="0"/>
              <a:ext cx="9023554" cy="1636108"/>
              <a:chOff x="0" y="0"/>
              <a:chExt cx="2434207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4207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4207" h="441359">
                    <a:moveTo>
                      <a:pt x="15683" y="0"/>
                    </a:moveTo>
                    <a:lnTo>
                      <a:pt x="2418524" y="0"/>
                    </a:lnTo>
                    <a:cubicBezTo>
                      <a:pt x="2427185" y="0"/>
                      <a:pt x="2434207" y="7022"/>
                      <a:pt x="2434207" y="15683"/>
                    </a:cubicBezTo>
                    <a:lnTo>
                      <a:pt x="2434207" y="425676"/>
                    </a:lnTo>
                    <a:cubicBezTo>
                      <a:pt x="2434207" y="434337"/>
                      <a:pt x="2427185" y="441359"/>
                      <a:pt x="2418524" y="441359"/>
                    </a:cubicBezTo>
                    <a:lnTo>
                      <a:pt x="15683" y="441359"/>
                    </a:lnTo>
                    <a:cubicBezTo>
                      <a:pt x="11524" y="441359"/>
                      <a:pt x="7535" y="439707"/>
                      <a:pt x="4594" y="436765"/>
                    </a:cubicBezTo>
                    <a:cubicBezTo>
                      <a:pt x="1652" y="433824"/>
                      <a:pt x="0" y="429835"/>
                      <a:pt x="0" y="425676"/>
                    </a:cubicBezTo>
                    <a:lnTo>
                      <a:pt x="0" y="15683"/>
                    </a:lnTo>
                    <a:cubicBezTo>
                      <a:pt x="0" y="11524"/>
                      <a:pt x="1652" y="7535"/>
                      <a:pt x="4594" y="4594"/>
                    </a:cubicBezTo>
                    <a:cubicBezTo>
                      <a:pt x="7535" y="1652"/>
                      <a:pt x="11524" y="0"/>
                      <a:pt x="1568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4207" cy="469934"/>
              </a:xfrm>
              <a:prstGeom prst="rect">
                <a:avLst/>
              </a:prstGeom>
            </p:spPr>
            <p:txBody>
              <a:bodyPr lIns="73840" tIns="73840" rIns="73840" bIns="7384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612" y="1431844"/>
              <a:ext cx="9020897" cy="761007"/>
              <a:chOff x="0" y="0"/>
              <a:chExt cx="2433490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3490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3490" h="205290">
                    <a:moveTo>
                      <a:pt x="0" y="0"/>
                    </a:moveTo>
                    <a:lnTo>
                      <a:pt x="2433490" y="0"/>
                    </a:lnTo>
                    <a:lnTo>
                      <a:pt x="2433490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3490" cy="233865"/>
              </a:xfrm>
              <a:prstGeom prst="rect">
                <a:avLst/>
              </a:prstGeom>
            </p:spPr>
            <p:txBody>
              <a:bodyPr lIns="73840" tIns="73840" rIns="73840" bIns="7384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62212" y="228541"/>
              <a:ext cx="7215899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Audio aufnehmen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Tablet-Experten </a:t>
              </a:r>
            </a:p>
          </p:txBody>
        </p:sp>
        <p:sp>
          <p:nvSpPr>
            <p:cNvPr id="13" name="Freeform 13"/>
            <p:cNvSpPr/>
            <p:nvPr/>
          </p:nvSpPr>
          <p:spPr>
            <a:xfrm flipH="1">
              <a:off x="5779296" y="3010195"/>
              <a:ext cx="2471682" cy="2161510"/>
            </a:xfrm>
            <a:custGeom>
              <a:avLst/>
              <a:gdLst/>
              <a:ahLst/>
              <a:cxnLst/>
              <a:rect l="l" t="t" r="r" b="b"/>
              <a:pathLst>
                <a:path w="2471682" h="2161510">
                  <a:moveTo>
                    <a:pt x="2471681" y="0"/>
                  </a:moveTo>
                  <a:lnTo>
                    <a:pt x="0" y="0"/>
                  </a:lnTo>
                  <a:lnTo>
                    <a:pt x="0" y="2161510"/>
                  </a:lnTo>
                  <a:lnTo>
                    <a:pt x="2471681" y="2161510"/>
                  </a:lnTo>
                  <a:lnTo>
                    <a:pt x="2471681" y="0"/>
                  </a:lnTo>
                  <a:close/>
                </a:path>
              </a:pathLst>
            </a:custGeom>
            <a:blipFill>
              <a:blip r:embed="rId2"/>
              <a:stretch>
                <a:fillRect l="-25253" t="-8259" r="-29236" b="-943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685249" y="3198069"/>
              <a:ext cx="2471682" cy="2161510"/>
            </a:xfrm>
            <a:custGeom>
              <a:avLst/>
              <a:gdLst/>
              <a:ahLst/>
              <a:cxnLst/>
              <a:rect l="l" t="t" r="r" b="b"/>
              <a:pathLst>
                <a:path w="2471682" h="2161510">
                  <a:moveTo>
                    <a:pt x="0" y="0"/>
                  </a:moveTo>
                  <a:lnTo>
                    <a:pt x="2471681" y="0"/>
                  </a:lnTo>
                  <a:lnTo>
                    <a:pt x="2471681" y="2161510"/>
                  </a:lnTo>
                  <a:lnTo>
                    <a:pt x="0" y="21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253" t="-8259" r="-29236" b="-943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32571" y="1727495"/>
              <a:ext cx="459281" cy="357000"/>
            </a:xfrm>
            <a:custGeom>
              <a:avLst/>
              <a:gdLst/>
              <a:ahLst/>
              <a:cxnLst/>
              <a:rect l="l" t="t" r="r" b="b"/>
              <a:pathLst>
                <a:path w="459281" h="357000">
                  <a:moveTo>
                    <a:pt x="0" y="0"/>
                  </a:moveTo>
                  <a:lnTo>
                    <a:pt x="459281" y="0"/>
                  </a:lnTo>
                  <a:lnTo>
                    <a:pt x="459281" y="357000"/>
                  </a:lnTo>
                  <a:lnTo>
                    <a:pt x="0" y="35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015137" y="3892404"/>
              <a:ext cx="919331" cy="910713"/>
            </a:xfrm>
            <a:custGeom>
              <a:avLst/>
              <a:gdLst/>
              <a:ahLst/>
              <a:cxnLst/>
              <a:rect l="l" t="t" r="r" b="b"/>
              <a:pathLst>
                <a:path w="919331" h="910713">
                  <a:moveTo>
                    <a:pt x="0" y="0"/>
                  </a:moveTo>
                  <a:lnTo>
                    <a:pt x="919331" y="0"/>
                  </a:lnTo>
                  <a:lnTo>
                    <a:pt x="919331" y="910712"/>
                  </a:lnTo>
                  <a:lnTo>
                    <a:pt x="0" y="910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533993" y="2548451"/>
              <a:ext cx="2774192" cy="4163890"/>
            </a:xfrm>
            <a:custGeom>
              <a:avLst/>
              <a:gdLst/>
              <a:ahLst/>
              <a:cxnLst/>
              <a:rect l="l" t="t" r="r" b="b"/>
              <a:pathLst>
                <a:path w="2774192" h="4163890">
                  <a:moveTo>
                    <a:pt x="0" y="0"/>
                  </a:moveTo>
                  <a:lnTo>
                    <a:pt x="2774192" y="0"/>
                  </a:lnTo>
                  <a:lnTo>
                    <a:pt x="2774192" y="4163891"/>
                  </a:lnTo>
                  <a:lnTo>
                    <a:pt x="0" y="416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57542" y="1603670"/>
              <a:ext cx="8015006" cy="1317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kannst dein Tablet schon gut bedienen. </a:t>
              </a:r>
            </a:p>
            <a:p>
              <a:pPr algn="l">
                <a:lnSpc>
                  <a:spcPts val="273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Erklärt, wie diese Dinge auf dem Tablet funktionieren. </a:t>
              </a:r>
            </a:p>
            <a:p>
              <a:pPr algn="l">
                <a:lnSpc>
                  <a:spcPts val="273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Nehmt auf.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843415" y="5517780"/>
              <a:ext cx="2921630" cy="403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Kind 1 erklärt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918243" y="5378080"/>
              <a:ext cx="1670743" cy="403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Kind 2 erklärt</a:t>
              </a:r>
            </a:p>
          </p:txBody>
        </p:sp>
        <p:sp>
          <p:nvSpPr>
            <p:cNvPr id="21" name="Freeform 21"/>
            <p:cNvSpPr/>
            <p:nvPr/>
          </p:nvSpPr>
          <p:spPr>
            <a:xfrm flipH="1">
              <a:off x="6968884" y="2097106"/>
              <a:ext cx="763852" cy="454579"/>
            </a:xfrm>
            <a:custGeom>
              <a:avLst/>
              <a:gdLst/>
              <a:ahLst/>
              <a:cxnLst/>
              <a:rect l="l" t="t" r="r" b="b"/>
              <a:pathLst>
                <a:path w="763852" h="454579">
                  <a:moveTo>
                    <a:pt x="763852" y="0"/>
                  </a:moveTo>
                  <a:lnTo>
                    <a:pt x="0" y="0"/>
                  </a:lnTo>
                  <a:lnTo>
                    <a:pt x="0" y="454578"/>
                  </a:lnTo>
                  <a:lnTo>
                    <a:pt x="763852" y="454578"/>
                  </a:lnTo>
                  <a:lnTo>
                    <a:pt x="763852" y="0"/>
                  </a:lnTo>
                  <a:close/>
                </a:path>
              </a:pathLst>
            </a:custGeom>
            <a:blipFill>
              <a:blip r:embed="rId6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6753614" y="238066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4" y="0"/>
                  </a:lnTo>
                  <a:lnTo>
                    <a:pt x="2018934" y="1345114"/>
                  </a:lnTo>
                  <a:lnTo>
                    <a:pt x="0" y="1345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7188931" y="1040104"/>
              <a:ext cx="654626" cy="436145"/>
            </a:xfrm>
            <a:custGeom>
              <a:avLst/>
              <a:gdLst/>
              <a:ahLst/>
              <a:cxnLst/>
              <a:rect l="l" t="t" r="r" b="b"/>
              <a:pathLst>
                <a:path w="654626" h="436145">
                  <a:moveTo>
                    <a:pt x="0" y="0"/>
                  </a:moveTo>
                  <a:lnTo>
                    <a:pt x="654626" y="0"/>
                  </a:lnTo>
                  <a:lnTo>
                    <a:pt x="654626" y="436144"/>
                  </a:lnTo>
                  <a:lnTo>
                    <a:pt x="0" y="436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210256" y="2548451"/>
              <a:ext cx="460208" cy="460208"/>
            </a:xfrm>
            <a:custGeom>
              <a:avLst/>
              <a:gdLst/>
              <a:ahLst/>
              <a:cxnLst/>
              <a:rect l="l" t="t" r="r" b="b"/>
              <a:pathLst>
                <a:path w="460208" h="460208">
                  <a:moveTo>
                    <a:pt x="0" y="0"/>
                  </a:moveTo>
                  <a:lnTo>
                    <a:pt x="460208" y="0"/>
                  </a:lnTo>
                  <a:lnTo>
                    <a:pt x="460208" y="460209"/>
                  </a:lnTo>
                  <a:lnTo>
                    <a:pt x="0" y="460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6084044" y="3186044"/>
              <a:ext cx="931093" cy="904906"/>
            </a:xfrm>
            <a:custGeom>
              <a:avLst/>
              <a:gdLst/>
              <a:ahLst/>
              <a:cxnLst/>
              <a:rect l="l" t="t" r="r" b="b"/>
              <a:pathLst>
                <a:path w="931093" h="904906">
                  <a:moveTo>
                    <a:pt x="0" y="0"/>
                  </a:moveTo>
                  <a:lnTo>
                    <a:pt x="931093" y="0"/>
                  </a:lnTo>
                  <a:lnTo>
                    <a:pt x="931093" y="904906"/>
                  </a:lnTo>
                  <a:lnTo>
                    <a:pt x="0" y="904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5957225" y="4026539"/>
            <a:ext cx="1260877" cy="1260877"/>
          </a:xfrm>
          <a:custGeom>
            <a:avLst/>
            <a:gdLst/>
            <a:ahLst/>
            <a:cxnLst/>
            <a:rect l="l" t="t" r="r" b="b"/>
            <a:pathLst>
              <a:path w="1260877" h="1260877">
                <a:moveTo>
                  <a:pt x="0" y="0"/>
                </a:moveTo>
                <a:lnTo>
                  <a:pt x="1260878" y="0"/>
                </a:lnTo>
                <a:lnTo>
                  <a:pt x="1260878" y="1260878"/>
                </a:lnTo>
                <a:lnTo>
                  <a:pt x="0" y="12608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Freeform 30"/>
          <p:cNvSpPr/>
          <p:nvPr/>
        </p:nvSpPr>
        <p:spPr>
          <a:xfrm>
            <a:off x="623148" y="4094953"/>
            <a:ext cx="1192464" cy="1192464"/>
          </a:xfrm>
          <a:custGeom>
            <a:avLst/>
            <a:gdLst/>
            <a:ahLst/>
            <a:cxnLst/>
            <a:rect l="l" t="t" r="r" b="b"/>
            <a:pathLst>
              <a:path w="1192464" h="1192464">
                <a:moveTo>
                  <a:pt x="0" y="0"/>
                </a:moveTo>
                <a:lnTo>
                  <a:pt x="1192463" y="0"/>
                </a:lnTo>
                <a:lnTo>
                  <a:pt x="1192463" y="1192464"/>
                </a:lnTo>
                <a:lnTo>
                  <a:pt x="0" y="11924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632" y="372323"/>
            <a:ext cx="6796737" cy="4886632"/>
            <a:chOff x="0" y="0"/>
            <a:chExt cx="9062316" cy="65155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62316" cy="6515509"/>
              <a:chOff x="0" y="0"/>
              <a:chExt cx="2435797" cy="175125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5797" cy="1751258"/>
              </a:xfrm>
              <a:custGeom>
                <a:avLst/>
                <a:gdLst/>
                <a:ahLst/>
                <a:cxnLst/>
                <a:rect l="l" t="t" r="r" b="b"/>
                <a:pathLst>
                  <a:path w="2435797" h="1751258">
                    <a:moveTo>
                      <a:pt x="13946" y="0"/>
                    </a:moveTo>
                    <a:lnTo>
                      <a:pt x="2421851" y="0"/>
                    </a:lnTo>
                    <a:cubicBezTo>
                      <a:pt x="2425550" y="0"/>
                      <a:pt x="2429097" y="1469"/>
                      <a:pt x="2431712" y="4085"/>
                    </a:cubicBezTo>
                    <a:cubicBezTo>
                      <a:pt x="2434328" y="6700"/>
                      <a:pt x="2435797" y="10247"/>
                      <a:pt x="2435797" y="13946"/>
                    </a:cubicBezTo>
                    <a:lnTo>
                      <a:pt x="2435797" y="1737312"/>
                    </a:lnTo>
                    <a:cubicBezTo>
                      <a:pt x="2435797" y="1745015"/>
                      <a:pt x="2429553" y="1751258"/>
                      <a:pt x="2421851" y="1751258"/>
                    </a:cubicBezTo>
                    <a:lnTo>
                      <a:pt x="13946" y="1751258"/>
                    </a:lnTo>
                    <a:cubicBezTo>
                      <a:pt x="6244" y="1751258"/>
                      <a:pt x="0" y="1745015"/>
                      <a:pt x="0" y="1737312"/>
                    </a:cubicBezTo>
                    <a:lnTo>
                      <a:pt x="0" y="13946"/>
                    </a:lnTo>
                    <a:cubicBezTo>
                      <a:pt x="0" y="6244"/>
                      <a:pt x="6244" y="0"/>
                      <a:pt x="13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5797" cy="1779833"/>
              </a:xfrm>
              <a:prstGeom prst="rect">
                <a:avLst/>
              </a:prstGeom>
            </p:spPr>
            <p:txBody>
              <a:bodyPr lIns="82983" tIns="82983" rIns="82983" bIns="8298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310" y="0"/>
              <a:ext cx="9021662" cy="1636108"/>
              <a:chOff x="0" y="0"/>
              <a:chExt cx="2433697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3697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3697" h="441359">
                    <a:moveTo>
                      <a:pt x="14009" y="0"/>
                    </a:moveTo>
                    <a:lnTo>
                      <a:pt x="2419688" y="0"/>
                    </a:lnTo>
                    <a:cubicBezTo>
                      <a:pt x="2427425" y="0"/>
                      <a:pt x="2433697" y="6272"/>
                      <a:pt x="2433697" y="14009"/>
                    </a:cubicBezTo>
                    <a:lnTo>
                      <a:pt x="2433697" y="427350"/>
                    </a:lnTo>
                    <a:cubicBezTo>
                      <a:pt x="2433697" y="435087"/>
                      <a:pt x="2427425" y="441359"/>
                      <a:pt x="2419688" y="441359"/>
                    </a:cubicBezTo>
                    <a:lnTo>
                      <a:pt x="14009" y="441359"/>
                    </a:lnTo>
                    <a:cubicBezTo>
                      <a:pt x="6272" y="441359"/>
                      <a:pt x="0" y="435087"/>
                      <a:pt x="0" y="427350"/>
                    </a:cubicBezTo>
                    <a:lnTo>
                      <a:pt x="0" y="14009"/>
                    </a:lnTo>
                    <a:cubicBezTo>
                      <a:pt x="0" y="6272"/>
                      <a:pt x="6272" y="0"/>
                      <a:pt x="1400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3697" cy="469934"/>
              </a:xfrm>
              <a:prstGeom prst="rect">
                <a:avLst/>
              </a:prstGeom>
            </p:spPr>
            <p:txBody>
              <a:bodyPr lIns="82682" tIns="82682" rIns="82682" bIns="82682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9348" y="1431844"/>
              <a:ext cx="9003624" cy="761007"/>
              <a:chOff x="0" y="0"/>
              <a:chExt cx="2428831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28831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28831" h="205290">
                    <a:moveTo>
                      <a:pt x="0" y="0"/>
                    </a:moveTo>
                    <a:lnTo>
                      <a:pt x="2428831" y="0"/>
                    </a:lnTo>
                    <a:lnTo>
                      <a:pt x="2428831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28831" cy="233865"/>
              </a:xfrm>
              <a:prstGeom prst="rect">
                <a:avLst/>
              </a:prstGeom>
            </p:spPr>
            <p:txBody>
              <a:bodyPr lIns="82682" tIns="82682" rIns="82682" bIns="82682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87019" y="228541"/>
              <a:ext cx="7215899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Fotos aufnehmen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Flächenformen entdecken 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52161" y="1699739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712752" y="3955066"/>
              <a:ext cx="896150" cy="896150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B9B9B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82983" tIns="82983" rIns="82983" bIns="8298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-8100000">
              <a:off x="1850032" y="3091056"/>
              <a:ext cx="1006772" cy="993959"/>
            </a:xfrm>
            <a:custGeom>
              <a:avLst/>
              <a:gdLst/>
              <a:ahLst/>
              <a:cxnLst/>
              <a:rect l="l" t="t" r="r" b="b"/>
              <a:pathLst>
                <a:path w="1006772" h="993959">
                  <a:moveTo>
                    <a:pt x="0" y="0"/>
                  </a:moveTo>
                  <a:lnTo>
                    <a:pt x="1006773" y="0"/>
                  </a:lnTo>
                  <a:lnTo>
                    <a:pt x="1006773" y="993958"/>
                  </a:lnTo>
                  <a:lnTo>
                    <a:pt x="0" y="993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5965630" y="2869864"/>
              <a:ext cx="775781" cy="775781"/>
            </a:xfrm>
            <a:custGeom>
              <a:avLst/>
              <a:gdLst/>
              <a:ahLst/>
              <a:cxnLst/>
              <a:rect l="l" t="t" r="r" b="b"/>
              <a:pathLst>
                <a:path w="775781" h="775781">
                  <a:moveTo>
                    <a:pt x="0" y="0"/>
                  </a:moveTo>
                  <a:lnTo>
                    <a:pt x="775780" y="0"/>
                  </a:lnTo>
                  <a:lnTo>
                    <a:pt x="775780" y="775781"/>
                  </a:lnTo>
                  <a:lnTo>
                    <a:pt x="0" y="77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6149660" y="4187313"/>
              <a:ext cx="1007009" cy="555869"/>
            </a:xfrm>
            <a:custGeom>
              <a:avLst/>
              <a:gdLst/>
              <a:ahLst/>
              <a:cxnLst/>
              <a:rect l="l" t="t" r="r" b="b"/>
              <a:pathLst>
                <a:path w="1007009" h="555869">
                  <a:moveTo>
                    <a:pt x="0" y="0"/>
                  </a:moveTo>
                  <a:lnTo>
                    <a:pt x="1007009" y="0"/>
                  </a:lnTo>
                  <a:lnTo>
                    <a:pt x="1007009" y="555868"/>
                  </a:lnTo>
                  <a:lnTo>
                    <a:pt x="0" y="555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63404" y="5562531"/>
              <a:ext cx="8256447" cy="759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5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 Form entdeckst du am häufigsten?</a:t>
              </a:r>
            </a:p>
            <a:p>
              <a:pPr algn="l">
                <a:lnSpc>
                  <a:spcPts val="235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Kreise ein.</a:t>
              </a:r>
            </a:p>
          </p:txBody>
        </p:sp>
        <p:sp>
          <p:nvSpPr>
            <p:cNvPr id="21" name="Freeform 21"/>
            <p:cNvSpPr/>
            <p:nvPr/>
          </p:nvSpPr>
          <p:spPr>
            <a:xfrm rot="-1157040">
              <a:off x="108393" y="5559942"/>
              <a:ext cx="497292" cy="590682"/>
            </a:xfrm>
            <a:custGeom>
              <a:avLst/>
              <a:gdLst/>
              <a:ahLst/>
              <a:cxnLst/>
              <a:rect l="l" t="t" r="r" b="b"/>
              <a:pathLst>
                <a:path w="497292" h="590682">
                  <a:moveTo>
                    <a:pt x="0" y="0"/>
                  </a:moveTo>
                  <a:lnTo>
                    <a:pt x="497292" y="0"/>
                  </a:lnTo>
                  <a:lnTo>
                    <a:pt x="497292" y="590682"/>
                  </a:lnTo>
                  <a:lnTo>
                    <a:pt x="0" y="590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639" t="-22874" r="-31404" b="-1270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flipH="1">
              <a:off x="7602918" y="4825012"/>
              <a:ext cx="1459398" cy="1690497"/>
            </a:xfrm>
            <a:custGeom>
              <a:avLst/>
              <a:gdLst/>
              <a:ahLst/>
              <a:cxnLst/>
              <a:rect l="l" t="t" r="r" b="b"/>
              <a:pathLst>
                <a:path w="1459398" h="1690497">
                  <a:moveTo>
                    <a:pt x="1459398" y="0"/>
                  </a:moveTo>
                  <a:lnTo>
                    <a:pt x="0" y="0"/>
                  </a:lnTo>
                  <a:lnTo>
                    <a:pt x="0" y="1690497"/>
                  </a:lnTo>
                  <a:lnTo>
                    <a:pt x="1459398" y="1690497"/>
                  </a:lnTo>
                  <a:lnTo>
                    <a:pt x="1459398" y="0"/>
                  </a:lnTo>
                  <a:close/>
                </a:path>
              </a:pathLst>
            </a:custGeom>
            <a:blipFill>
              <a:blip r:embed="rId7"/>
              <a:stretch>
                <a:fillRect t="-12259" b="-1731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93612" y="1594964"/>
              <a:ext cx="8326239" cy="1222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0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Dinge, die aussehen wie diese Flächen. </a:t>
              </a:r>
            </a:p>
            <a:p>
              <a:pPr algn="l">
                <a:lnSpc>
                  <a:spcPts val="250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 sie.</a:t>
              </a:r>
            </a:p>
            <a:p>
              <a:pPr algn="l">
                <a:lnSpc>
                  <a:spcPts val="2506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63404" y="2943062"/>
              <a:ext cx="1402396" cy="164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Dreieck</a:t>
              </a:r>
            </a:p>
            <a:p>
              <a:pPr algn="l">
                <a:lnSpc>
                  <a:spcPts val="350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Kreis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551485" y="2998322"/>
              <a:ext cx="2244479" cy="164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Quadrat</a:t>
              </a:r>
            </a:p>
            <a:p>
              <a:pPr algn="l">
                <a:lnSpc>
                  <a:spcPts val="350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Rechteck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2181266" y="5954722"/>
              <a:ext cx="309100" cy="309100"/>
            </a:xfrm>
            <a:custGeom>
              <a:avLst/>
              <a:gdLst/>
              <a:ahLst/>
              <a:cxnLst/>
              <a:rect l="l" t="t" r="r" b="b"/>
              <a:pathLst>
                <a:path w="309100" h="309100">
                  <a:moveTo>
                    <a:pt x="0" y="0"/>
                  </a:moveTo>
                  <a:lnTo>
                    <a:pt x="309100" y="0"/>
                  </a:lnTo>
                  <a:lnTo>
                    <a:pt x="309100" y="309100"/>
                  </a:lnTo>
                  <a:lnTo>
                    <a:pt x="0" y="30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 rot="6129430">
              <a:off x="1986884" y="6164272"/>
              <a:ext cx="239556" cy="223985"/>
            </a:xfrm>
            <a:custGeom>
              <a:avLst/>
              <a:gdLst/>
              <a:ahLst/>
              <a:cxnLst/>
              <a:rect l="l" t="t" r="r" b="b"/>
              <a:pathLst>
                <a:path w="239556" h="223985">
                  <a:moveTo>
                    <a:pt x="0" y="0"/>
                  </a:moveTo>
                  <a:lnTo>
                    <a:pt x="239556" y="0"/>
                  </a:lnTo>
                  <a:lnTo>
                    <a:pt x="239556" y="223985"/>
                  </a:lnTo>
                  <a:lnTo>
                    <a:pt x="0" y="223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6706880" y="1826276"/>
              <a:ext cx="320076" cy="328368"/>
            </a:xfrm>
            <a:custGeom>
              <a:avLst/>
              <a:gdLst/>
              <a:ahLst/>
              <a:cxnLst/>
              <a:rect l="l" t="t" r="r" b="b"/>
              <a:pathLst>
                <a:path w="320076" h="328368">
                  <a:moveTo>
                    <a:pt x="0" y="0"/>
                  </a:moveTo>
                  <a:lnTo>
                    <a:pt x="320076" y="0"/>
                  </a:lnTo>
                  <a:lnTo>
                    <a:pt x="320076" y="328368"/>
                  </a:lnTo>
                  <a:lnTo>
                    <a:pt x="0" y="328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9215" t="-24951" r="-28368" b="-286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6919329" y="1591709"/>
              <a:ext cx="469133" cy="469133"/>
            </a:xfrm>
            <a:custGeom>
              <a:avLst/>
              <a:gdLst/>
              <a:ahLst/>
              <a:cxnLst/>
              <a:rect l="l" t="t" r="r" b="b"/>
              <a:pathLst>
                <a:path w="469133" h="469133">
                  <a:moveTo>
                    <a:pt x="0" y="0"/>
                  </a:moveTo>
                  <a:lnTo>
                    <a:pt x="469132" y="0"/>
                  </a:lnTo>
                  <a:lnTo>
                    <a:pt x="469132" y="469133"/>
                  </a:lnTo>
                  <a:lnTo>
                    <a:pt x="0" y="46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 flipH="1">
              <a:off x="7490362" y="4540"/>
              <a:ext cx="1087033" cy="1631569"/>
            </a:xfrm>
            <a:custGeom>
              <a:avLst/>
              <a:gdLst/>
              <a:ahLst/>
              <a:cxnLst/>
              <a:rect l="l" t="t" r="r" b="b"/>
              <a:pathLst>
                <a:path w="1087033" h="1631569">
                  <a:moveTo>
                    <a:pt x="1087032" y="0"/>
                  </a:moveTo>
                  <a:lnTo>
                    <a:pt x="0" y="0"/>
                  </a:lnTo>
                  <a:lnTo>
                    <a:pt x="0" y="1631568"/>
                  </a:lnTo>
                  <a:lnTo>
                    <a:pt x="1087032" y="1631568"/>
                  </a:lnTo>
                  <a:lnTo>
                    <a:pt x="1087032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7773337" y="944174"/>
              <a:ext cx="288144" cy="432486"/>
            </a:xfrm>
            <a:custGeom>
              <a:avLst/>
              <a:gdLst/>
              <a:ahLst/>
              <a:cxnLst/>
              <a:rect l="l" t="t" r="r" b="b"/>
              <a:pathLst>
                <a:path w="288144" h="432486">
                  <a:moveTo>
                    <a:pt x="0" y="0"/>
                  </a:moveTo>
                  <a:lnTo>
                    <a:pt x="288144" y="0"/>
                  </a:lnTo>
                  <a:lnTo>
                    <a:pt x="288144" y="432486"/>
                  </a:lnTo>
                  <a:lnTo>
                    <a:pt x="0" y="43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5965630" y="1553501"/>
              <a:ext cx="639350" cy="639350"/>
            </a:xfrm>
            <a:custGeom>
              <a:avLst/>
              <a:gdLst/>
              <a:ahLst/>
              <a:cxnLst/>
              <a:rect l="l" t="t" r="r" b="b"/>
              <a:pathLst>
                <a:path w="639350" h="639350">
                  <a:moveTo>
                    <a:pt x="0" y="0"/>
                  </a:moveTo>
                  <a:lnTo>
                    <a:pt x="639350" y="0"/>
                  </a:lnTo>
                  <a:lnTo>
                    <a:pt x="639350" y="639350"/>
                  </a:lnTo>
                  <a:lnTo>
                    <a:pt x="0" y="63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608902" y="2029958"/>
              <a:ext cx="686563" cy="680126"/>
            </a:xfrm>
            <a:custGeom>
              <a:avLst/>
              <a:gdLst/>
              <a:ahLst/>
              <a:cxnLst/>
              <a:rect l="l" t="t" r="r" b="b"/>
              <a:pathLst>
                <a:path w="686563" h="680126">
                  <a:moveTo>
                    <a:pt x="0" y="0"/>
                  </a:moveTo>
                  <a:lnTo>
                    <a:pt x="686562" y="0"/>
                  </a:lnTo>
                  <a:lnTo>
                    <a:pt x="686562" y="680126"/>
                  </a:lnTo>
                  <a:lnTo>
                    <a:pt x="0" y="680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2319" y="269212"/>
            <a:ext cx="6795362" cy="4883754"/>
            <a:chOff x="0" y="0"/>
            <a:chExt cx="9060483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60483" cy="6511672"/>
              <a:chOff x="0" y="0"/>
              <a:chExt cx="2435304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5304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35304" h="1750227">
                    <a:moveTo>
                      <a:pt x="23889" y="0"/>
                    </a:moveTo>
                    <a:lnTo>
                      <a:pt x="2411415" y="0"/>
                    </a:lnTo>
                    <a:cubicBezTo>
                      <a:pt x="2424609" y="0"/>
                      <a:pt x="2435304" y="10696"/>
                      <a:pt x="2435304" y="23889"/>
                    </a:cubicBezTo>
                    <a:lnTo>
                      <a:pt x="2435304" y="1726338"/>
                    </a:lnTo>
                    <a:cubicBezTo>
                      <a:pt x="2435304" y="1732674"/>
                      <a:pt x="2432787" y="1738750"/>
                      <a:pt x="2428307" y="1743230"/>
                    </a:cubicBezTo>
                    <a:cubicBezTo>
                      <a:pt x="2423827" y="1747710"/>
                      <a:pt x="2417751" y="1750227"/>
                      <a:pt x="2411415" y="1750227"/>
                    </a:cubicBezTo>
                    <a:lnTo>
                      <a:pt x="23889" y="1750227"/>
                    </a:lnTo>
                    <a:cubicBezTo>
                      <a:pt x="17553" y="1750227"/>
                      <a:pt x="11477" y="1747710"/>
                      <a:pt x="6997" y="1743230"/>
                    </a:cubicBezTo>
                    <a:cubicBezTo>
                      <a:pt x="2517" y="1738750"/>
                      <a:pt x="0" y="1732674"/>
                      <a:pt x="0" y="1726338"/>
                    </a:cubicBezTo>
                    <a:lnTo>
                      <a:pt x="0" y="23889"/>
                    </a:lnTo>
                    <a:cubicBezTo>
                      <a:pt x="0" y="17553"/>
                      <a:pt x="2517" y="11477"/>
                      <a:pt x="6997" y="6997"/>
                    </a:cubicBezTo>
                    <a:cubicBezTo>
                      <a:pt x="11477" y="2517"/>
                      <a:pt x="17553" y="0"/>
                      <a:pt x="23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5304" cy="1778802"/>
              </a:xfrm>
              <a:prstGeom prst="rect">
                <a:avLst/>
              </a:prstGeom>
            </p:spPr>
            <p:txBody>
              <a:bodyPr lIns="48454" tIns="48454" rIns="48454" bIns="48454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815" y="14411"/>
              <a:ext cx="9024694" cy="1966985"/>
              <a:chOff x="0" y="0"/>
              <a:chExt cx="2434515" cy="53061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4515" cy="530617"/>
              </a:xfrm>
              <a:custGeom>
                <a:avLst/>
                <a:gdLst/>
                <a:ahLst/>
                <a:cxnLst/>
                <a:rect l="l" t="t" r="r" b="b"/>
                <a:pathLst>
                  <a:path w="2434515" h="530617">
                    <a:moveTo>
                      <a:pt x="23984" y="0"/>
                    </a:moveTo>
                    <a:lnTo>
                      <a:pt x="2410531" y="0"/>
                    </a:lnTo>
                    <a:cubicBezTo>
                      <a:pt x="2416892" y="0"/>
                      <a:pt x="2422992" y="2527"/>
                      <a:pt x="2427490" y="7025"/>
                    </a:cubicBezTo>
                    <a:cubicBezTo>
                      <a:pt x="2431988" y="11523"/>
                      <a:pt x="2434515" y="17623"/>
                      <a:pt x="2434515" y="23984"/>
                    </a:cubicBezTo>
                    <a:lnTo>
                      <a:pt x="2434515" y="506633"/>
                    </a:lnTo>
                    <a:cubicBezTo>
                      <a:pt x="2434515" y="512994"/>
                      <a:pt x="2431988" y="519094"/>
                      <a:pt x="2427490" y="523592"/>
                    </a:cubicBezTo>
                    <a:cubicBezTo>
                      <a:pt x="2422992" y="528090"/>
                      <a:pt x="2416892" y="530617"/>
                      <a:pt x="2410531" y="530617"/>
                    </a:cubicBezTo>
                    <a:lnTo>
                      <a:pt x="23984" y="530617"/>
                    </a:lnTo>
                    <a:cubicBezTo>
                      <a:pt x="17623" y="530617"/>
                      <a:pt x="11523" y="528090"/>
                      <a:pt x="7025" y="523592"/>
                    </a:cubicBezTo>
                    <a:cubicBezTo>
                      <a:pt x="2527" y="519094"/>
                      <a:pt x="0" y="512994"/>
                      <a:pt x="0" y="506633"/>
                    </a:cubicBezTo>
                    <a:lnTo>
                      <a:pt x="0" y="23984"/>
                    </a:lnTo>
                    <a:cubicBezTo>
                      <a:pt x="0" y="17623"/>
                      <a:pt x="2527" y="11523"/>
                      <a:pt x="7025" y="7025"/>
                    </a:cubicBezTo>
                    <a:cubicBezTo>
                      <a:pt x="11523" y="2527"/>
                      <a:pt x="17623" y="0"/>
                      <a:pt x="2398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4515" cy="559192"/>
              </a:xfrm>
              <a:prstGeom prst="rect">
                <a:avLst/>
              </a:prstGeom>
            </p:spPr>
            <p:txBody>
              <a:bodyPr lIns="48278" tIns="48278" rIns="48278" bIns="48278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815" y="1440857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48278" tIns="48278" rIns="48278" bIns="48278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653576" y="1501417"/>
              <a:ext cx="8142850" cy="1286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1. Fotografiere den Beginn einer Geschichte.</a:t>
              </a:r>
            </a:p>
            <a:p>
              <a:pPr algn="l">
                <a:lnSpc>
                  <a:spcPts val="263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2. Zeichne das Foto ab.</a:t>
              </a:r>
            </a:p>
            <a:p>
              <a:pPr algn="l">
                <a:lnSpc>
                  <a:spcPts val="263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91688" y="163610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1252752" y="1900786"/>
              <a:ext cx="3980840" cy="5048931"/>
            </a:xfrm>
            <a:custGeom>
              <a:avLst/>
              <a:gdLst/>
              <a:ahLst/>
              <a:cxnLst/>
              <a:rect l="l" t="t" r="r" b="b"/>
              <a:pathLst>
                <a:path w="3980840" h="5048931">
                  <a:moveTo>
                    <a:pt x="0" y="0"/>
                  </a:moveTo>
                  <a:lnTo>
                    <a:pt x="3980840" y="0"/>
                  </a:lnTo>
                  <a:lnTo>
                    <a:pt x="3980840" y="5048931"/>
                  </a:lnTo>
                  <a:lnTo>
                    <a:pt x="0" y="5048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8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85124" y="228541"/>
              <a:ext cx="7610806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Fotos aufnehmen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Mini-Abenteuer mit Fotos (1)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3432695" y="1981396"/>
              <a:ext cx="657832" cy="657832"/>
            </a:xfrm>
            <a:custGeom>
              <a:avLst/>
              <a:gdLst/>
              <a:ahLst/>
              <a:cxnLst/>
              <a:rect l="l" t="t" r="r" b="b"/>
              <a:pathLst>
                <a:path w="657832" h="657832">
                  <a:moveTo>
                    <a:pt x="0" y="0"/>
                  </a:moveTo>
                  <a:lnTo>
                    <a:pt x="657832" y="0"/>
                  </a:lnTo>
                  <a:lnTo>
                    <a:pt x="657832" y="657832"/>
                  </a:lnTo>
                  <a:lnTo>
                    <a:pt x="0" y="6578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 flipH="1">
              <a:off x="7363636" y="38225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89" y="0"/>
                  </a:moveTo>
                  <a:lnTo>
                    <a:pt x="0" y="0"/>
                  </a:lnTo>
                  <a:lnTo>
                    <a:pt x="0" y="1597883"/>
                  </a:lnTo>
                  <a:lnTo>
                    <a:pt x="1064589" y="1597883"/>
                  </a:lnTo>
                  <a:lnTo>
                    <a:pt x="1064589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7653800" y="965458"/>
              <a:ext cx="275990" cy="414244"/>
            </a:xfrm>
            <a:custGeom>
              <a:avLst/>
              <a:gdLst/>
              <a:ahLst/>
              <a:cxnLst/>
              <a:rect l="l" t="t" r="r" b="b"/>
              <a:pathLst>
                <a:path w="275990" h="414244">
                  <a:moveTo>
                    <a:pt x="0" y="0"/>
                  </a:moveTo>
                  <a:lnTo>
                    <a:pt x="275990" y="0"/>
                  </a:lnTo>
                  <a:lnTo>
                    <a:pt x="275990" y="414244"/>
                  </a:lnTo>
                  <a:lnTo>
                    <a:pt x="0" y="414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958178" y="1497320"/>
              <a:ext cx="654214" cy="648081"/>
            </a:xfrm>
            <a:custGeom>
              <a:avLst/>
              <a:gdLst/>
              <a:ahLst/>
              <a:cxnLst/>
              <a:rect l="l" t="t" r="r" b="b"/>
              <a:pathLst>
                <a:path w="654214" h="648081">
                  <a:moveTo>
                    <a:pt x="0" y="0"/>
                  </a:moveTo>
                  <a:lnTo>
                    <a:pt x="654214" y="0"/>
                  </a:lnTo>
                  <a:lnTo>
                    <a:pt x="654214" y="648081"/>
                  </a:lnTo>
                  <a:lnTo>
                    <a:pt x="0" y="648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rot="-10800000">
              <a:off x="8043940" y="5810387"/>
              <a:ext cx="863120" cy="701285"/>
            </a:xfrm>
            <a:custGeom>
              <a:avLst/>
              <a:gdLst/>
              <a:ahLst/>
              <a:cxnLst/>
              <a:rect l="l" t="t" r="r" b="b"/>
              <a:pathLst>
                <a:path w="863120" h="701285">
                  <a:moveTo>
                    <a:pt x="0" y="0"/>
                  </a:moveTo>
                  <a:lnTo>
                    <a:pt x="863120" y="0"/>
                  </a:lnTo>
                  <a:lnTo>
                    <a:pt x="863120" y="701285"/>
                  </a:lnTo>
                  <a:lnTo>
                    <a:pt x="0" y="701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 flipH="1" flipV="1">
              <a:off x="5738675" y="4123494"/>
              <a:ext cx="2438170" cy="1023781"/>
            </a:xfrm>
            <a:custGeom>
              <a:avLst/>
              <a:gdLst/>
              <a:ahLst/>
              <a:cxnLst/>
              <a:rect l="l" t="t" r="r" b="b"/>
              <a:pathLst>
                <a:path w="2438170" h="1023781">
                  <a:moveTo>
                    <a:pt x="2438170" y="1023781"/>
                  </a:moveTo>
                  <a:lnTo>
                    <a:pt x="0" y="1023781"/>
                  </a:lnTo>
                  <a:lnTo>
                    <a:pt x="0" y="0"/>
                  </a:lnTo>
                  <a:lnTo>
                    <a:pt x="2438170" y="0"/>
                  </a:lnTo>
                  <a:lnTo>
                    <a:pt x="2438170" y="1023781"/>
                  </a:lnTo>
                  <a:close/>
                </a:path>
              </a:pathLst>
            </a:custGeom>
            <a:blipFill>
              <a:blip r:embed="rId9"/>
              <a:stretch>
                <a:fillRect l="-23907" t="-122308" r="-44599" b="-4506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flipH="1" flipV="1">
              <a:off x="8176845" y="4173819"/>
              <a:ext cx="883637" cy="1023781"/>
            </a:xfrm>
            <a:custGeom>
              <a:avLst/>
              <a:gdLst/>
              <a:ahLst/>
              <a:cxnLst/>
              <a:rect l="l" t="t" r="r" b="b"/>
              <a:pathLst>
                <a:path w="883637" h="1023781">
                  <a:moveTo>
                    <a:pt x="883638" y="1023781"/>
                  </a:moveTo>
                  <a:lnTo>
                    <a:pt x="0" y="1023781"/>
                  </a:lnTo>
                  <a:lnTo>
                    <a:pt x="0" y="0"/>
                  </a:lnTo>
                  <a:lnTo>
                    <a:pt x="883638" y="0"/>
                  </a:lnTo>
                  <a:lnTo>
                    <a:pt x="883638" y="1023781"/>
                  </a:lnTo>
                  <a:close/>
                </a:path>
              </a:pathLst>
            </a:custGeom>
            <a:blipFill>
              <a:blip r:embed="rId9"/>
              <a:stretch>
                <a:fillRect l="-241891" t="-122308" r="-123061" b="-45061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82319" y="5466070"/>
            <a:ext cx="6795362" cy="4835591"/>
            <a:chOff x="0" y="0"/>
            <a:chExt cx="9060483" cy="6447455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9060483" cy="6447455"/>
              <a:chOff x="0" y="0"/>
              <a:chExt cx="2435304" cy="173296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435304" cy="1732967"/>
              </a:xfrm>
              <a:custGeom>
                <a:avLst/>
                <a:gdLst/>
                <a:ahLst/>
                <a:cxnLst/>
                <a:rect l="l" t="t" r="r" b="b"/>
                <a:pathLst>
                  <a:path w="2435304" h="1732967">
                    <a:moveTo>
                      <a:pt x="22786" y="0"/>
                    </a:moveTo>
                    <a:lnTo>
                      <a:pt x="2412518" y="0"/>
                    </a:lnTo>
                    <a:cubicBezTo>
                      <a:pt x="2425103" y="0"/>
                      <a:pt x="2435304" y="10202"/>
                      <a:pt x="2435304" y="22786"/>
                    </a:cubicBezTo>
                    <a:lnTo>
                      <a:pt x="2435304" y="1710181"/>
                    </a:lnTo>
                    <a:cubicBezTo>
                      <a:pt x="2435304" y="1722765"/>
                      <a:pt x="2425103" y="1732967"/>
                      <a:pt x="2412518" y="1732967"/>
                    </a:cubicBezTo>
                    <a:lnTo>
                      <a:pt x="22786" y="1732967"/>
                    </a:lnTo>
                    <a:cubicBezTo>
                      <a:pt x="10202" y="1732967"/>
                      <a:pt x="0" y="1722765"/>
                      <a:pt x="0" y="1710181"/>
                    </a:cubicBezTo>
                    <a:lnTo>
                      <a:pt x="0" y="22786"/>
                    </a:lnTo>
                    <a:cubicBezTo>
                      <a:pt x="0" y="10202"/>
                      <a:pt x="10202" y="0"/>
                      <a:pt x="227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2435304" cy="1761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815" y="14411"/>
              <a:ext cx="9024694" cy="1966985"/>
              <a:chOff x="0" y="0"/>
              <a:chExt cx="2434515" cy="530617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434515" cy="530617"/>
              </a:xfrm>
              <a:custGeom>
                <a:avLst/>
                <a:gdLst/>
                <a:ahLst/>
                <a:cxnLst/>
                <a:rect l="l" t="t" r="r" b="b"/>
                <a:pathLst>
                  <a:path w="2434515" h="530617">
                    <a:moveTo>
                      <a:pt x="22876" y="0"/>
                    </a:moveTo>
                    <a:lnTo>
                      <a:pt x="2411638" y="0"/>
                    </a:lnTo>
                    <a:cubicBezTo>
                      <a:pt x="2424273" y="0"/>
                      <a:pt x="2434515" y="10242"/>
                      <a:pt x="2434515" y="22876"/>
                    </a:cubicBezTo>
                    <a:lnTo>
                      <a:pt x="2434515" y="507741"/>
                    </a:lnTo>
                    <a:cubicBezTo>
                      <a:pt x="2434515" y="513808"/>
                      <a:pt x="2432104" y="519626"/>
                      <a:pt x="2427814" y="523916"/>
                    </a:cubicBezTo>
                    <a:cubicBezTo>
                      <a:pt x="2423524" y="528207"/>
                      <a:pt x="2417706" y="530617"/>
                      <a:pt x="2411638" y="530617"/>
                    </a:cubicBezTo>
                    <a:lnTo>
                      <a:pt x="22876" y="530617"/>
                    </a:lnTo>
                    <a:cubicBezTo>
                      <a:pt x="10242" y="530617"/>
                      <a:pt x="0" y="520375"/>
                      <a:pt x="0" y="507741"/>
                    </a:cubicBezTo>
                    <a:lnTo>
                      <a:pt x="0" y="22876"/>
                    </a:lnTo>
                    <a:cubicBezTo>
                      <a:pt x="0" y="10242"/>
                      <a:pt x="10242" y="0"/>
                      <a:pt x="2287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2434515" cy="55919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2815" y="1440857"/>
              <a:ext cx="9034852" cy="761007"/>
              <a:chOff x="0" y="0"/>
              <a:chExt cx="2437255" cy="2052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722724" y="1597772"/>
              <a:ext cx="8142850" cy="842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geht die Geschichte weiter? </a:t>
              </a:r>
            </a:p>
            <a:p>
              <a:pPr algn="l">
                <a:lnSpc>
                  <a:spcPts val="263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 und zeichne weiter.</a:t>
              </a:r>
            </a:p>
          </p:txBody>
        </p:sp>
        <p:sp>
          <p:nvSpPr>
            <p:cNvPr id="34" name="Freeform 34"/>
            <p:cNvSpPr/>
            <p:nvPr/>
          </p:nvSpPr>
          <p:spPr>
            <a:xfrm>
              <a:off x="191688" y="163610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 rot="5400000">
              <a:off x="833617" y="1968912"/>
              <a:ext cx="3438680" cy="4361306"/>
            </a:xfrm>
            <a:custGeom>
              <a:avLst/>
              <a:gdLst/>
              <a:ahLst/>
              <a:cxnLst/>
              <a:rect l="l" t="t" r="r" b="b"/>
              <a:pathLst>
                <a:path w="3438680" h="4361306">
                  <a:moveTo>
                    <a:pt x="0" y="0"/>
                  </a:moveTo>
                  <a:lnTo>
                    <a:pt x="3438681" y="0"/>
                  </a:lnTo>
                  <a:lnTo>
                    <a:pt x="3438681" y="4361306"/>
                  </a:lnTo>
                  <a:lnTo>
                    <a:pt x="0" y="4361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8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91688" y="5898992"/>
              <a:ext cx="494953" cy="487841"/>
            </a:xfrm>
            <a:custGeom>
              <a:avLst/>
              <a:gdLst/>
              <a:ahLst/>
              <a:cxnLst/>
              <a:rect l="l" t="t" r="r" b="b"/>
              <a:pathLst>
                <a:path w="494953" h="487841">
                  <a:moveTo>
                    <a:pt x="0" y="0"/>
                  </a:moveTo>
                  <a:lnTo>
                    <a:pt x="494953" y="0"/>
                  </a:lnTo>
                  <a:lnTo>
                    <a:pt x="494953" y="487841"/>
                  </a:lnTo>
                  <a:lnTo>
                    <a:pt x="0" y="487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85124" y="228541"/>
              <a:ext cx="7610806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Fotos aufnehmen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Mini-Abenteuer mit Fotos (2)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6325" y="5982965"/>
              <a:ext cx="5455406" cy="397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Erzähle die Geschichte einem anderen Kind.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5002647" y="2430225"/>
              <a:ext cx="657832" cy="657832"/>
            </a:xfrm>
            <a:custGeom>
              <a:avLst/>
              <a:gdLst/>
              <a:ahLst/>
              <a:cxnLst/>
              <a:rect l="l" t="t" r="r" b="b"/>
              <a:pathLst>
                <a:path w="657832" h="657832">
                  <a:moveTo>
                    <a:pt x="0" y="0"/>
                  </a:moveTo>
                  <a:lnTo>
                    <a:pt x="657832" y="0"/>
                  </a:lnTo>
                  <a:lnTo>
                    <a:pt x="657832" y="657832"/>
                  </a:lnTo>
                  <a:lnTo>
                    <a:pt x="0" y="6578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 flipH="1">
              <a:off x="6013619" y="6001265"/>
              <a:ext cx="694026" cy="413024"/>
            </a:xfrm>
            <a:custGeom>
              <a:avLst/>
              <a:gdLst/>
              <a:ahLst/>
              <a:cxnLst/>
              <a:rect l="l" t="t" r="r" b="b"/>
              <a:pathLst>
                <a:path w="694026" h="413024">
                  <a:moveTo>
                    <a:pt x="694026" y="0"/>
                  </a:moveTo>
                  <a:lnTo>
                    <a:pt x="0" y="0"/>
                  </a:lnTo>
                  <a:lnTo>
                    <a:pt x="0" y="413025"/>
                  </a:lnTo>
                  <a:lnTo>
                    <a:pt x="694026" y="413025"/>
                  </a:lnTo>
                  <a:lnTo>
                    <a:pt x="694026" y="0"/>
                  </a:lnTo>
                  <a:close/>
                </a:path>
              </a:pathLst>
            </a:custGeom>
            <a:blipFill>
              <a:blip r:embed="rId11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 flipH="1">
              <a:off x="7363636" y="38225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89" y="0"/>
                  </a:moveTo>
                  <a:lnTo>
                    <a:pt x="0" y="0"/>
                  </a:lnTo>
                  <a:lnTo>
                    <a:pt x="0" y="1597883"/>
                  </a:lnTo>
                  <a:lnTo>
                    <a:pt x="1064589" y="1597883"/>
                  </a:lnTo>
                  <a:lnTo>
                    <a:pt x="1064589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7653800" y="965458"/>
              <a:ext cx="275990" cy="414244"/>
            </a:xfrm>
            <a:custGeom>
              <a:avLst/>
              <a:gdLst/>
              <a:ahLst/>
              <a:cxnLst/>
              <a:rect l="l" t="t" r="r" b="b"/>
              <a:pathLst>
                <a:path w="275990" h="414244">
                  <a:moveTo>
                    <a:pt x="0" y="0"/>
                  </a:moveTo>
                  <a:lnTo>
                    <a:pt x="275990" y="0"/>
                  </a:lnTo>
                  <a:lnTo>
                    <a:pt x="275990" y="414244"/>
                  </a:lnTo>
                  <a:lnTo>
                    <a:pt x="0" y="414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" name="Freeform 43"/>
          <p:cNvSpPr/>
          <p:nvPr/>
        </p:nvSpPr>
        <p:spPr>
          <a:xfrm rot="-9624204">
            <a:off x="4383920" y="6880897"/>
            <a:ext cx="2479091" cy="3144251"/>
          </a:xfrm>
          <a:custGeom>
            <a:avLst/>
            <a:gdLst/>
            <a:ahLst/>
            <a:cxnLst/>
            <a:rect l="l" t="t" r="r" b="b"/>
            <a:pathLst>
              <a:path w="2479091" h="3144251">
                <a:moveTo>
                  <a:pt x="0" y="0"/>
                </a:moveTo>
                <a:lnTo>
                  <a:pt x="2479091" y="0"/>
                </a:lnTo>
                <a:lnTo>
                  <a:pt x="2479091" y="3144250"/>
                </a:lnTo>
                <a:lnTo>
                  <a:pt x="0" y="3144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8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447375" y="8062110"/>
            <a:ext cx="343491" cy="409881"/>
          </a:xfrm>
          <a:custGeom>
            <a:avLst/>
            <a:gdLst/>
            <a:ahLst/>
            <a:cxnLst/>
            <a:rect l="l" t="t" r="r" b="b"/>
            <a:pathLst>
              <a:path w="343491" h="409881">
                <a:moveTo>
                  <a:pt x="0" y="0"/>
                </a:moveTo>
                <a:lnTo>
                  <a:pt x="343491" y="0"/>
                </a:lnTo>
                <a:lnTo>
                  <a:pt x="343491" y="409881"/>
                </a:lnTo>
                <a:lnTo>
                  <a:pt x="0" y="4098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42748" t="-277189" r="-498886" b="-9272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Freeform 45"/>
          <p:cNvSpPr/>
          <p:nvPr/>
        </p:nvSpPr>
        <p:spPr>
          <a:xfrm flipH="1" flipV="1">
            <a:off x="3901598" y="7883133"/>
            <a:ext cx="600630" cy="767836"/>
          </a:xfrm>
          <a:custGeom>
            <a:avLst/>
            <a:gdLst/>
            <a:ahLst/>
            <a:cxnLst/>
            <a:rect l="l" t="t" r="r" b="b"/>
            <a:pathLst>
              <a:path w="600630" h="767836">
                <a:moveTo>
                  <a:pt x="600629" y="767836"/>
                </a:moveTo>
                <a:lnTo>
                  <a:pt x="0" y="767836"/>
                </a:lnTo>
                <a:lnTo>
                  <a:pt x="0" y="0"/>
                </a:lnTo>
                <a:lnTo>
                  <a:pt x="600629" y="0"/>
                </a:lnTo>
                <a:lnTo>
                  <a:pt x="600629" y="767836"/>
                </a:lnTo>
                <a:close/>
              </a:path>
            </a:pathLst>
          </a:custGeom>
          <a:blipFill>
            <a:blip r:embed="rId9"/>
            <a:stretch>
              <a:fillRect l="-241891" t="-106163" r="-123061" b="-36153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6" name="Group 46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  <p:sp>
        <p:nvSpPr>
          <p:cNvPr id="49" name="Freeform 49"/>
          <p:cNvSpPr/>
          <p:nvPr/>
        </p:nvSpPr>
        <p:spPr>
          <a:xfrm>
            <a:off x="3901598" y="6890630"/>
            <a:ext cx="490660" cy="486061"/>
          </a:xfrm>
          <a:custGeom>
            <a:avLst/>
            <a:gdLst/>
            <a:ahLst/>
            <a:cxnLst/>
            <a:rect l="l" t="t" r="r" b="b"/>
            <a:pathLst>
              <a:path w="490660" h="486061">
                <a:moveTo>
                  <a:pt x="0" y="0"/>
                </a:moveTo>
                <a:lnTo>
                  <a:pt x="490660" y="0"/>
                </a:lnTo>
                <a:lnTo>
                  <a:pt x="490660" y="486061"/>
                </a:lnTo>
                <a:lnTo>
                  <a:pt x="0" y="4860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1552" y="302844"/>
            <a:ext cx="6812592" cy="4883754"/>
            <a:chOff x="0" y="0"/>
            <a:chExt cx="9083456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15439" y="0"/>
                    </a:moveTo>
                    <a:lnTo>
                      <a:pt x="2426041" y="0"/>
                    </a:lnTo>
                    <a:cubicBezTo>
                      <a:pt x="2430135" y="0"/>
                      <a:pt x="2434062" y="1627"/>
                      <a:pt x="2436957" y="4522"/>
                    </a:cubicBezTo>
                    <a:cubicBezTo>
                      <a:pt x="2439853" y="7417"/>
                      <a:pt x="2441479" y="11344"/>
                      <a:pt x="2441479" y="15439"/>
                    </a:cubicBezTo>
                    <a:lnTo>
                      <a:pt x="2441479" y="1734788"/>
                    </a:lnTo>
                    <a:cubicBezTo>
                      <a:pt x="2441479" y="1738883"/>
                      <a:pt x="2439853" y="1742810"/>
                      <a:pt x="2436957" y="1745705"/>
                    </a:cubicBezTo>
                    <a:cubicBezTo>
                      <a:pt x="2434062" y="1748601"/>
                      <a:pt x="2430135" y="1750227"/>
                      <a:pt x="2426041" y="1750227"/>
                    </a:cubicBezTo>
                    <a:lnTo>
                      <a:pt x="15439" y="1750227"/>
                    </a:lnTo>
                    <a:cubicBezTo>
                      <a:pt x="11344" y="1750227"/>
                      <a:pt x="7417" y="1748601"/>
                      <a:pt x="4522" y="1745705"/>
                    </a:cubicBezTo>
                    <a:cubicBezTo>
                      <a:pt x="1627" y="1742810"/>
                      <a:pt x="0" y="1738883"/>
                      <a:pt x="0" y="1734788"/>
                    </a:cubicBezTo>
                    <a:lnTo>
                      <a:pt x="0" y="15439"/>
                    </a:lnTo>
                    <a:cubicBezTo>
                      <a:pt x="0" y="11344"/>
                      <a:pt x="1627" y="7417"/>
                      <a:pt x="4522" y="4522"/>
                    </a:cubicBezTo>
                    <a:cubicBezTo>
                      <a:pt x="7417" y="1627"/>
                      <a:pt x="11344" y="0"/>
                      <a:pt x="154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74787" tIns="74787" rIns="74787" bIns="74787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101" y="0"/>
              <a:ext cx="9054132" cy="2244008"/>
              <a:chOff x="0" y="0"/>
              <a:chExt cx="2442456" cy="60534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2456" cy="605347"/>
              </a:xfrm>
              <a:custGeom>
                <a:avLst/>
                <a:gdLst/>
                <a:ahLst/>
                <a:cxnLst/>
                <a:rect l="l" t="t" r="r" b="b"/>
                <a:pathLst>
                  <a:path w="2442456" h="605347">
                    <a:moveTo>
                      <a:pt x="15489" y="0"/>
                    </a:moveTo>
                    <a:lnTo>
                      <a:pt x="2426967" y="0"/>
                    </a:lnTo>
                    <a:cubicBezTo>
                      <a:pt x="2431075" y="0"/>
                      <a:pt x="2435015" y="1632"/>
                      <a:pt x="2437919" y="4536"/>
                    </a:cubicBezTo>
                    <a:cubicBezTo>
                      <a:pt x="2440824" y="7441"/>
                      <a:pt x="2442456" y="11381"/>
                      <a:pt x="2442456" y="15489"/>
                    </a:cubicBezTo>
                    <a:lnTo>
                      <a:pt x="2442456" y="589858"/>
                    </a:lnTo>
                    <a:cubicBezTo>
                      <a:pt x="2442456" y="593966"/>
                      <a:pt x="2440824" y="597906"/>
                      <a:pt x="2437919" y="600810"/>
                    </a:cubicBezTo>
                    <a:cubicBezTo>
                      <a:pt x="2435015" y="603715"/>
                      <a:pt x="2431075" y="605347"/>
                      <a:pt x="2426967" y="605347"/>
                    </a:cubicBezTo>
                    <a:lnTo>
                      <a:pt x="15489" y="605347"/>
                    </a:lnTo>
                    <a:cubicBezTo>
                      <a:pt x="11381" y="605347"/>
                      <a:pt x="7441" y="603715"/>
                      <a:pt x="4536" y="600810"/>
                    </a:cubicBezTo>
                    <a:cubicBezTo>
                      <a:pt x="1632" y="597906"/>
                      <a:pt x="0" y="593966"/>
                      <a:pt x="0" y="589858"/>
                    </a:cubicBezTo>
                    <a:lnTo>
                      <a:pt x="0" y="15489"/>
                    </a:lnTo>
                    <a:cubicBezTo>
                      <a:pt x="0" y="11381"/>
                      <a:pt x="1632" y="7441"/>
                      <a:pt x="4536" y="4536"/>
                    </a:cubicBezTo>
                    <a:cubicBezTo>
                      <a:pt x="7441" y="1632"/>
                      <a:pt x="11381" y="0"/>
                      <a:pt x="1548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2456" cy="633922"/>
              </a:xfrm>
              <a:prstGeom prst="rect">
                <a:avLst/>
              </a:prstGeom>
            </p:spPr>
            <p:txBody>
              <a:bodyPr lIns="74516" tIns="74516" rIns="74516" bIns="745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4877" y="1460193"/>
              <a:ext cx="9053356" cy="972625"/>
              <a:chOff x="0" y="0"/>
              <a:chExt cx="2442246" cy="26237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2246" cy="262377"/>
              </a:xfrm>
              <a:custGeom>
                <a:avLst/>
                <a:gdLst/>
                <a:ahLst/>
                <a:cxnLst/>
                <a:rect l="l" t="t" r="r" b="b"/>
                <a:pathLst>
                  <a:path w="2442246" h="262377">
                    <a:moveTo>
                      <a:pt x="0" y="0"/>
                    </a:moveTo>
                    <a:lnTo>
                      <a:pt x="2442246" y="0"/>
                    </a:lnTo>
                    <a:lnTo>
                      <a:pt x="2442246" y="262377"/>
                    </a:lnTo>
                    <a:lnTo>
                      <a:pt x="0" y="2623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2246" cy="290952"/>
              </a:xfrm>
              <a:prstGeom prst="rect">
                <a:avLst/>
              </a:prstGeom>
            </p:spPr>
            <p:txBody>
              <a:bodyPr lIns="74516" tIns="74516" rIns="74516" bIns="745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01185" y="1613381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057681" y="4489536"/>
              <a:ext cx="5492250" cy="1823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 das Gegenteil von etwas, das ... </a:t>
              </a:r>
            </a:p>
            <a:p>
              <a:pPr algn="l">
                <a:lnSpc>
                  <a:spcPts val="28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... rund ist.                 O  </a:t>
              </a:r>
            </a:p>
            <a:p>
              <a:pPr algn="l">
                <a:lnSpc>
                  <a:spcPts val="28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... weich ist.               O</a:t>
              </a:r>
            </a:p>
            <a:p>
              <a:pPr algn="l">
                <a:lnSpc>
                  <a:spcPts val="28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... glänzt.                    O  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71381" y="4549983"/>
              <a:ext cx="376971" cy="371554"/>
            </a:xfrm>
            <a:custGeom>
              <a:avLst/>
              <a:gdLst/>
              <a:ahLst/>
              <a:cxnLst/>
              <a:rect l="l" t="t" r="r" b="b"/>
              <a:pathLst>
                <a:path w="376971" h="371554">
                  <a:moveTo>
                    <a:pt x="0" y="0"/>
                  </a:moveTo>
                  <a:lnTo>
                    <a:pt x="376971" y="0"/>
                  </a:lnTo>
                  <a:lnTo>
                    <a:pt x="376971" y="371554"/>
                  </a:lnTo>
                  <a:lnTo>
                    <a:pt x="0" y="371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6155139" y="5317928"/>
              <a:ext cx="2047266" cy="0"/>
            </a:xfrm>
            <a:prstGeom prst="line">
              <a:avLst/>
            </a:prstGeom>
            <a:ln w="8627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6155139" y="5777928"/>
              <a:ext cx="2047266" cy="0"/>
            </a:xfrm>
            <a:prstGeom prst="line">
              <a:avLst/>
            </a:prstGeom>
            <a:ln w="8627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87886" y="1465509"/>
              <a:ext cx="5467253" cy="21777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4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 etwas, das ...</a:t>
              </a:r>
            </a:p>
            <a:p>
              <a:pPr algn="l">
                <a:lnSpc>
                  <a:spcPts val="344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... rund ist.</a:t>
              </a:r>
            </a:p>
            <a:p>
              <a:pPr algn="l">
                <a:lnSpc>
                  <a:spcPts val="344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... weich ist.</a:t>
              </a:r>
            </a:p>
            <a:p>
              <a:pPr algn="l">
                <a:lnSpc>
                  <a:spcPts val="344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... glänzt.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81802" y="172788"/>
              <a:ext cx="8168129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Fotos aufnehmen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Fotografiere Gegensätze.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4541728" y="1784091"/>
              <a:ext cx="320076" cy="328368"/>
            </a:xfrm>
            <a:custGeom>
              <a:avLst/>
              <a:gdLst/>
              <a:ahLst/>
              <a:cxnLst/>
              <a:rect l="l" t="t" r="r" b="b"/>
              <a:pathLst>
                <a:path w="320076" h="328368">
                  <a:moveTo>
                    <a:pt x="0" y="0"/>
                  </a:moveTo>
                  <a:lnTo>
                    <a:pt x="320076" y="0"/>
                  </a:lnTo>
                  <a:lnTo>
                    <a:pt x="320076" y="328368"/>
                  </a:lnTo>
                  <a:lnTo>
                    <a:pt x="0" y="328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9215" t="-24951" r="-28368" b="-286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4754177" y="1549524"/>
              <a:ext cx="469133" cy="469133"/>
            </a:xfrm>
            <a:custGeom>
              <a:avLst/>
              <a:gdLst/>
              <a:ahLst/>
              <a:cxnLst/>
              <a:rect l="l" t="t" r="r" b="b"/>
              <a:pathLst>
                <a:path w="469133" h="469133">
                  <a:moveTo>
                    <a:pt x="0" y="0"/>
                  </a:moveTo>
                  <a:lnTo>
                    <a:pt x="469132" y="0"/>
                  </a:lnTo>
                  <a:lnTo>
                    <a:pt x="469132" y="469133"/>
                  </a:lnTo>
                  <a:lnTo>
                    <a:pt x="0" y="46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337288" y="4573121"/>
              <a:ext cx="339618" cy="348416"/>
            </a:xfrm>
            <a:custGeom>
              <a:avLst/>
              <a:gdLst/>
              <a:ahLst/>
              <a:cxnLst/>
              <a:rect l="l" t="t" r="r" b="b"/>
              <a:pathLst>
                <a:path w="339618" h="348416">
                  <a:moveTo>
                    <a:pt x="0" y="0"/>
                  </a:moveTo>
                  <a:lnTo>
                    <a:pt x="339618" y="0"/>
                  </a:lnTo>
                  <a:lnTo>
                    <a:pt x="339618" y="348416"/>
                  </a:lnTo>
                  <a:lnTo>
                    <a:pt x="0" y="348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9215" t="-24951" r="-28368" b="-286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8562708" y="4324234"/>
              <a:ext cx="497775" cy="497775"/>
            </a:xfrm>
            <a:custGeom>
              <a:avLst/>
              <a:gdLst/>
              <a:ahLst/>
              <a:cxnLst/>
              <a:rect l="l" t="t" r="r" b="b"/>
              <a:pathLst>
                <a:path w="497775" h="497775">
                  <a:moveTo>
                    <a:pt x="0" y="0"/>
                  </a:moveTo>
                  <a:lnTo>
                    <a:pt x="497775" y="0"/>
                  </a:lnTo>
                  <a:lnTo>
                    <a:pt x="497775" y="497775"/>
                  </a:lnTo>
                  <a:lnTo>
                    <a:pt x="0" y="497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47842" y="4208898"/>
              <a:ext cx="2256284" cy="2302774"/>
            </a:xfrm>
            <a:custGeom>
              <a:avLst/>
              <a:gdLst/>
              <a:ahLst/>
              <a:cxnLst/>
              <a:rect l="l" t="t" r="r" b="b"/>
              <a:pathLst>
                <a:path w="2256284" h="2302774">
                  <a:moveTo>
                    <a:pt x="0" y="0"/>
                  </a:moveTo>
                  <a:lnTo>
                    <a:pt x="2256284" y="0"/>
                  </a:lnTo>
                  <a:lnTo>
                    <a:pt x="2256284" y="2302774"/>
                  </a:lnTo>
                  <a:lnTo>
                    <a:pt x="0" y="2302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0666" b="-1823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7540464" y="98234"/>
              <a:ext cx="1009467" cy="1515147"/>
            </a:xfrm>
            <a:custGeom>
              <a:avLst/>
              <a:gdLst/>
              <a:ahLst/>
              <a:cxnLst/>
              <a:rect l="l" t="t" r="r" b="b"/>
              <a:pathLst>
                <a:path w="1009467" h="1515147">
                  <a:moveTo>
                    <a:pt x="0" y="0"/>
                  </a:moveTo>
                  <a:lnTo>
                    <a:pt x="1009467" y="0"/>
                  </a:lnTo>
                  <a:lnTo>
                    <a:pt x="1009467" y="1515147"/>
                  </a:lnTo>
                  <a:lnTo>
                    <a:pt x="0" y="151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11169" y="945897"/>
              <a:ext cx="303121" cy="454966"/>
            </a:xfrm>
            <a:custGeom>
              <a:avLst/>
              <a:gdLst/>
              <a:ahLst/>
              <a:cxnLst/>
              <a:rect l="l" t="t" r="r" b="b"/>
              <a:pathLst>
                <a:path w="303121" h="454966">
                  <a:moveTo>
                    <a:pt x="0" y="0"/>
                  </a:moveTo>
                  <a:lnTo>
                    <a:pt x="303121" y="0"/>
                  </a:lnTo>
                  <a:lnTo>
                    <a:pt x="303121" y="454966"/>
                  </a:lnTo>
                  <a:lnTo>
                    <a:pt x="0" y="454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3831368" y="1490928"/>
              <a:ext cx="686563" cy="680126"/>
            </a:xfrm>
            <a:custGeom>
              <a:avLst/>
              <a:gdLst/>
              <a:ahLst/>
              <a:cxnLst/>
              <a:rect l="l" t="t" r="r" b="b"/>
              <a:pathLst>
                <a:path w="686563" h="680126">
                  <a:moveTo>
                    <a:pt x="0" y="0"/>
                  </a:moveTo>
                  <a:lnTo>
                    <a:pt x="686563" y="0"/>
                  </a:lnTo>
                  <a:lnTo>
                    <a:pt x="686563" y="680127"/>
                  </a:lnTo>
                  <a:lnTo>
                    <a:pt x="0" y="680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2237806" y="2633408"/>
              <a:ext cx="730713" cy="486838"/>
            </a:xfrm>
            <a:custGeom>
              <a:avLst/>
              <a:gdLst/>
              <a:ahLst/>
              <a:cxnLst/>
              <a:rect l="l" t="t" r="r" b="b"/>
              <a:pathLst>
                <a:path w="730713" h="486838">
                  <a:moveTo>
                    <a:pt x="0" y="0"/>
                  </a:moveTo>
                  <a:lnTo>
                    <a:pt x="730713" y="0"/>
                  </a:lnTo>
                  <a:lnTo>
                    <a:pt x="730713" y="486837"/>
                  </a:lnTo>
                  <a:lnTo>
                    <a:pt x="0" y="4868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227397" y="2111162"/>
              <a:ext cx="687968" cy="458359"/>
            </a:xfrm>
            <a:custGeom>
              <a:avLst/>
              <a:gdLst/>
              <a:ahLst/>
              <a:cxnLst/>
              <a:rect l="l" t="t" r="r" b="b"/>
              <a:pathLst>
                <a:path w="687968" h="458359">
                  <a:moveTo>
                    <a:pt x="0" y="0"/>
                  </a:moveTo>
                  <a:lnTo>
                    <a:pt x="687968" y="0"/>
                  </a:lnTo>
                  <a:lnTo>
                    <a:pt x="687968" y="458359"/>
                  </a:lnTo>
                  <a:lnTo>
                    <a:pt x="0" y="458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360617" y="3120245"/>
              <a:ext cx="607902" cy="666854"/>
            </a:xfrm>
            <a:custGeom>
              <a:avLst/>
              <a:gdLst/>
              <a:ahLst/>
              <a:cxnLst/>
              <a:rect l="l" t="t" r="r" b="b"/>
              <a:pathLst>
                <a:path w="607902" h="666854">
                  <a:moveTo>
                    <a:pt x="0" y="0"/>
                  </a:moveTo>
                  <a:lnTo>
                    <a:pt x="607902" y="0"/>
                  </a:lnTo>
                  <a:lnTo>
                    <a:pt x="607902" y="666854"/>
                  </a:lnTo>
                  <a:lnTo>
                    <a:pt x="0" y="666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32070" r="-325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4797656" y="5211611"/>
              <a:ext cx="538421" cy="19458"/>
            </a:xfrm>
            <a:prstGeom prst="line">
              <a:avLst/>
            </a:prstGeom>
            <a:ln w="5176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AutoShape 31"/>
            <p:cNvSpPr/>
            <p:nvPr/>
          </p:nvSpPr>
          <p:spPr>
            <a:xfrm flipH="1">
              <a:off x="4655326" y="5214274"/>
              <a:ext cx="486990" cy="33588"/>
            </a:xfrm>
            <a:prstGeom prst="line">
              <a:avLst/>
            </a:prstGeom>
            <a:ln w="5176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AutoShape 32"/>
            <p:cNvSpPr/>
            <p:nvPr/>
          </p:nvSpPr>
          <p:spPr>
            <a:xfrm flipV="1">
              <a:off x="4822154" y="5716336"/>
              <a:ext cx="538421" cy="19458"/>
            </a:xfrm>
            <a:prstGeom prst="line">
              <a:avLst/>
            </a:prstGeom>
            <a:ln w="5176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AutoShape 33"/>
            <p:cNvSpPr/>
            <p:nvPr/>
          </p:nvSpPr>
          <p:spPr>
            <a:xfrm flipH="1">
              <a:off x="4679824" y="5719000"/>
              <a:ext cx="486990" cy="33588"/>
            </a:xfrm>
            <a:prstGeom prst="line">
              <a:avLst/>
            </a:prstGeom>
            <a:ln w="5176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AutoShape 34"/>
            <p:cNvSpPr/>
            <p:nvPr/>
          </p:nvSpPr>
          <p:spPr>
            <a:xfrm flipV="1">
              <a:off x="4822154" y="6162186"/>
              <a:ext cx="538421" cy="19458"/>
            </a:xfrm>
            <a:prstGeom prst="line">
              <a:avLst/>
            </a:prstGeom>
            <a:ln w="5176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AutoShape 35"/>
            <p:cNvSpPr/>
            <p:nvPr/>
          </p:nvSpPr>
          <p:spPr>
            <a:xfrm flipH="1">
              <a:off x="4679824" y="6164850"/>
              <a:ext cx="486990" cy="33588"/>
            </a:xfrm>
            <a:prstGeom prst="line">
              <a:avLst/>
            </a:prstGeom>
            <a:ln w="5176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5019784" y="2400970"/>
              <a:ext cx="3332880" cy="1491464"/>
            </a:xfrm>
            <a:custGeom>
              <a:avLst/>
              <a:gdLst/>
              <a:ahLst/>
              <a:cxnLst/>
              <a:rect l="l" t="t" r="r" b="b"/>
              <a:pathLst>
                <a:path w="3332880" h="1491464">
                  <a:moveTo>
                    <a:pt x="0" y="0"/>
                  </a:moveTo>
                  <a:lnTo>
                    <a:pt x="3332880" y="0"/>
                  </a:lnTo>
                  <a:lnTo>
                    <a:pt x="3332880" y="1491464"/>
                  </a:lnTo>
                  <a:lnTo>
                    <a:pt x="0" y="1491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188909" y="2953518"/>
              <a:ext cx="614897" cy="834709"/>
            </a:xfrm>
            <a:custGeom>
              <a:avLst/>
              <a:gdLst/>
              <a:ahLst/>
              <a:cxnLst/>
              <a:rect l="l" t="t" r="r" b="b"/>
              <a:pathLst>
                <a:path w="614897" h="834709">
                  <a:moveTo>
                    <a:pt x="0" y="0"/>
                  </a:moveTo>
                  <a:lnTo>
                    <a:pt x="614897" y="0"/>
                  </a:lnTo>
                  <a:lnTo>
                    <a:pt x="614897" y="834709"/>
                  </a:lnTo>
                  <a:lnTo>
                    <a:pt x="0" y="834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b="-105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5361492" y="2505489"/>
              <a:ext cx="2615242" cy="10347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Gegenteil von</a:t>
              </a:r>
            </a:p>
            <a:p>
              <a:pPr algn="ctr">
                <a:lnSpc>
                  <a:spcPts val="3444"/>
                </a:lnSpc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klein 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groß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7310651" y="2439529"/>
              <a:ext cx="891754" cy="1414346"/>
            </a:xfrm>
            <a:custGeom>
              <a:avLst/>
              <a:gdLst/>
              <a:ahLst/>
              <a:cxnLst/>
              <a:rect l="l" t="t" r="r" b="b"/>
              <a:pathLst>
                <a:path w="891754" h="1414346">
                  <a:moveTo>
                    <a:pt x="0" y="0"/>
                  </a:moveTo>
                  <a:lnTo>
                    <a:pt x="891754" y="0"/>
                  </a:lnTo>
                  <a:lnTo>
                    <a:pt x="891754" y="1414346"/>
                  </a:lnTo>
                  <a:lnTo>
                    <a:pt x="0" y="1414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r="-23442" b="-168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6155139" y="6217428"/>
              <a:ext cx="2047266" cy="0"/>
            </a:xfrm>
            <a:prstGeom prst="line">
              <a:avLst/>
            </a:prstGeom>
            <a:ln w="8627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8616" y="330413"/>
            <a:ext cx="6938263" cy="4728294"/>
            <a:chOff x="0" y="0"/>
            <a:chExt cx="9251018" cy="630439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9716"/>
              <a:ext cx="9060483" cy="6294675"/>
              <a:chOff x="0" y="0"/>
              <a:chExt cx="2435304" cy="169190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5304" cy="1691902"/>
              </a:xfrm>
              <a:custGeom>
                <a:avLst/>
                <a:gdLst/>
                <a:ahLst/>
                <a:cxnLst/>
                <a:rect l="l" t="t" r="r" b="b"/>
                <a:pathLst>
                  <a:path w="2435304" h="1691902">
                    <a:moveTo>
                      <a:pt x="15478" y="0"/>
                    </a:moveTo>
                    <a:lnTo>
                      <a:pt x="2419827" y="0"/>
                    </a:lnTo>
                    <a:cubicBezTo>
                      <a:pt x="2428375" y="0"/>
                      <a:pt x="2435304" y="6930"/>
                      <a:pt x="2435304" y="15478"/>
                    </a:cubicBezTo>
                    <a:lnTo>
                      <a:pt x="2435304" y="1676424"/>
                    </a:lnTo>
                    <a:cubicBezTo>
                      <a:pt x="2435304" y="1680529"/>
                      <a:pt x="2433674" y="1684466"/>
                      <a:pt x="2430771" y="1687369"/>
                    </a:cubicBezTo>
                    <a:cubicBezTo>
                      <a:pt x="2427868" y="1690271"/>
                      <a:pt x="2423932" y="1691902"/>
                      <a:pt x="2419827" y="1691902"/>
                    </a:cubicBezTo>
                    <a:lnTo>
                      <a:pt x="15478" y="1691902"/>
                    </a:lnTo>
                    <a:cubicBezTo>
                      <a:pt x="11373" y="1691902"/>
                      <a:pt x="7436" y="1690271"/>
                      <a:pt x="4533" y="1687369"/>
                    </a:cubicBezTo>
                    <a:cubicBezTo>
                      <a:pt x="1631" y="1684466"/>
                      <a:pt x="0" y="1680529"/>
                      <a:pt x="0" y="1676424"/>
                    </a:cubicBezTo>
                    <a:lnTo>
                      <a:pt x="0" y="15478"/>
                    </a:lnTo>
                    <a:cubicBezTo>
                      <a:pt x="0" y="11373"/>
                      <a:pt x="1631" y="7436"/>
                      <a:pt x="4533" y="4533"/>
                    </a:cubicBezTo>
                    <a:cubicBezTo>
                      <a:pt x="7436" y="1631"/>
                      <a:pt x="11373" y="0"/>
                      <a:pt x="154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5304" cy="1720477"/>
              </a:xfrm>
              <a:prstGeom prst="rect">
                <a:avLst/>
              </a:prstGeom>
            </p:spPr>
            <p:txBody>
              <a:bodyPr lIns="74787" tIns="74787" rIns="74787" bIns="74787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498" y="0"/>
              <a:ext cx="9017487" cy="1636108"/>
              <a:chOff x="0" y="0"/>
              <a:chExt cx="2432571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2571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2571" h="441359">
                    <a:moveTo>
                      <a:pt x="15551" y="0"/>
                    </a:moveTo>
                    <a:lnTo>
                      <a:pt x="2417019" y="0"/>
                    </a:lnTo>
                    <a:cubicBezTo>
                      <a:pt x="2421143" y="0"/>
                      <a:pt x="2425099" y="1638"/>
                      <a:pt x="2428016" y="4555"/>
                    </a:cubicBezTo>
                    <a:cubicBezTo>
                      <a:pt x="2430932" y="7471"/>
                      <a:pt x="2432571" y="11427"/>
                      <a:pt x="2432571" y="15551"/>
                    </a:cubicBezTo>
                    <a:lnTo>
                      <a:pt x="2432571" y="425807"/>
                    </a:lnTo>
                    <a:cubicBezTo>
                      <a:pt x="2432571" y="429932"/>
                      <a:pt x="2430932" y="433888"/>
                      <a:pt x="2428016" y="436804"/>
                    </a:cubicBezTo>
                    <a:cubicBezTo>
                      <a:pt x="2425099" y="439720"/>
                      <a:pt x="2421143" y="441359"/>
                      <a:pt x="2417019" y="441359"/>
                    </a:cubicBezTo>
                    <a:lnTo>
                      <a:pt x="15551" y="441359"/>
                    </a:lnTo>
                    <a:cubicBezTo>
                      <a:pt x="11427" y="441359"/>
                      <a:pt x="7471" y="439720"/>
                      <a:pt x="4555" y="436804"/>
                    </a:cubicBezTo>
                    <a:cubicBezTo>
                      <a:pt x="1638" y="433888"/>
                      <a:pt x="0" y="429932"/>
                      <a:pt x="0" y="425807"/>
                    </a:cubicBezTo>
                    <a:lnTo>
                      <a:pt x="0" y="15551"/>
                    </a:lnTo>
                    <a:cubicBezTo>
                      <a:pt x="0" y="11427"/>
                      <a:pt x="1638" y="7471"/>
                      <a:pt x="4555" y="4555"/>
                    </a:cubicBezTo>
                    <a:cubicBezTo>
                      <a:pt x="7471" y="1638"/>
                      <a:pt x="11427" y="0"/>
                      <a:pt x="1555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2571" cy="469934"/>
              </a:xfrm>
              <a:prstGeom prst="rect">
                <a:avLst/>
              </a:prstGeom>
            </p:spPr>
            <p:txBody>
              <a:bodyPr lIns="74516" tIns="74516" rIns="74516" bIns="745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7820" y="1255605"/>
              <a:ext cx="9024842" cy="761007"/>
              <a:chOff x="0" y="0"/>
              <a:chExt cx="2434554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4554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4554" h="205290">
                    <a:moveTo>
                      <a:pt x="0" y="0"/>
                    </a:moveTo>
                    <a:lnTo>
                      <a:pt x="2434554" y="0"/>
                    </a:lnTo>
                    <a:lnTo>
                      <a:pt x="2434554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4554" cy="233865"/>
              </a:xfrm>
              <a:prstGeom prst="rect">
                <a:avLst/>
              </a:prstGeom>
            </p:spPr>
            <p:txBody>
              <a:bodyPr lIns="74516" tIns="74516" rIns="74516" bIns="745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63937" y="209744"/>
              <a:ext cx="7215899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Fotos aufnehmen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Körperformen entdecken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298" y="163610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07915" y="5780216"/>
              <a:ext cx="357671" cy="352531"/>
            </a:xfrm>
            <a:custGeom>
              <a:avLst/>
              <a:gdLst/>
              <a:ahLst/>
              <a:cxnLst/>
              <a:rect l="l" t="t" r="r" b="b"/>
              <a:pathLst>
                <a:path w="357671" h="352531">
                  <a:moveTo>
                    <a:pt x="0" y="0"/>
                  </a:moveTo>
                  <a:lnTo>
                    <a:pt x="357670" y="0"/>
                  </a:lnTo>
                  <a:lnTo>
                    <a:pt x="357670" y="352531"/>
                  </a:lnTo>
                  <a:lnTo>
                    <a:pt x="0" y="352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390699" y="2552175"/>
              <a:ext cx="1056061" cy="914503"/>
            </a:xfrm>
            <a:custGeom>
              <a:avLst/>
              <a:gdLst/>
              <a:ahLst/>
              <a:cxnLst/>
              <a:rect l="l" t="t" r="r" b="b"/>
              <a:pathLst>
                <a:path w="1056061" h="914503">
                  <a:moveTo>
                    <a:pt x="0" y="0"/>
                  </a:moveTo>
                  <a:lnTo>
                    <a:pt x="1056061" y="0"/>
                  </a:lnTo>
                  <a:lnTo>
                    <a:pt x="1056061" y="914503"/>
                  </a:lnTo>
                  <a:lnTo>
                    <a:pt x="0" y="914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54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390699" y="3405626"/>
              <a:ext cx="1047122" cy="982860"/>
            </a:xfrm>
            <a:custGeom>
              <a:avLst/>
              <a:gdLst/>
              <a:ahLst/>
              <a:cxnLst/>
              <a:rect l="l" t="t" r="r" b="b"/>
              <a:pathLst>
                <a:path w="1047122" h="982860">
                  <a:moveTo>
                    <a:pt x="0" y="0"/>
                  </a:moveTo>
                  <a:lnTo>
                    <a:pt x="1047122" y="0"/>
                  </a:lnTo>
                  <a:lnTo>
                    <a:pt x="1047122" y="982860"/>
                  </a:lnTo>
                  <a:lnTo>
                    <a:pt x="0" y="982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653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386384" y="2824934"/>
              <a:ext cx="1378625" cy="1217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Kugel</a:t>
              </a:r>
            </a:p>
            <a:p>
              <a:pPr algn="l">
                <a:lnSpc>
                  <a:spcPts val="253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53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Kegel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77502" y="1438268"/>
              <a:ext cx="8673516" cy="883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Dinge, die so aussehen wie diese Körperformen.</a:t>
              </a:r>
            </a:p>
            <a:p>
              <a:pPr algn="l">
                <a:lnSpc>
                  <a:spcPts val="28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 sie.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1682859" y="4719668"/>
              <a:ext cx="610557" cy="599673"/>
            </a:xfrm>
            <a:custGeom>
              <a:avLst/>
              <a:gdLst/>
              <a:ahLst/>
              <a:cxnLst/>
              <a:rect l="l" t="t" r="r" b="b"/>
              <a:pathLst>
                <a:path w="610557" h="599673">
                  <a:moveTo>
                    <a:pt x="0" y="0"/>
                  </a:moveTo>
                  <a:lnTo>
                    <a:pt x="610557" y="0"/>
                  </a:lnTo>
                  <a:lnTo>
                    <a:pt x="610557" y="599673"/>
                  </a:lnTo>
                  <a:lnTo>
                    <a:pt x="0" y="599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2381" t="-16759" r="-20907" b="-2913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34424" y="2527103"/>
              <a:ext cx="1811734" cy="2233668"/>
            </a:xfrm>
            <a:custGeom>
              <a:avLst/>
              <a:gdLst/>
              <a:ahLst/>
              <a:cxnLst/>
              <a:rect l="l" t="t" r="r" b="b"/>
              <a:pathLst>
                <a:path w="1811734" h="2233668">
                  <a:moveTo>
                    <a:pt x="0" y="0"/>
                  </a:moveTo>
                  <a:lnTo>
                    <a:pt x="1811734" y="0"/>
                  </a:lnTo>
                  <a:lnTo>
                    <a:pt x="1811734" y="2233668"/>
                  </a:lnTo>
                  <a:lnTo>
                    <a:pt x="0" y="2233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2174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77502" y="4777485"/>
              <a:ext cx="1671991" cy="379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Würfel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7756853" y="3570726"/>
              <a:ext cx="795679" cy="545786"/>
            </a:xfrm>
            <a:custGeom>
              <a:avLst/>
              <a:gdLst/>
              <a:ahLst/>
              <a:cxnLst/>
              <a:rect l="l" t="t" r="r" b="b"/>
              <a:pathLst>
                <a:path w="795679" h="545786">
                  <a:moveTo>
                    <a:pt x="0" y="0"/>
                  </a:moveTo>
                  <a:lnTo>
                    <a:pt x="795679" y="0"/>
                  </a:lnTo>
                  <a:lnTo>
                    <a:pt x="795679" y="545786"/>
                  </a:lnTo>
                  <a:lnTo>
                    <a:pt x="0" y="545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3168" t="-35113" r="-8417" b="-4214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7579837" y="2609947"/>
              <a:ext cx="795679" cy="795679"/>
            </a:xfrm>
            <a:custGeom>
              <a:avLst/>
              <a:gdLst/>
              <a:ahLst/>
              <a:cxnLst/>
              <a:rect l="l" t="t" r="r" b="b"/>
              <a:pathLst>
                <a:path w="795679" h="795679">
                  <a:moveTo>
                    <a:pt x="0" y="0"/>
                  </a:moveTo>
                  <a:lnTo>
                    <a:pt x="795679" y="0"/>
                  </a:lnTo>
                  <a:lnTo>
                    <a:pt x="795679" y="795679"/>
                  </a:lnTo>
                  <a:lnTo>
                    <a:pt x="0" y="795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7835017" y="4410388"/>
              <a:ext cx="686548" cy="609117"/>
            </a:xfrm>
            <a:custGeom>
              <a:avLst/>
              <a:gdLst/>
              <a:ahLst/>
              <a:cxnLst/>
              <a:rect l="l" t="t" r="r" b="b"/>
              <a:pathLst>
                <a:path w="686548" h="609117">
                  <a:moveTo>
                    <a:pt x="0" y="0"/>
                  </a:moveTo>
                  <a:lnTo>
                    <a:pt x="686549" y="0"/>
                  </a:lnTo>
                  <a:lnTo>
                    <a:pt x="686549" y="609116"/>
                  </a:lnTo>
                  <a:lnTo>
                    <a:pt x="0" y="609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4228" t="-22691" r="-16891" b="-2509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520532" y="4382745"/>
              <a:ext cx="756052" cy="756052"/>
            </a:xfrm>
            <a:custGeom>
              <a:avLst/>
              <a:gdLst/>
              <a:ahLst/>
              <a:cxnLst/>
              <a:rect l="l" t="t" r="r" b="b"/>
              <a:pathLst>
                <a:path w="756052" h="756052">
                  <a:moveTo>
                    <a:pt x="0" y="0"/>
                  </a:moveTo>
                  <a:lnTo>
                    <a:pt x="756052" y="0"/>
                  </a:lnTo>
                  <a:lnTo>
                    <a:pt x="756052" y="756052"/>
                  </a:lnTo>
                  <a:lnTo>
                    <a:pt x="0" y="756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34424" y="5796060"/>
              <a:ext cx="8057919" cy="368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3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 Körperformen hast du entdeckt? Hake ab.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391728" y="2824934"/>
              <a:ext cx="1585948" cy="2055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Zylinder</a:t>
              </a:r>
            </a:p>
            <a:p>
              <a:pPr algn="l">
                <a:lnSpc>
                  <a:spcPts val="253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53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Quader</a:t>
              </a:r>
            </a:p>
            <a:p>
              <a:pPr algn="l">
                <a:lnSpc>
                  <a:spcPts val="253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53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Pyramide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386384" y="4404056"/>
              <a:ext cx="1671991" cy="379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Prisma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6707818" y="5976023"/>
              <a:ext cx="320076" cy="328368"/>
            </a:xfrm>
            <a:custGeom>
              <a:avLst/>
              <a:gdLst/>
              <a:ahLst/>
              <a:cxnLst/>
              <a:rect l="l" t="t" r="r" b="b"/>
              <a:pathLst>
                <a:path w="320076" h="328368">
                  <a:moveTo>
                    <a:pt x="0" y="0"/>
                  </a:moveTo>
                  <a:lnTo>
                    <a:pt x="320076" y="0"/>
                  </a:lnTo>
                  <a:lnTo>
                    <a:pt x="320076" y="328368"/>
                  </a:lnTo>
                  <a:lnTo>
                    <a:pt x="0" y="328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9215" t="-24951" r="-28368" b="-286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6920266" y="5741457"/>
              <a:ext cx="469133" cy="469133"/>
            </a:xfrm>
            <a:custGeom>
              <a:avLst/>
              <a:gdLst/>
              <a:ahLst/>
              <a:cxnLst/>
              <a:rect l="l" t="t" r="r" b="b"/>
              <a:pathLst>
                <a:path w="469133" h="469133">
                  <a:moveTo>
                    <a:pt x="0" y="0"/>
                  </a:moveTo>
                  <a:lnTo>
                    <a:pt x="469133" y="0"/>
                  </a:lnTo>
                  <a:lnTo>
                    <a:pt x="469133" y="469133"/>
                  </a:lnTo>
                  <a:lnTo>
                    <a:pt x="0" y="46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533598" y="61827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4" y="0"/>
                  </a:lnTo>
                  <a:lnTo>
                    <a:pt x="2018934" y="1345114"/>
                  </a:lnTo>
                  <a:lnTo>
                    <a:pt x="0" y="1345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6968915" y="863864"/>
              <a:ext cx="654626" cy="436145"/>
            </a:xfrm>
            <a:custGeom>
              <a:avLst/>
              <a:gdLst/>
              <a:ahLst/>
              <a:cxnLst/>
              <a:rect l="l" t="t" r="r" b="b"/>
              <a:pathLst>
                <a:path w="654626" h="436145">
                  <a:moveTo>
                    <a:pt x="0" y="0"/>
                  </a:moveTo>
                  <a:lnTo>
                    <a:pt x="654626" y="0"/>
                  </a:lnTo>
                  <a:lnTo>
                    <a:pt x="654626" y="436145"/>
                  </a:lnTo>
                  <a:lnTo>
                    <a:pt x="0" y="436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631294" y="1946691"/>
              <a:ext cx="545285" cy="540173"/>
            </a:xfrm>
            <a:custGeom>
              <a:avLst/>
              <a:gdLst/>
              <a:ahLst/>
              <a:cxnLst/>
              <a:rect l="l" t="t" r="r" b="b"/>
              <a:pathLst>
                <a:path w="545285" h="540173">
                  <a:moveTo>
                    <a:pt x="0" y="0"/>
                  </a:moveTo>
                  <a:lnTo>
                    <a:pt x="545285" y="0"/>
                  </a:lnTo>
                  <a:lnTo>
                    <a:pt x="545285" y="540173"/>
                  </a:lnTo>
                  <a:lnTo>
                    <a:pt x="0" y="54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7515342" y="1474313"/>
              <a:ext cx="639350" cy="639350"/>
            </a:xfrm>
            <a:custGeom>
              <a:avLst/>
              <a:gdLst/>
              <a:ahLst/>
              <a:cxnLst/>
              <a:rect l="l" t="t" r="r" b="b"/>
              <a:pathLst>
                <a:path w="639350" h="639350">
                  <a:moveTo>
                    <a:pt x="0" y="0"/>
                  </a:moveTo>
                  <a:lnTo>
                    <a:pt x="639350" y="0"/>
                  </a:lnTo>
                  <a:lnTo>
                    <a:pt x="639350" y="639350"/>
                  </a:lnTo>
                  <a:lnTo>
                    <a:pt x="0" y="63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86479" y="5346000"/>
            <a:ext cx="6796737" cy="4892458"/>
            <a:chOff x="0" y="0"/>
            <a:chExt cx="9062316" cy="6523277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11606"/>
              <a:ext cx="9062316" cy="6511672"/>
              <a:chOff x="0" y="0"/>
              <a:chExt cx="2435797" cy="1750227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435797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35797" h="1750227">
                    <a:moveTo>
                      <a:pt x="22781" y="0"/>
                    </a:moveTo>
                    <a:lnTo>
                      <a:pt x="2413016" y="0"/>
                    </a:lnTo>
                    <a:cubicBezTo>
                      <a:pt x="2419058" y="0"/>
                      <a:pt x="2424852" y="2400"/>
                      <a:pt x="2429125" y="6672"/>
                    </a:cubicBezTo>
                    <a:cubicBezTo>
                      <a:pt x="2433397" y="10945"/>
                      <a:pt x="2435797" y="16739"/>
                      <a:pt x="2435797" y="22781"/>
                    </a:cubicBezTo>
                    <a:lnTo>
                      <a:pt x="2435797" y="1727446"/>
                    </a:lnTo>
                    <a:cubicBezTo>
                      <a:pt x="2435797" y="1740028"/>
                      <a:pt x="2425597" y="1750227"/>
                      <a:pt x="2413016" y="1750227"/>
                    </a:cubicBezTo>
                    <a:lnTo>
                      <a:pt x="22781" y="1750227"/>
                    </a:lnTo>
                    <a:cubicBezTo>
                      <a:pt x="10200" y="1750227"/>
                      <a:pt x="0" y="1740028"/>
                      <a:pt x="0" y="1727446"/>
                    </a:cubicBezTo>
                    <a:lnTo>
                      <a:pt x="0" y="22781"/>
                    </a:lnTo>
                    <a:cubicBezTo>
                      <a:pt x="0" y="10200"/>
                      <a:pt x="10200" y="0"/>
                      <a:pt x="22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2435797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13732" y="11606"/>
              <a:ext cx="9037509" cy="2022925"/>
              <a:chOff x="0" y="0"/>
              <a:chExt cx="2437972" cy="545707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437972" cy="545707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45707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22863"/>
                    </a:lnTo>
                    <a:cubicBezTo>
                      <a:pt x="2437972" y="528922"/>
                      <a:pt x="2435565" y="534732"/>
                      <a:pt x="2431281" y="539016"/>
                    </a:cubicBezTo>
                    <a:cubicBezTo>
                      <a:pt x="2426997" y="543300"/>
                      <a:pt x="2421186" y="545707"/>
                      <a:pt x="2415128" y="545707"/>
                    </a:cubicBezTo>
                    <a:lnTo>
                      <a:pt x="22844" y="545707"/>
                    </a:lnTo>
                    <a:cubicBezTo>
                      <a:pt x="16785" y="545707"/>
                      <a:pt x="10975" y="543300"/>
                      <a:pt x="6691" y="539016"/>
                    </a:cubicBezTo>
                    <a:cubicBezTo>
                      <a:pt x="2407" y="534732"/>
                      <a:pt x="0" y="528922"/>
                      <a:pt x="0" y="522863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2437972" cy="57428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13732" y="1436416"/>
              <a:ext cx="9034852" cy="761007"/>
              <a:chOff x="0" y="0"/>
              <a:chExt cx="2437255" cy="20529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220775" y="183717"/>
              <a:ext cx="8168129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Fotos aufnehmen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Lieblingsfarbe fotografieren</a:t>
              </a:r>
            </a:p>
          </p:txBody>
        </p:sp>
        <p:sp>
          <p:nvSpPr>
            <p:cNvPr id="49" name="Freeform 49"/>
            <p:cNvSpPr/>
            <p:nvPr/>
          </p:nvSpPr>
          <p:spPr>
            <a:xfrm>
              <a:off x="220775" y="1816920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5588662" y="1628935"/>
              <a:ext cx="3198072" cy="2130716"/>
            </a:xfrm>
            <a:custGeom>
              <a:avLst/>
              <a:gdLst/>
              <a:ahLst/>
              <a:cxnLst/>
              <a:rect l="l" t="t" r="r" b="b"/>
              <a:pathLst>
                <a:path w="3198072" h="2130716">
                  <a:moveTo>
                    <a:pt x="0" y="0"/>
                  </a:moveTo>
                  <a:lnTo>
                    <a:pt x="3198072" y="0"/>
                  </a:lnTo>
                  <a:lnTo>
                    <a:pt x="3198072" y="2130715"/>
                  </a:lnTo>
                  <a:lnTo>
                    <a:pt x="0" y="2130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5588662" y="3996886"/>
              <a:ext cx="3198072" cy="2130716"/>
            </a:xfrm>
            <a:custGeom>
              <a:avLst/>
              <a:gdLst/>
              <a:ahLst/>
              <a:cxnLst/>
              <a:rect l="l" t="t" r="r" b="b"/>
              <a:pathLst>
                <a:path w="3198072" h="2130716">
                  <a:moveTo>
                    <a:pt x="0" y="0"/>
                  </a:moveTo>
                  <a:lnTo>
                    <a:pt x="3198072" y="0"/>
                  </a:lnTo>
                  <a:lnTo>
                    <a:pt x="3198072" y="2130716"/>
                  </a:lnTo>
                  <a:lnTo>
                    <a:pt x="0" y="2130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234940" y="3759650"/>
              <a:ext cx="347069" cy="342082"/>
            </a:xfrm>
            <a:custGeom>
              <a:avLst/>
              <a:gdLst/>
              <a:ahLst/>
              <a:cxnLst/>
              <a:rect l="l" t="t" r="r" b="b"/>
              <a:pathLst>
                <a:path w="347069" h="342082">
                  <a:moveTo>
                    <a:pt x="0" y="0"/>
                  </a:moveTo>
                  <a:lnTo>
                    <a:pt x="347069" y="0"/>
                  </a:lnTo>
                  <a:lnTo>
                    <a:pt x="347069" y="342082"/>
                  </a:lnTo>
                  <a:lnTo>
                    <a:pt x="0" y="342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 rot="808063">
              <a:off x="4616846" y="3709797"/>
              <a:ext cx="503394" cy="783870"/>
            </a:xfrm>
            <a:custGeom>
              <a:avLst/>
              <a:gdLst/>
              <a:ahLst/>
              <a:cxnLst/>
              <a:rect l="l" t="t" r="r" b="b"/>
              <a:pathLst>
                <a:path w="503394" h="783870">
                  <a:moveTo>
                    <a:pt x="0" y="0"/>
                  </a:moveTo>
                  <a:lnTo>
                    <a:pt x="503394" y="0"/>
                  </a:lnTo>
                  <a:lnTo>
                    <a:pt x="503394" y="783870"/>
                  </a:lnTo>
                  <a:lnTo>
                    <a:pt x="0" y="7838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60532" t="-18553" r="-59156" b="-2252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17811" y="3707470"/>
              <a:ext cx="4344692" cy="2052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4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Schaffst du es, fünf Dinge in der </a:t>
              </a:r>
            </a:p>
            <a:p>
              <a:pPr algn="l">
                <a:lnSpc>
                  <a:spcPts val="204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gleichen Farbe in zwei Minuten </a:t>
              </a:r>
            </a:p>
            <a:p>
              <a:pPr algn="l">
                <a:lnSpc>
                  <a:spcPts val="204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fotografieren?</a:t>
              </a:r>
            </a:p>
            <a:p>
              <a:pPr algn="l">
                <a:lnSpc>
                  <a:spcPts val="204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04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04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Welches Foto gefällt dir am besten?</a:t>
              </a:r>
            </a:p>
          </p:txBody>
        </p:sp>
        <p:sp>
          <p:nvSpPr>
            <p:cNvPr id="55" name="Freeform 55"/>
            <p:cNvSpPr/>
            <p:nvPr/>
          </p:nvSpPr>
          <p:spPr>
            <a:xfrm rot="1410601">
              <a:off x="138774" y="5279551"/>
              <a:ext cx="533660" cy="724794"/>
            </a:xfrm>
            <a:custGeom>
              <a:avLst/>
              <a:gdLst/>
              <a:ahLst/>
              <a:cxnLst/>
              <a:rect l="l" t="t" r="r" b="b"/>
              <a:pathLst>
                <a:path w="533660" h="724794">
                  <a:moveTo>
                    <a:pt x="0" y="0"/>
                  </a:moveTo>
                  <a:lnTo>
                    <a:pt x="533660" y="0"/>
                  </a:lnTo>
                  <a:lnTo>
                    <a:pt x="533660" y="724795"/>
                  </a:lnTo>
                  <a:lnTo>
                    <a:pt x="0" y="724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-163232" t="-18723" r="-17250" b="-188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/>
            <p:nvPr/>
          </p:nvSpPr>
          <p:spPr>
            <a:xfrm flipH="1">
              <a:off x="7505831" y="0"/>
              <a:ext cx="1085278" cy="1628935"/>
            </a:xfrm>
            <a:custGeom>
              <a:avLst/>
              <a:gdLst/>
              <a:ahLst/>
              <a:cxnLst/>
              <a:rect l="l" t="t" r="r" b="b"/>
              <a:pathLst>
                <a:path w="1085278" h="1628935">
                  <a:moveTo>
                    <a:pt x="1085278" y="0"/>
                  </a:moveTo>
                  <a:lnTo>
                    <a:pt x="0" y="0"/>
                  </a:lnTo>
                  <a:lnTo>
                    <a:pt x="0" y="1628935"/>
                  </a:lnTo>
                  <a:lnTo>
                    <a:pt x="1085278" y="1628935"/>
                  </a:lnTo>
                  <a:lnTo>
                    <a:pt x="1085278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7625714" y="928954"/>
              <a:ext cx="624631" cy="416160"/>
            </a:xfrm>
            <a:custGeom>
              <a:avLst/>
              <a:gdLst/>
              <a:ahLst/>
              <a:cxnLst/>
              <a:rect l="l" t="t" r="r" b="b"/>
              <a:pathLst>
                <a:path w="624631" h="416160">
                  <a:moveTo>
                    <a:pt x="0" y="0"/>
                  </a:moveTo>
                  <a:lnTo>
                    <a:pt x="624631" y="0"/>
                  </a:lnTo>
                  <a:lnTo>
                    <a:pt x="624631" y="416160"/>
                  </a:lnTo>
                  <a:lnTo>
                    <a:pt x="0" y="416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17811" y="1759770"/>
              <a:ext cx="4469552" cy="676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7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 Dinge </a:t>
              </a:r>
            </a:p>
            <a:p>
              <a:pPr algn="l">
                <a:lnSpc>
                  <a:spcPts val="2072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 deiner Lieblingsfarbe.</a:t>
              </a:r>
            </a:p>
          </p:txBody>
        </p:sp>
        <p:sp>
          <p:nvSpPr>
            <p:cNvPr id="59" name="Freeform 59"/>
            <p:cNvSpPr/>
            <p:nvPr/>
          </p:nvSpPr>
          <p:spPr>
            <a:xfrm>
              <a:off x="3709437" y="1846520"/>
              <a:ext cx="595403" cy="589821"/>
            </a:xfrm>
            <a:custGeom>
              <a:avLst/>
              <a:gdLst/>
              <a:ahLst/>
              <a:cxnLst/>
              <a:rect l="l" t="t" r="r" b="b"/>
              <a:pathLst>
                <a:path w="595403" h="589821">
                  <a:moveTo>
                    <a:pt x="0" y="0"/>
                  </a:moveTo>
                  <a:lnTo>
                    <a:pt x="595403" y="0"/>
                  </a:lnTo>
                  <a:lnTo>
                    <a:pt x="595403" y="589821"/>
                  </a:lnTo>
                  <a:lnTo>
                    <a:pt x="0" y="589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7516" y="287785"/>
            <a:ext cx="7144969" cy="4854606"/>
            <a:chOff x="0" y="0"/>
            <a:chExt cx="9526625" cy="6472807"/>
          </a:xfrm>
        </p:grpSpPr>
        <p:grpSp>
          <p:nvGrpSpPr>
            <p:cNvPr id="3" name="Group 3"/>
            <p:cNvGrpSpPr/>
            <p:nvPr/>
          </p:nvGrpSpPr>
          <p:grpSpPr>
            <a:xfrm>
              <a:off x="176877" y="0"/>
              <a:ext cx="9060483" cy="6411806"/>
              <a:chOff x="0" y="0"/>
              <a:chExt cx="2435304" cy="17233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5304" cy="1723385"/>
              </a:xfrm>
              <a:custGeom>
                <a:avLst/>
                <a:gdLst/>
                <a:ahLst/>
                <a:cxnLst/>
                <a:rect l="l" t="t" r="r" b="b"/>
                <a:pathLst>
                  <a:path w="2435304" h="1723385">
                    <a:moveTo>
                      <a:pt x="22786" y="0"/>
                    </a:moveTo>
                    <a:lnTo>
                      <a:pt x="2412518" y="0"/>
                    </a:lnTo>
                    <a:cubicBezTo>
                      <a:pt x="2425103" y="0"/>
                      <a:pt x="2435304" y="10202"/>
                      <a:pt x="2435304" y="22786"/>
                    </a:cubicBezTo>
                    <a:lnTo>
                      <a:pt x="2435304" y="1700599"/>
                    </a:lnTo>
                    <a:cubicBezTo>
                      <a:pt x="2435304" y="1713183"/>
                      <a:pt x="2425103" y="1723385"/>
                      <a:pt x="2412518" y="1723385"/>
                    </a:cubicBezTo>
                    <a:lnTo>
                      <a:pt x="22786" y="1723385"/>
                    </a:lnTo>
                    <a:cubicBezTo>
                      <a:pt x="10202" y="1723385"/>
                      <a:pt x="0" y="1713183"/>
                      <a:pt x="0" y="1700599"/>
                    </a:cubicBezTo>
                    <a:lnTo>
                      <a:pt x="0" y="22786"/>
                    </a:lnTo>
                    <a:cubicBezTo>
                      <a:pt x="0" y="10202"/>
                      <a:pt x="10202" y="0"/>
                      <a:pt x="227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5304" cy="17519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01573" y="0"/>
              <a:ext cx="9010100" cy="1909247"/>
              <a:chOff x="0" y="0"/>
              <a:chExt cx="2430578" cy="5150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0578" cy="515041"/>
              </a:xfrm>
              <a:custGeom>
                <a:avLst/>
                <a:gdLst/>
                <a:ahLst/>
                <a:cxnLst/>
                <a:rect l="l" t="t" r="r" b="b"/>
                <a:pathLst>
                  <a:path w="2430578" h="515041">
                    <a:moveTo>
                      <a:pt x="22913" y="0"/>
                    </a:moveTo>
                    <a:lnTo>
                      <a:pt x="2407664" y="0"/>
                    </a:lnTo>
                    <a:cubicBezTo>
                      <a:pt x="2420319" y="0"/>
                      <a:pt x="2430578" y="10259"/>
                      <a:pt x="2430578" y="22913"/>
                    </a:cubicBezTo>
                    <a:lnTo>
                      <a:pt x="2430578" y="492128"/>
                    </a:lnTo>
                    <a:cubicBezTo>
                      <a:pt x="2430578" y="498205"/>
                      <a:pt x="2428164" y="504033"/>
                      <a:pt x="2423867" y="508330"/>
                    </a:cubicBezTo>
                    <a:cubicBezTo>
                      <a:pt x="2419570" y="512627"/>
                      <a:pt x="2413741" y="515041"/>
                      <a:pt x="2407664" y="515041"/>
                    </a:cubicBezTo>
                    <a:lnTo>
                      <a:pt x="22913" y="515041"/>
                    </a:lnTo>
                    <a:cubicBezTo>
                      <a:pt x="10259" y="515041"/>
                      <a:pt x="0" y="504783"/>
                      <a:pt x="0" y="492128"/>
                    </a:cubicBezTo>
                    <a:lnTo>
                      <a:pt x="0" y="22913"/>
                    </a:lnTo>
                    <a:cubicBezTo>
                      <a:pt x="0" y="10259"/>
                      <a:pt x="10259" y="0"/>
                      <a:pt x="2291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0578" cy="54361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01043" y="1358551"/>
              <a:ext cx="9010630" cy="761007"/>
              <a:chOff x="0" y="0"/>
              <a:chExt cx="2430721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0721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0721" h="205290">
                    <a:moveTo>
                      <a:pt x="0" y="0"/>
                    </a:moveTo>
                    <a:lnTo>
                      <a:pt x="2430721" y="0"/>
                    </a:lnTo>
                    <a:lnTo>
                      <a:pt x="2430721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0721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507821" y="85736"/>
              <a:ext cx="7215899" cy="109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Fotos aufnehmen</a:t>
              </a:r>
            </a:p>
            <a:p>
              <a:pPr algn="l">
                <a:lnSpc>
                  <a:spcPts val="2440"/>
                </a:lnSpc>
              </a:pPr>
              <a:r>
                <a:rPr lang="en-US" sz="20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Vorgang beschreiben - </a:t>
              </a:r>
            </a:p>
            <a:p>
              <a:pPr algn="l">
                <a:lnSpc>
                  <a:spcPts val="2440"/>
                </a:lnSpc>
              </a:pPr>
              <a:r>
                <a:rPr lang="en-US" sz="20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Jacke anziehen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327205" y="1562815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460925" y="3097597"/>
              <a:ext cx="2564094" cy="1708328"/>
            </a:xfrm>
            <a:custGeom>
              <a:avLst/>
              <a:gdLst/>
              <a:ahLst/>
              <a:cxnLst/>
              <a:rect l="l" t="t" r="r" b="b"/>
              <a:pathLst>
                <a:path w="2564094" h="1708328">
                  <a:moveTo>
                    <a:pt x="0" y="0"/>
                  </a:moveTo>
                  <a:lnTo>
                    <a:pt x="2564094" y="0"/>
                  </a:lnTo>
                  <a:lnTo>
                    <a:pt x="2564094" y="1708328"/>
                  </a:lnTo>
                  <a:lnTo>
                    <a:pt x="0" y="1708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53109" y="1429465"/>
              <a:ext cx="8673516" cy="1353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 in drei Fotos, wie eine Jacke zugemacht wird.</a:t>
              </a:r>
            </a:p>
            <a:p>
              <a:pPr algn="l">
                <a:lnSpc>
                  <a:spcPts val="28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Sprich zu jedem Foto einen Satz.</a:t>
              </a:r>
            </a:p>
            <a:p>
              <a:pPr algn="l">
                <a:lnSpc>
                  <a:spcPts val="280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410760" y="3014942"/>
              <a:ext cx="1675424" cy="2060066"/>
            </a:xfrm>
            <a:custGeom>
              <a:avLst/>
              <a:gdLst/>
              <a:ahLst/>
              <a:cxnLst/>
              <a:rect l="l" t="t" r="r" b="b"/>
              <a:pathLst>
                <a:path w="1675424" h="2060066">
                  <a:moveTo>
                    <a:pt x="0" y="0"/>
                  </a:moveTo>
                  <a:lnTo>
                    <a:pt x="1675424" y="0"/>
                  </a:lnTo>
                  <a:lnTo>
                    <a:pt x="1675424" y="2060066"/>
                  </a:lnTo>
                  <a:lnTo>
                    <a:pt x="0" y="2060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921" b="-16147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366058" y="4556661"/>
              <a:ext cx="1916147" cy="1916147"/>
            </a:xfrm>
            <a:custGeom>
              <a:avLst/>
              <a:gdLst/>
              <a:ahLst/>
              <a:cxnLst/>
              <a:rect l="l" t="t" r="r" b="b"/>
              <a:pathLst>
                <a:path w="1916147" h="1916147">
                  <a:moveTo>
                    <a:pt x="0" y="0"/>
                  </a:moveTo>
                  <a:lnTo>
                    <a:pt x="1916147" y="0"/>
                  </a:lnTo>
                  <a:lnTo>
                    <a:pt x="1916147" y="1916146"/>
                  </a:lnTo>
                  <a:lnTo>
                    <a:pt x="0" y="1916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4746941" y="1909247"/>
              <a:ext cx="885852" cy="527183"/>
            </a:xfrm>
            <a:custGeom>
              <a:avLst/>
              <a:gdLst/>
              <a:ahLst/>
              <a:cxnLst/>
              <a:rect l="l" t="t" r="r" b="b"/>
              <a:pathLst>
                <a:path w="885852" h="527183">
                  <a:moveTo>
                    <a:pt x="885852" y="0"/>
                  </a:moveTo>
                  <a:lnTo>
                    <a:pt x="0" y="0"/>
                  </a:lnTo>
                  <a:lnTo>
                    <a:pt x="0" y="527183"/>
                  </a:lnTo>
                  <a:lnTo>
                    <a:pt x="885852" y="527183"/>
                  </a:lnTo>
                  <a:lnTo>
                    <a:pt x="885852" y="0"/>
                  </a:lnTo>
                  <a:close/>
                </a:path>
              </a:pathLst>
            </a:custGeom>
            <a:blipFill>
              <a:blip r:embed="rId6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6733505" y="145497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3" y="0"/>
                  </a:lnTo>
                  <a:lnTo>
                    <a:pt x="2018933" y="1345114"/>
                  </a:lnTo>
                  <a:lnTo>
                    <a:pt x="0" y="1345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168822" y="947535"/>
              <a:ext cx="654626" cy="436145"/>
            </a:xfrm>
            <a:custGeom>
              <a:avLst/>
              <a:gdLst/>
              <a:ahLst/>
              <a:cxnLst/>
              <a:rect l="l" t="t" r="r" b="b"/>
              <a:pathLst>
                <a:path w="654626" h="436145">
                  <a:moveTo>
                    <a:pt x="0" y="0"/>
                  </a:moveTo>
                  <a:lnTo>
                    <a:pt x="654626" y="0"/>
                  </a:lnTo>
                  <a:lnTo>
                    <a:pt x="654626" y="436144"/>
                  </a:lnTo>
                  <a:lnTo>
                    <a:pt x="0" y="436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7742972" y="1562815"/>
              <a:ext cx="753466" cy="746402"/>
            </a:xfrm>
            <a:custGeom>
              <a:avLst/>
              <a:gdLst/>
              <a:ahLst/>
              <a:cxnLst/>
              <a:rect l="l" t="t" r="r" b="b"/>
              <a:pathLst>
                <a:path w="753466" h="746402">
                  <a:moveTo>
                    <a:pt x="0" y="0"/>
                  </a:moveTo>
                  <a:lnTo>
                    <a:pt x="753465" y="0"/>
                  </a:lnTo>
                  <a:lnTo>
                    <a:pt x="753465" y="746402"/>
                  </a:lnTo>
                  <a:lnTo>
                    <a:pt x="0" y="746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003535" y="4834500"/>
              <a:ext cx="1994681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Zum Schluss...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5027383"/>
              <a:ext cx="2070946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Zuerst...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983616" y="5467109"/>
              <a:ext cx="2245329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Dann ...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3884583" y="2614230"/>
              <a:ext cx="2397622" cy="2351451"/>
            </a:xfrm>
            <a:custGeom>
              <a:avLst/>
              <a:gdLst/>
              <a:ahLst/>
              <a:cxnLst/>
              <a:rect l="l" t="t" r="r" b="b"/>
              <a:pathLst>
                <a:path w="2397622" h="2351451">
                  <a:moveTo>
                    <a:pt x="0" y="0"/>
                  </a:moveTo>
                  <a:lnTo>
                    <a:pt x="2397622" y="0"/>
                  </a:lnTo>
                  <a:lnTo>
                    <a:pt x="2397622" y="2351450"/>
                  </a:lnTo>
                  <a:lnTo>
                    <a:pt x="0" y="2351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068" t="-5928" r="-2986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076824" y="3064390"/>
              <a:ext cx="2074955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Reißverschluss ...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161306" y="3809571"/>
              <a:ext cx="2245329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Schieber ...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125393" y="3412485"/>
              <a:ext cx="2245329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Steckteil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2294158" y="3951768"/>
              <a:ext cx="1512877" cy="1865037"/>
            </a:xfrm>
            <a:custGeom>
              <a:avLst/>
              <a:gdLst/>
              <a:ahLst/>
              <a:cxnLst/>
              <a:rect l="l" t="t" r="r" b="b"/>
              <a:pathLst>
                <a:path w="1512877" h="1865037">
                  <a:moveTo>
                    <a:pt x="0" y="0"/>
                  </a:moveTo>
                  <a:lnTo>
                    <a:pt x="1512878" y="0"/>
                  </a:lnTo>
                  <a:lnTo>
                    <a:pt x="1512878" y="1865037"/>
                  </a:lnTo>
                  <a:lnTo>
                    <a:pt x="0" y="186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156" b="-1659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07516" y="5447553"/>
            <a:ext cx="6928020" cy="4808854"/>
            <a:chOff x="0" y="0"/>
            <a:chExt cx="9237360" cy="6411806"/>
          </a:xfrm>
        </p:grpSpPr>
        <p:grpSp>
          <p:nvGrpSpPr>
            <p:cNvPr id="31" name="Group 31"/>
            <p:cNvGrpSpPr/>
            <p:nvPr/>
          </p:nvGrpSpPr>
          <p:grpSpPr>
            <a:xfrm>
              <a:off x="176877" y="0"/>
              <a:ext cx="9060483" cy="6411806"/>
              <a:chOff x="0" y="0"/>
              <a:chExt cx="2435304" cy="1723385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35304" cy="1723385"/>
              </a:xfrm>
              <a:custGeom>
                <a:avLst/>
                <a:gdLst/>
                <a:ahLst/>
                <a:cxnLst/>
                <a:rect l="l" t="t" r="r" b="b"/>
                <a:pathLst>
                  <a:path w="2435304" h="1723385">
                    <a:moveTo>
                      <a:pt x="15619" y="0"/>
                    </a:moveTo>
                    <a:lnTo>
                      <a:pt x="2419685" y="0"/>
                    </a:lnTo>
                    <a:cubicBezTo>
                      <a:pt x="2428311" y="0"/>
                      <a:pt x="2435304" y="6993"/>
                      <a:pt x="2435304" y="15619"/>
                    </a:cubicBezTo>
                    <a:lnTo>
                      <a:pt x="2435304" y="1707766"/>
                    </a:lnTo>
                    <a:cubicBezTo>
                      <a:pt x="2435304" y="1711908"/>
                      <a:pt x="2433659" y="1715881"/>
                      <a:pt x="2430730" y="1718810"/>
                    </a:cubicBezTo>
                    <a:cubicBezTo>
                      <a:pt x="2427800" y="1721739"/>
                      <a:pt x="2423827" y="1723385"/>
                      <a:pt x="2419685" y="1723385"/>
                    </a:cubicBezTo>
                    <a:lnTo>
                      <a:pt x="15619" y="1723385"/>
                    </a:lnTo>
                    <a:cubicBezTo>
                      <a:pt x="11477" y="1723385"/>
                      <a:pt x="7504" y="1721739"/>
                      <a:pt x="4575" y="1718810"/>
                    </a:cubicBezTo>
                    <a:cubicBezTo>
                      <a:pt x="1646" y="1715881"/>
                      <a:pt x="0" y="1711908"/>
                      <a:pt x="0" y="1707766"/>
                    </a:cubicBezTo>
                    <a:lnTo>
                      <a:pt x="0" y="15619"/>
                    </a:lnTo>
                    <a:cubicBezTo>
                      <a:pt x="0" y="11477"/>
                      <a:pt x="1646" y="7504"/>
                      <a:pt x="4575" y="4575"/>
                    </a:cubicBezTo>
                    <a:cubicBezTo>
                      <a:pt x="7504" y="1646"/>
                      <a:pt x="11477" y="0"/>
                      <a:pt x="156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35304" cy="1751960"/>
              </a:xfrm>
              <a:prstGeom prst="rect">
                <a:avLst/>
              </a:prstGeom>
            </p:spPr>
            <p:txBody>
              <a:bodyPr lIns="74109" tIns="74109" rIns="74109" bIns="7410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90698" y="0"/>
              <a:ext cx="9046661" cy="1780426"/>
              <a:chOff x="0" y="0"/>
              <a:chExt cx="2440440" cy="48029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40441" cy="480290"/>
              </a:xfrm>
              <a:custGeom>
                <a:avLst/>
                <a:gdLst/>
                <a:ahLst/>
                <a:cxnLst/>
                <a:rect l="l" t="t" r="r" b="b"/>
                <a:pathLst>
                  <a:path w="2440441" h="480290">
                    <a:moveTo>
                      <a:pt x="15643" y="0"/>
                    </a:moveTo>
                    <a:lnTo>
                      <a:pt x="2424797" y="0"/>
                    </a:lnTo>
                    <a:cubicBezTo>
                      <a:pt x="2428946" y="0"/>
                      <a:pt x="2432925" y="1648"/>
                      <a:pt x="2435859" y="4582"/>
                    </a:cubicBezTo>
                    <a:cubicBezTo>
                      <a:pt x="2438792" y="7515"/>
                      <a:pt x="2440441" y="11494"/>
                      <a:pt x="2440441" y="15643"/>
                    </a:cubicBezTo>
                    <a:lnTo>
                      <a:pt x="2440441" y="464647"/>
                    </a:lnTo>
                    <a:cubicBezTo>
                      <a:pt x="2440441" y="468796"/>
                      <a:pt x="2438792" y="472775"/>
                      <a:pt x="2435859" y="475708"/>
                    </a:cubicBezTo>
                    <a:cubicBezTo>
                      <a:pt x="2432925" y="478642"/>
                      <a:pt x="2428946" y="480290"/>
                      <a:pt x="2424797" y="480290"/>
                    </a:cubicBezTo>
                    <a:lnTo>
                      <a:pt x="15643" y="480290"/>
                    </a:lnTo>
                    <a:cubicBezTo>
                      <a:pt x="7004" y="480290"/>
                      <a:pt x="0" y="473287"/>
                      <a:pt x="0" y="464647"/>
                    </a:cubicBezTo>
                    <a:lnTo>
                      <a:pt x="0" y="15643"/>
                    </a:lnTo>
                    <a:cubicBezTo>
                      <a:pt x="0" y="11494"/>
                      <a:pt x="1648" y="7515"/>
                      <a:pt x="4582" y="4582"/>
                    </a:cubicBezTo>
                    <a:cubicBezTo>
                      <a:pt x="7515" y="1648"/>
                      <a:pt x="11494" y="0"/>
                      <a:pt x="1564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40440" cy="508865"/>
              </a:xfrm>
              <a:prstGeom prst="rect">
                <a:avLst/>
              </a:prstGeom>
            </p:spPr>
            <p:txBody>
              <a:bodyPr lIns="73840" tIns="73840" rIns="73840" bIns="7384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190698" y="1358551"/>
              <a:ext cx="9028546" cy="761007"/>
              <a:chOff x="0" y="0"/>
              <a:chExt cx="2435554" cy="2052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35554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5554" h="205290">
                    <a:moveTo>
                      <a:pt x="0" y="0"/>
                    </a:moveTo>
                    <a:lnTo>
                      <a:pt x="2435554" y="0"/>
                    </a:lnTo>
                    <a:lnTo>
                      <a:pt x="2435554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35554" cy="233865"/>
              </a:xfrm>
              <a:prstGeom prst="rect">
                <a:avLst/>
              </a:prstGeom>
            </p:spPr>
            <p:txBody>
              <a:bodyPr lIns="73840" tIns="73840" rIns="73840" bIns="7384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327205" y="1562815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853109" y="1429465"/>
              <a:ext cx="5979176" cy="883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 in mehreren Fotos einen Vorgang.</a:t>
              </a:r>
            </a:p>
            <a:p>
              <a:pPr algn="l">
                <a:lnSpc>
                  <a:spcPts val="28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könnte man gut fotografieren?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410760" y="3014942"/>
              <a:ext cx="1675424" cy="2060066"/>
            </a:xfrm>
            <a:custGeom>
              <a:avLst/>
              <a:gdLst/>
              <a:ahLst/>
              <a:cxnLst/>
              <a:rect l="l" t="t" r="r" b="b"/>
              <a:pathLst>
                <a:path w="1675424" h="2060066">
                  <a:moveTo>
                    <a:pt x="0" y="0"/>
                  </a:moveTo>
                  <a:lnTo>
                    <a:pt x="1675424" y="0"/>
                  </a:lnTo>
                  <a:lnTo>
                    <a:pt x="1675424" y="2060066"/>
                  </a:lnTo>
                  <a:lnTo>
                    <a:pt x="0" y="2060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921" b="-16147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6733505" y="145497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3" y="0"/>
                  </a:lnTo>
                  <a:lnTo>
                    <a:pt x="2018933" y="1345114"/>
                  </a:lnTo>
                  <a:lnTo>
                    <a:pt x="0" y="1345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7168822" y="947535"/>
              <a:ext cx="654626" cy="436145"/>
            </a:xfrm>
            <a:custGeom>
              <a:avLst/>
              <a:gdLst/>
              <a:ahLst/>
              <a:cxnLst/>
              <a:rect l="l" t="t" r="r" b="b"/>
              <a:pathLst>
                <a:path w="654626" h="436145">
                  <a:moveTo>
                    <a:pt x="0" y="0"/>
                  </a:moveTo>
                  <a:lnTo>
                    <a:pt x="654626" y="0"/>
                  </a:lnTo>
                  <a:lnTo>
                    <a:pt x="654626" y="436144"/>
                  </a:lnTo>
                  <a:lnTo>
                    <a:pt x="0" y="436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6981958" y="4744597"/>
              <a:ext cx="1994681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Zum Schluss...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5027383"/>
              <a:ext cx="2070946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Zuerst...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2070946" y="5704451"/>
              <a:ext cx="2245329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Dann ...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4316275" y="2760091"/>
              <a:ext cx="2397622" cy="2351451"/>
            </a:xfrm>
            <a:custGeom>
              <a:avLst/>
              <a:gdLst/>
              <a:ahLst/>
              <a:cxnLst/>
              <a:rect l="l" t="t" r="r" b="b"/>
              <a:pathLst>
                <a:path w="2397622" h="2351451">
                  <a:moveTo>
                    <a:pt x="0" y="0"/>
                  </a:moveTo>
                  <a:lnTo>
                    <a:pt x="2397623" y="0"/>
                  </a:lnTo>
                  <a:lnTo>
                    <a:pt x="2397623" y="2351451"/>
                  </a:lnTo>
                  <a:lnTo>
                    <a:pt x="0" y="2351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068" t="-5928" r="-2986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2383972" y="3656397"/>
              <a:ext cx="1512877" cy="1865037"/>
            </a:xfrm>
            <a:custGeom>
              <a:avLst/>
              <a:gdLst/>
              <a:ahLst/>
              <a:cxnLst/>
              <a:rect l="l" t="t" r="r" b="b"/>
              <a:pathLst>
                <a:path w="1512877" h="1865037">
                  <a:moveTo>
                    <a:pt x="0" y="0"/>
                  </a:moveTo>
                  <a:lnTo>
                    <a:pt x="1512877" y="0"/>
                  </a:lnTo>
                  <a:lnTo>
                    <a:pt x="1512877" y="1865038"/>
                  </a:lnTo>
                  <a:lnTo>
                    <a:pt x="0" y="1865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156" b="-1659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102943" y="1511881"/>
              <a:ext cx="753466" cy="746402"/>
            </a:xfrm>
            <a:custGeom>
              <a:avLst/>
              <a:gdLst/>
              <a:ahLst/>
              <a:cxnLst/>
              <a:rect l="l" t="t" r="r" b="b"/>
              <a:pathLst>
                <a:path w="753466" h="746402">
                  <a:moveTo>
                    <a:pt x="0" y="0"/>
                  </a:moveTo>
                  <a:lnTo>
                    <a:pt x="753465" y="0"/>
                  </a:lnTo>
                  <a:lnTo>
                    <a:pt x="753465" y="746402"/>
                  </a:lnTo>
                  <a:lnTo>
                    <a:pt x="0" y="746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527072" y="277231"/>
              <a:ext cx="7215899" cy="689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Fotos aufnehmen</a:t>
              </a:r>
            </a:p>
            <a:p>
              <a:pPr algn="l">
                <a:lnSpc>
                  <a:spcPts val="2440"/>
                </a:lnSpc>
              </a:pPr>
              <a:r>
                <a:rPr lang="en-US" sz="20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Vorgang beschreiben</a:t>
              </a:r>
            </a:p>
          </p:txBody>
        </p:sp>
        <p:sp>
          <p:nvSpPr>
            <p:cNvPr id="52" name="Freeform 52"/>
            <p:cNvSpPr/>
            <p:nvPr/>
          </p:nvSpPr>
          <p:spPr>
            <a:xfrm>
              <a:off x="7102943" y="2723879"/>
              <a:ext cx="1512877" cy="1865037"/>
            </a:xfrm>
            <a:custGeom>
              <a:avLst/>
              <a:gdLst/>
              <a:ahLst/>
              <a:cxnLst/>
              <a:rect l="l" t="t" r="r" b="b"/>
              <a:pathLst>
                <a:path w="1512877" h="1865037">
                  <a:moveTo>
                    <a:pt x="0" y="0"/>
                  </a:moveTo>
                  <a:lnTo>
                    <a:pt x="1512877" y="0"/>
                  </a:lnTo>
                  <a:lnTo>
                    <a:pt x="1512877" y="1865037"/>
                  </a:lnTo>
                  <a:lnTo>
                    <a:pt x="0" y="186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156" b="-1659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632" y="372676"/>
            <a:ext cx="6796737" cy="4883754"/>
            <a:chOff x="0" y="0"/>
            <a:chExt cx="2435797" cy="1750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5797" cy="1750227"/>
            </a:xfrm>
            <a:custGeom>
              <a:avLst/>
              <a:gdLst/>
              <a:ahLst/>
              <a:cxnLst/>
              <a:rect l="l" t="t" r="r" b="b"/>
              <a:pathLst>
                <a:path w="2435797" h="1750227">
                  <a:moveTo>
                    <a:pt x="22781" y="0"/>
                  </a:moveTo>
                  <a:lnTo>
                    <a:pt x="2413016" y="0"/>
                  </a:lnTo>
                  <a:cubicBezTo>
                    <a:pt x="2419058" y="0"/>
                    <a:pt x="2424852" y="2400"/>
                    <a:pt x="2429125" y="6672"/>
                  </a:cubicBezTo>
                  <a:cubicBezTo>
                    <a:pt x="2433397" y="10945"/>
                    <a:pt x="2435797" y="16739"/>
                    <a:pt x="2435797" y="22781"/>
                  </a:cubicBezTo>
                  <a:lnTo>
                    <a:pt x="2435797" y="1727446"/>
                  </a:lnTo>
                  <a:cubicBezTo>
                    <a:pt x="2435797" y="1740028"/>
                    <a:pt x="2425597" y="1750227"/>
                    <a:pt x="2413016" y="1750227"/>
                  </a:cubicBezTo>
                  <a:lnTo>
                    <a:pt x="22781" y="1750227"/>
                  </a:lnTo>
                  <a:cubicBezTo>
                    <a:pt x="10200" y="1750227"/>
                    <a:pt x="0" y="1740028"/>
                    <a:pt x="0" y="1727446"/>
                  </a:cubicBezTo>
                  <a:lnTo>
                    <a:pt x="0" y="22781"/>
                  </a:lnTo>
                  <a:cubicBezTo>
                    <a:pt x="0" y="10200"/>
                    <a:pt x="10200" y="0"/>
                    <a:pt x="22781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35797" cy="1778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0422" y="372676"/>
            <a:ext cx="6769342" cy="1227081"/>
            <a:chOff x="0" y="0"/>
            <a:chExt cx="2434810" cy="441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4810" cy="441359"/>
            </a:xfrm>
            <a:custGeom>
              <a:avLst/>
              <a:gdLst/>
              <a:ahLst/>
              <a:cxnLst/>
              <a:rect l="l" t="t" r="r" b="b"/>
              <a:pathLst>
                <a:path w="2434810" h="441359">
                  <a:moveTo>
                    <a:pt x="22873" y="0"/>
                  </a:moveTo>
                  <a:lnTo>
                    <a:pt x="2411936" y="0"/>
                  </a:lnTo>
                  <a:cubicBezTo>
                    <a:pt x="2418003" y="0"/>
                    <a:pt x="2423821" y="2410"/>
                    <a:pt x="2428111" y="6699"/>
                  </a:cubicBezTo>
                  <a:cubicBezTo>
                    <a:pt x="2432400" y="10989"/>
                    <a:pt x="2434810" y="16807"/>
                    <a:pt x="2434810" y="22873"/>
                  </a:cubicBezTo>
                  <a:lnTo>
                    <a:pt x="2434810" y="418486"/>
                  </a:lnTo>
                  <a:cubicBezTo>
                    <a:pt x="2434810" y="424552"/>
                    <a:pt x="2432400" y="430370"/>
                    <a:pt x="2428111" y="434659"/>
                  </a:cubicBezTo>
                  <a:cubicBezTo>
                    <a:pt x="2423821" y="438949"/>
                    <a:pt x="2418003" y="441359"/>
                    <a:pt x="2411936" y="441359"/>
                  </a:cubicBezTo>
                  <a:lnTo>
                    <a:pt x="22873" y="441359"/>
                  </a:lnTo>
                  <a:cubicBezTo>
                    <a:pt x="16807" y="441359"/>
                    <a:pt x="10989" y="438949"/>
                    <a:pt x="6699" y="434659"/>
                  </a:cubicBezTo>
                  <a:cubicBezTo>
                    <a:pt x="2410" y="430370"/>
                    <a:pt x="0" y="424552"/>
                    <a:pt x="0" y="418486"/>
                  </a:cubicBezTo>
                  <a:lnTo>
                    <a:pt x="0" y="22873"/>
                  </a:lnTo>
                  <a:cubicBezTo>
                    <a:pt x="0" y="16807"/>
                    <a:pt x="2410" y="10989"/>
                    <a:pt x="6699" y="6699"/>
                  </a:cubicBezTo>
                  <a:cubicBezTo>
                    <a:pt x="10989" y="2410"/>
                    <a:pt x="16807" y="0"/>
                    <a:pt x="2287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34810" cy="469934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4073" y="1446559"/>
            <a:ext cx="6765690" cy="570756"/>
            <a:chOff x="0" y="0"/>
            <a:chExt cx="2433497" cy="2052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3497" cy="205290"/>
            </a:xfrm>
            <a:custGeom>
              <a:avLst/>
              <a:gdLst/>
              <a:ahLst/>
              <a:cxnLst/>
              <a:rect l="l" t="t" r="r" b="b"/>
              <a:pathLst>
                <a:path w="2433497" h="205290">
                  <a:moveTo>
                    <a:pt x="0" y="0"/>
                  </a:moveTo>
                  <a:lnTo>
                    <a:pt x="2433497" y="0"/>
                  </a:lnTo>
                  <a:lnTo>
                    <a:pt x="2433497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33497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53290" y="541700"/>
            <a:ext cx="5411925" cy="64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8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Audio aufnehmen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Geräusche raten</a:t>
            </a:r>
          </a:p>
        </p:txBody>
      </p:sp>
      <p:sp>
        <p:nvSpPr>
          <p:cNvPr id="12" name="Freeform 12"/>
          <p:cNvSpPr/>
          <p:nvPr/>
        </p:nvSpPr>
        <p:spPr>
          <a:xfrm>
            <a:off x="533763" y="1599757"/>
            <a:ext cx="270925" cy="326416"/>
          </a:xfrm>
          <a:custGeom>
            <a:avLst/>
            <a:gdLst/>
            <a:ahLst/>
            <a:cxnLst/>
            <a:rect l="l" t="t" r="r" b="b"/>
            <a:pathLst>
              <a:path w="270925" h="326416">
                <a:moveTo>
                  <a:pt x="0" y="0"/>
                </a:moveTo>
                <a:lnTo>
                  <a:pt x="270925" y="0"/>
                </a:lnTo>
                <a:lnTo>
                  <a:pt x="270925" y="326416"/>
                </a:lnTo>
                <a:lnTo>
                  <a:pt x="0" y="326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653290" y="4634589"/>
            <a:ext cx="428619" cy="428619"/>
          </a:xfrm>
          <a:custGeom>
            <a:avLst/>
            <a:gdLst/>
            <a:ahLst/>
            <a:cxnLst/>
            <a:rect l="l" t="t" r="r" b="b"/>
            <a:pathLst>
              <a:path w="428619" h="428619">
                <a:moveTo>
                  <a:pt x="0" y="0"/>
                </a:moveTo>
                <a:lnTo>
                  <a:pt x="428620" y="0"/>
                </a:lnTo>
                <a:lnTo>
                  <a:pt x="428620" y="428619"/>
                </a:lnTo>
                <a:lnTo>
                  <a:pt x="0" y="428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2547186" y="2814553"/>
            <a:ext cx="1232814" cy="1488599"/>
          </a:xfrm>
          <a:custGeom>
            <a:avLst/>
            <a:gdLst/>
            <a:ahLst/>
            <a:cxnLst/>
            <a:rect l="l" t="t" r="r" b="b"/>
            <a:pathLst>
              <a:path w="1232814" h="1488599">
                <a:moveTo>
                  <a:pt x="0" y="0"/>
                </a:moveTo>
                <a:lnTo>
                  <a:pt x="1232814" y="0"/>
                </a:lnTo>
                <a:lnTo>
                  <a:pt x="1232814" y="1488599"/>
                </a:lnTo>
                <a:lnTo>
                  <a:pt x="0" y="1488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929" b="-12373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5842386" y="2814553"/>
            <a:ext cx="1108930" cy="1664435"/>
          </a:xfrm>
          <a:custGeom>
            <a:avLst/>
            <a:gdLst/>
            <a:ahLst/>
            <a:cxnLst/>
            <a:rect l="l" t="t" r="r" b="b"/>
            <a:pathLst>
              <a:path w="1108930" h="1664435">
                <a:moveTo>
                  <a:pt x="0" y="0"/>
                </a:moveTo>
                <a:lnTo>
                  <a:pt x="1108930" y="0"/>
                </a:lnTo>
                <a:lnTo>
                  <a:pt x="1108930" y="1664435"/>
                </a:lnTo>
                <a:lnTo>
                  <a:pt x="0" y="16644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934629" y="1475932"/>
            <a:ext cx="6145580" cy="1022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Suche drei Dinge im Klassenzimmer. </a:t>
            </a:r>
          </a:p>
          <a:p>
            <a:pPr algn="l">
              <a:lnSpc>
                <a:spcPts val="2702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Mache mit jedem ein Geräusch. </a:t>
            </a:r>
          </a:p>
          <a:p>
            <a:pPr algn="l">
              <a:lnSpc>
                <a:spcPts val="2702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Nimm sie auf. </a:t>
            </a:r>
          </a:p>
        </p:txBody>
      </p:sp>
      <p:sp>
        <p:nvSpPr>
          <p:cNvPr id="17" name="AutoShape 17"/>
          <p:cNvSpPr/>
          <p:nvPr/>
        </p:nvSpPr>
        <p:spPr>
          <a:xfrm flipV="1">
            <a:off x="1911108" y="3457411"/>
            <a:ext cx="403815" cy="1459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4102898" y="1523774"/>
            <a:ext cx="402400" cy="402400"/>
          </a:xfrm>
          <a:custGeom>
            <a:avLst/>
            <a:gdLst/>
            <a:ahLst/>
            <a:cxnLst/>
            <a:rect l="l" t="t" r="r" b="b"/>
            <a:pathLst>
              <a:path w="402400" h="402400">
                <a:moveTo>
                  <a:pt x="0" y="0"/>
                </a:moveTo>
                <a:lnTo>
                  <a:pt x="402399" y="0"/>
                </a:lnTo>
                <a:lnTo>
                  <a:pt x="402399" y="402399"/>
                </a:lnTo>
                <a:lnTo>
                  <a:pt x="0" y="402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flipH="1">
            <a:off x="5997630" y="401345"/>
            <a:ext cx="798442" cy="1198412"/>
          </a:xfrm>
          <a:custGeom>
            <a:avLst/>
            <a:gdLst/>
            <a:ahLst/>
            <a:cxnLst/>
            <a:rect l="l" t="t" r="r" b="b"/>
            <a:pathLst>
              <a:path w="798442" h="1198412">
                <a:moveTo>
                  <a:pt x="798442" y="0"/>
                </a:moveTo>
                <a:lnTo>
                  <a:pt x="0" y="0"/>
                </a:lnTo>
                <a:lnTo>
                  <a:pt x="0" y="1198412"/>
                </a:lnTo>
                <a:lnTo>
                  <a:pt x="798442" y="1198412"/>
                </a:lnTo>
                <a:lnTo>
                  <a:pt x="798442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>
            <a:off x="6080423" y="1114190"/>
            <a:ext cx="429332" cy="286043"/>
          </a:xfrm>
          <a:custGeom>
            <a:avLst/>
            <a:gdLst/>
            <a:ahLst/>
            <a:cxnLst/>
            <a:rect l="l" t="t" r="r" b="b"/>
            <a:pathLst>
              <a:path w="429332" h="286043">
                <a:moveTo>
                  <a:pt x="0" y="0"/>
                </a:moveTo>
                <a:lnTo>
                  <a:pt x="429332" y="0"/>
                </a:lnTo>
                <a:lnTo>
                  <a:pt x="429332" y="286043"/>
                </a:lnTo>
                <a:lnTo>
                  <a:pt x="0" y="2860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Freeform 21"/>
          <p:cNvSpPr/>
          <p:nvPr/>
        </p:nvSpPr>
        <p:spPr>
          <a:xfrm>
            <a:off x="2192727" y="2245003"/>
            <a:ext cx="345156" cy="345156"/>
          </a:xfrm>
          <a:custGeom>
            <a:avLst/>
            <a:gdLst/>
            <a:ahLst/>
            <a:cxnLst/>
            <a:rect l="l" t="t" r="r" b="b"/>
            <a:pathLst>
              <a:path w="345156" h="345156">
                <a:moveTo>
                  <a:pt x="0" y="0"/>
                </a:moveTo>
                <a:lnTo>
                  <a:pt x="345156" y="0"/>
                </a:lnTo>
                <a:lnTo>
                  <a:pt x="345156" y="345156"/>
                </a:lnTo>
                <a:lnTo>
                  <a:pt x="0" y="3451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grpSp>
        <p:nvGrpSpPr>
          <p:cNvPr id="22" name="Group 22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4007419" y="2993816"/>
            <a:ext cx="1462344" cy="1259983"/>
          </a:xfrm>
          <a:custGeom>
            <a:avLst/>
            <a:gdLst/>
            <a:ahLst/>
            <a:cxnLst/>
            <a:rect l="l" t="t" r="r" b="b"/>
            <a:pathLst>
              <a:path w="1462344" h="1259983">
                <a:moveTo>
                  <a:pt x="0" y="0"/>
                </a:moveTo>
                <a:lnTo>
                  <a:pt x="1462344" y="0"/>
                </a:lnTo>
                <a:lnTo>
                  <a:pt x="1462344" y="1259984"/>
                </a:lnTo>
                <a:lnTo>
                  <a:pt x="0" y="1259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6450" t="-35154" r="-8356" b="-969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Freeform 26"/>
          <p:cNvSpPr/>
          <p:nvPr/>
        </p:nvSpPr>
        <p:spPr>
          <a:xfrm>
            <a:off x="475082" y="3067190"/>
            <a:ext cx="1394189" cy="983324"/>
          </a:xfrm>
          <a:custGeom>
            <a:avLst/>
            <a:gdLst/>
            <a:ahLst/>
            <a:cxnLst/>
            <a:rect l="l" t="t" r="r" b="b"/>
            <a:pathLst>
              <a:path w="1394189" h="983324">
                <a:moveTo>
                  <a:pt x="0" y="0"/>
                </a:moveTo>
                <a:lnTo>
                  <a:pt x="1394188" y="0"/>
                </a:lnTo>
                <a:lnTo>
                  <a:pt x="1394188" y="983324"/>
                </a:lnTo>
                <a:lnTo>
                  <a:pt x="0" y="98332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310" r="-1035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TextBox 27"/>
          <p:cNvSpPr txBox="1"/>
          <p:nvPr/>
        </p:nvSpPr>
        <p:spPr>
          <a:xfrm>
            <a:off x="1172176" y="4658398"/>
            <a:ext cx="5861443" cy="74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Spielt die Geräusche ab. Kann man sie erraten?</a:t>
            </a:r>
          </a:p>
          <a:p>
            <a:pPr algn="l">
              <a:lnSpc>
                <a:spcPts val="301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275" y="391941"/>
            <a:ext cx="6829450" cy="4886632"/>
            <a:chOff x="0" y="0"/>
            <a:chExt cx="9105933" cy="6515509"/>
          </a:xfrm>
        </p:grpSpPr>
        <p:grpSp>
          <p:nvGrpSpPr>
            <p:cNvPr id="3" name="Group 3"/>
            <p:cNvGrpSpPr/>
            <p:nvPr/>
          </p:nvGrpSpPr>
          <p:grpSpPr>
            <a:xfrm>
              <a:off x="42170" y="0"/>
              <a:ext cx="9063763" cy="6511672"/>
              <a:chOff x="0" y="0"/>
              <a:chExt cx="2436186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6186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36186" h="1750227">
                    <a:moveTo>
                      <a:pt x="22778" y="0"/>
                    </a:moveTo>
                    <a:lnTo>
                      <a:pt x="2413408" y="0"/>
                    </a:lnTo>
                    <a:cubicBezTo>
                      <a:pt x="2425988" y="0"/>
                      <a:pt x="2436186" y="10198"/>
                      <a:pt x="2436186" y="22778"/>
                    </a:cubicBezTo>
                    <a:lnTo>
                      <a:pt x="2436186" y="1727449"/>
                    </a:lnTo>
                    <a:cubicBezTo>
                      <a:pt x="2436186" y="1733491"/>
                      <a:pt x="2433786" y="1739284"/>
                      <a:pt x="2429514" y="1743556"/>
                    </a:cubicBezTo>
                    <a:cubicBezTo>
                      <a:pt x="2425243" y="1747827"/>
                      <a:pt x="2419449" y="1750227"/>
                      <a:pt x="2413408" y="1750227"/>
                    </a:cubicBezTo>
                    <a:lnTo>
                      <a:pt x="22778" y="1750227"/>
                    </a:lnTo>
                    <a:cubicBezTo>
                      <a:pt x="10198" y="1750227"/>
                      <a:pt x="0" y="1740029"/>
                      <a:pt x="0" y="1727449"/>
                    </a:cubicBezTo>
                    <a:lnTo>
                      <a:pt x="0" y="22778"/>
                    </a:lnTo>
                    <a:cubicBezTo>
                      <a:pt x="0" y="10198"/>
                      <a:pt x="10198" y="0"/>
                      <a:pt x="227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6186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53969" y="0"/>
              <a:ext cx="9037509" cy="2098094"/>
              <a:chOff x="0" y="0"/>
              <a:chExt cx="2437972" cy="56598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565985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5985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3141"/>
                    </a:lnTo>
                    <a:cubicBezTo>
                      <a:pt x="2437972" y="549200"/>
                      <a:pt x="2435565" y="555010"/>
                      <a:pt x="2431281" y="559294"/>
                    </a:cubicBezTo>
                    <a:cubicBezTo>
                      <a:pt x="2426997" y="563578"/>
                      <a:pt x="2421186" y="565985"/>
                      <a:pt x="2415128" y="565985"/>
                    </a:cubicBezTo>
                    <a:lnTo>
                      <a:pt x="22844" y="565985"/>
                    </a:lnTo>
                    <a:cubicBezTo>
                      <a:pt x="16785" y="565985"/>
                      <a:pt x="10975" y="563578"/>
                      <a:pt x="6691" y="559294"/>
                    </a:cubicBezTo>
                    <a:cubicBezTo>
                      <a:pt x="2407" y="555010"/>
                      <a:pt x="0" y="549200"/>
                      <a:pt x="0" y="543141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594560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56626" y="1431844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442435" y="228541"/>
              <a:ext cx="7215899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Audio aufnehmen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Hörgeschichte lesen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56689" y="1526601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2" y="0"/>
                  </a:lnTo>
                  <a:lnTo>
                    <a:pt x="571492" y="571493"/>
                  </a:lnTo>
                  <a:lnTo>
                    <a:pt x="0" y="571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286794" y="2162676"/>
              <a:ext cx="7877049" cy="3529554"/>
              <a:chOff x="0" y="0"/>
              <a:chExt cx="2117217" cy="94868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117217" cy="948684"/>
              </a:xfrm>
              <a:custGeom>
                <a:avLst/>
                <a:gdLst/>
                <a:ahLst/>
                <a:cxnLst/>
                <a:rect l="l" t="t" r="r" b="b"/>
                <a:pathLst>
                  <a:path w="2117217" h="948684">
                    <a:moveTo>
                      <a:pt x="0" y="0"/>
                    </a:moveTo>
                    <a:lnTo>
                      <a:pt x="2117217" y="0"/>
                    </a:lnTo>
                    <a:lnTo>
                      <a:pt x="2117217" y="948684"/>
                    </a:lnTo>
                    <a:lnTo>
                      <a:pt x="0" y="94868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2117217" cy="9772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535182" y="2136076"/>
              <a:ext cx="6948879" cy="3392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2"/>
                </a:lnSpc>
              </a:pPr>
              <a:r>
                <a:rPr lang="en-US" sz="1400" b="1">
                  <a:solidFill>
                    <a:srgbClr val="87878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Ida und Tarek spielen auf dem Spielplatz.</a:t>
              </a:r>
            </a:p>
            <a:p>
              <a:pPr algn="l">
                <a:lnSpc>
                  <a:spcPts val="3472"/>
                </a:lnSpc>
              </a:pPr>
              <a:r>
                <a:rPr lang="en-US" sz="1400" b="1">
                  <a:solidFill>
                    <a:srgbClr val="87878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00" b="1">
                  <a:solidFill>
                    <a:srgbClr val="10131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Der kleine Löwe Leo versteckt sich.</a:t>
              </a:r>
            </a:p>
            <a:p>
              <a:pPr algn="l">
                <a:lnSpc>
                  <a:spcPts val="3472"/>
                </a:lnSpc>
              </a:pPr>
              <a:r>
                <a:rPr lang="en-US" sz="1400" b="1">
                  <a:solidFill>
                    <a:srgbClr val="87878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Er stellt sich ganz still neben das Klettergerüst.</a:t>
              </a:r>
            </a:p>
            <a:p>
              <a:pPr algn="l">
                <a:lnSpc>
                  <a:spcPts val="3472"/>
                </a:lnSpc>
              </a:pPr>
              <a:r>
                <a:rPr lang="en-US" sz="1400" b="1">
                  <a:solidFill>
                    <a:srgbClr val="10131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Andere Kinder halten ihn für ein Spielgerät. </a:t>
              </a:r>
            </a:p>
            <a:p>
              <a:pPr algn="l">
                <a:lnSpc>
                  <a:spcPts val="3472"/>
                </a:lnSpc>
              </a:pPr>
              <a:r>
                <a:rPr lang="en-US" sz="1400" b="1">
                  <a:solidFill>
                    <a:srgbClr val="87878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Alle lachen überrascht, als sich Leo plötzlich bewegt. </a:t>
              </a:r>
            </a:p>
            <a:p>
              <a:pPr algn="l">
                <a:lnSpc>
                  <a:spcPts val="3472"/>
                </a:lnSpc>
              </a:pPr>
              <a:r>
                <a:rPr lang="en-US" sz="1400" b="1">
                  <a:solidFill>
                    <a:srgbClr val="10131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Sie freuen sich über den kleinen Löwen.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7199042" y="2422515"/>
              <a:ext cx="1784718" cy="2432859"/>
            </a:xfrm>
            <a:custGeom>
              <a:avLst/>
              <a:gdLst/>
              <a:ahLst/>
              <a:cxnLst/>
              <a:rect l="l" t="t" r="r" b="b"/>
              <a:pathLst>
                <a:path w="1784718" h="2432859">
                  <a:moveTo>
                    <a:pt x="0" y="0"/>
                  </a:moveTo>
                  <a:lnTo>
                    <a:pt x="1784718" y="0"/>
                  </a:lnTo>
                  <a:lnTo>
                    <a:pt x="1784718" y="2432859"/>
                  </a:lnTo>
                  <a:lnTo>
                    <a:pt x="0" y="2432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105" b="-2331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28181" y="1445608"/>
              <a:ext cx="8231864" cy="471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Lest die Sätze abwechselnd laut vor. Nehmt euch beim Lesen auf.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84529" y="5740025"/>
              <a:ext cx="7779045" cy="471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Hört euch die Aufnahme an. Könnt ihr alles gut verstehen?</a:t>
              </a:r>
            </a:p>
          </p:txBody>
        </p:sp>
        <p:sp>
          <p:nvSpPr>
            <p:cNvPr id="21" name="Freeform 21"/>
            <p:cNvSpPr/>
            <p:nvPr/>
          </p:nvSpPr>
          <p:spPr>
            <a:xfrm rot="1410601">
              <a:off x="124047" y="5703672"/>
              <a:ext cx="540777" cy="734460"/>
            </a:xfrm>
            <a:custGeom>
              <a:avLst/>
              <a:gdLst/>
              <a:ahLst/>
              <a:cxnLst/>
              <a:rect l="l" t="t" r="r" b="b"/>
              <a:pathLst>
                <a:path w="540777" h="734460">
                  <a:moveTo>
                    <a:pt x="0" y="0"/>
                  </a:moveTo>
                  <a:lnTo>
                    <a:pt x="540777" y="0"/>
                  </a:lnTo>
                  <a:lnTo>
                    <a:pt x="540777" y="734460"/>
                  </a:lnTo>
                  <a:lnTo>
                    <a:pt x="0" y="734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3232" t="-18723" r="-17250" b="-188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623344" y="89640"/>
              <a:ext cx="1009467" cy="1515147"/>
            </a:xfrm>
            <a:custGeom>
              <a:avLst/>
              <a:gdLst/>
              <a:ahLst/>
              <a:cxnLst/>
              <a:rect l="l" t="t" r="r" b="b"/>
              <a:pathLst>
                <a:path w="1009467" h="1515147">
                  <a:moveTo>
                    <a:pt x="0" y="0"/>
                  </a:moveTo>
                  <a:lnTo>
                    <a:pt x="1009467" y="0"/>
                  </a:lnTo>
                  <a:lnTo>
                    <a:pt x="1009467" y="1515147"/>
                  </a:lnTo>
                  <a:lnTo>
                    <a:pt x="0" y="151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7880799" y="903829"/>
              <a:ext cx="325868" cy="489107"/>
            </a:xfrm>
            <a:custGeom>
              <a:avLst/>
              <a:gdLst/>
              <a:ahLst/>
              <a:cxnLst/>
              <a:rect l="l" t="t" r="r" b="b"/>
              <a:pathLst>
                <a:path w="325868" h="489107">
                  <a:moveTo>
                    <a:pt x="0" y="0"/>
                  </a:moveTo>
                  <a:lnTo>
                    <a:pt x="325868" y="0"/>
                  </a:lnTo>
                  <a:lnTo>
                    <a:pt x="325868" y="489107"/>
                  </a:lnTo>
                  <a:lnTo>
                    <a:pt x="0" y="489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8463574" y="1591184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2"/>
                  </a:lnTo>
                  <a:lnTo>
                    <a:pt x="0" y="571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8259" y="379323"/>
            <a:ext cx="6923483" cy="5048908"/>
            <a:chOff x="0" y="0"/>
            <a:chExt cx="9231311" cy="6731877"/>
          </a:xfrm>
        </p:grpSpPr>
        <p:grpSp>
          <p:nvGrpSpPr>
            <p:cNvPr id="3" name="Group 3"/>
            <p:cNvGrpSpPr/>
            <p:nvPr/>
          </p:nvGrpSpPr>
          <p:grpSpPr>
            <a:xfrm>
              <a:off x="112135" y="0"/>
              <a:ext cx="9062316" cy="6499178"/>
              <a:chOff x="0" y="0"/>
              <a:chExt cx="2435797" cy="174686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5797" cy="1746869"/>
              </a:xfrm>
              <a:custGeom>
                <a:avLst/>
                <a:gdLst/>
                <a:ahLst/>
                <a:cxnLst/>
                <a:rect l="l" t="t" r="r" b="b"/>
                <a:pathLst>
                  <a:path w="2435797" h="1746869">
                    <a:moveTo>
                      <a:pt x="22781" y="0"/>
                    </a:moveTo>
                    <a:lnTo>
                      <a:pt x="2413016" y="0"/>
                    </a:lnTo>
                    <a:cubicBezTo>
                      <a:pt x="2419058" y="0"/>
                      <a:pt x="2424852" y="2400"/>
                      <a:pt x="2429125" y="6672"/>
                    </a:cubicBezTo>
                    <a:cubicBezTo>
                      <a:pt x="2433397" y="10945"/>
                      <a:pt x="2435797" y="16739"/>
                      <a:pt x="2435797" y="22781"/>
                    </a:cubicBezTo>
                    <a:lnTo>
                      <a:pt x="2435797" y="1724088"/>
                    </a:lnTo>
                    <a:cubicBezTo>
                      <a:pt x="2435797" y="1736669"/>
                      <a:pt x="2425597" y="1746869"/>
                      <a:pt x="2413016" y="1746869"/>
                    </a:cubicBezTo>
                    <a:lnTo>
                      <a:pt x="22781" y="1746869"/>
                    </a:lnTo>
                    <a:cubicBezTo>
                      <a:pt x="16739" y="1746869"/>
                      <a:pt x="10945" y="1744469"/>
                      <a:pt x="6672" y="1740196"/>
                    </a:cubicBezTo>
                    <a:cubicBezTo>
                      <a:pt x="2400" y="1735924"/>
                      <a:pt x="0" y="1730130"/>
                      <a:pt x="0" y="1724088"/>
                    </a:cubicBezTo>
                    <a:lnTo>
                      <a:pt x="0" y="22781"/>
                    </a:lnTo>
                    <a:cubicBezTo>
                      <a:pt x="0" y="10200"/>
                      <a:pt x="10200" y="0"/>
                      <a:pt x="22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10131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5797" cy="17754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0799" y="0"/>
              <a:ext cx="9022331" cy="1704306"/>
              <a:chOff x="0" y="0"/>
              <a:chExt cx="2433877" cy="45975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3877" cy="459756"/>
              </a:xfrm>
              <a:custGeom>
                <a:avLst/>
                <a:gdLst/>
                <a:ahLst/>
                <a:cxnLst/>
                <a:rect l="l" t="t" r="r" b="b"/>
                <a:pathLst>
                  <a:path w="2433877" h="459756">
                    <a:moveTo>
                      <a:pt x="22882" y="0"/>
                    </a:moveTo>
                    <a:lnTo>
                      <a:pt x="2410995" y="0"/>
                    </a:lnTo>
                    <a:cubicBezTo>
                      <a:pt x="2423632" y="0"/>
                      <a:pt x="2433877" y="10245"/>
                      <a:pt x="2433877" y="22882"/>
                    </a:cubicBezTo>
                    <a:lnTo>
                      <a:pt x="2433877" y="436874"/>
                    </a:lnTo>
                    <a:cubicBezTo>
                      <a:pt x="2433877" y="449511"/>
                      <a:pt x="2423632" y="459756"/>
                      <a:pt x="2410995" y="459756"/>
                    </a:cubicBezTo>
                    <a:lnTo>
                      <a:pt x="22882" y="459756"/>
                    </a:lnTo>
                    <a:cubicBezTo>
                      <a:pt x="10245" y="459756"/>
                      <a:pt x="0" y="449511"/>
                      <a:pt x="0" y="436874"/>
                    </a:cubicBezTo>
                    <a:lnTo>
                      <a:pt x="0" y="22882"/>
                    </a:lnTo>
                    <a:cubicBezTo>
                      <a:pt x="0" y="10245"/>
                      <a:pt x="10245" y="0"/>
                      <a:pt x="2288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3877" cy="48833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33455" y="1500042"/>
              <a:ext cx="9019675" cy="761007"/>
              <a:chOff x="0" y="0"/>
              <a:chExt cx="2433161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3161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3161" h="205290">
                    <a:moveTo>
                      <a:pt x="0" y="0"/>
                    </a:moveTo>
                    <a:lnTo>
                      <a:pt x="2433161" y="0"/>
                    </a:lnTo>
                    <a:lnTo>
                      <a:pt x="2433161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3161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477833" y="296739"/>
              <a:ext cx="7215899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Audio aufnehmen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Geschichten erzählen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297216" y="160572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954094" y="2131995"/>
              <a:ext cx="5739639" cy="3433514"/>
            </a:xfrm>
            <a:custGeom>
              <a:avLst/>
              <a:gdLst/>
              <a:ahLst/>
              <a:cxnLst/>
              <a:rect l="l" t="t" r="r" b="b"/>
              <a:pathLst>
                <a:path w="5739639" h="3433514">
                  <a:moveTo>
                    <a:pt x="0" y="0"/>
                  </a:moveTo>
                  <a:lnTo>
                    <a:pt x="5739638" y="0"/>
                  </a:lnTo>
                  <a:lnTo>
                    <a:pt x="5739638" y="3433514"/>
                  </a:lnTo>
                  <a:lnTo>
                    <a:pt x="0" y="3433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348" b="-60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07671" y="1602122"/>
              <a:ext cx="8466780" cy="357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6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Erzähle eine Geschichte zum Bild. Nimm sie auf. 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7700" y="5666100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2" y="0"/>
                  </a:lnTo>
                  <a:lnTo>
                    <a:pt x="571492" y="571493"/>
                  </a:lnTo>
                  <a:lnTo>
                    <a:pt x="0" y="571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904425" y="5676634"/>
              <a:ext cx="8326885" cy="1055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4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Spiele deine Aufnahme einem anderen Kind vor. </a:t>
              </a:r>
            </a:p>
            <a:p>
              <a:pPr algn="l">
                <a:lnSpc>
                  <a:spcPts val="214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 man alles gut hören?</a:t>
              </a:r>
            </a:p>
            <a:p>
              <a:pPr algn="l">
                <a:lnSpc>
                  <a:spcPts val="2142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7717466" y="3203760"/>
              <a:ext cx="1382252" cy="1208794"/>
            </a:xfrm>
            <a:custGeom>
              <a:avLst/>
              <a:gdLst/>
              <a:ahLst/>
              <a:cxnLst/>
              <a:rect l="l" t="t" r="r" b="b"/>
              <a:pathLst>
                <a:path w="1382252" h="1208794">
                  <a:moveTo>
                    <a:pt x="0" y="0"/>
                  </a:moveTo>
                  <a:lnTo>
                    <a:pt x="1382252" y="0"/>
                  </a:lnTo>
                  <a:lnTo>
                    <a:pt x="1382252" y="1208793"/>
                  </a:lnTo>
                  <a:lnTo>
                    <a:pt x="0" y="120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5253" t="-8259" r="-29236" b="-943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60606" y="3366035"/>
              <a:ext cx="1513844" cy="485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Sprich laut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deutlich.</a:t>
              </a:r>
            </a:p>
          </p:txBody>
        </p:sp>
        <p:sp>
          <p:nvSpPr>
            <p:cNvPr id="20" name="Freeform 20"/>
            <p:cNvSpPr/>
            <p:nvPr/>
          </p:nvSpPr>
          <p:spPr>
            <a:xfrm flipH="1">
              <a:off x="0" y="2706234"/>
              <a:ext cx="2209207" cy="1870127"/>
            </a:xfrm>
            <a:custGeom>
              <a:avLst/>
              <a:gdLst/>
              <a:ahLst/>
              <a:cxnLst/>
              <a:rect l="l" t="t" r="r" b="b"/>
              <a:pathLst>
                <a:path w="2209207" h="1870127">
                  <a:moveTo>
                    <a:pt x="2209207" y="0"/>
                  </a:moveTo>
                  <a:lnTo>
                    <a:pt x="0" y="0"/>
                  </a:lnTo>
                  <a:lnTo>
                    <a:pt x="0" y="1870127"/>
                  </a:lnTo>
                  <a:lnTo>
                    <a:pt x="2209207" y="1870127"/>
                  </a:lnTo>
                  <a:lnTo>
                    <a:pt x="2209207" y="0"/>
                  </a:lnTo>
                  <a:close/>
                </a:path>
              </a:pathLst>
            </a:custGeom>
            <a:blipFill>
              <a:blip r:embed="rId5"/>
              <a:stretch>
                <a:fillRect l="-12517" r="-15825" b="-101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 flipH="1">
              <a:off x="658450" y="2040944"/>
              <a:ext cx="956038" cy="568951"/>
            </a:xfrm>
            <a:custGeom>
              <a:avLst/>
              <a:gdLst/>
              <a:ahLst/>
              <a:cxnLst/>
              <a:rect l="l" t="t" r="r" b="b"/>
              <a:pathLst>
                <a:path w="956038" h="568951">
                  <a:moveTo>
                    <a:pt x="956038" y="0"/>
                  </a:moveTo>
                  <a:lnTo>
                    <a:pt x="0" y="0"/>
                  </a:lnTo>
                  <a:lnTo>
                    <a:pt x="0" y="568952"/>
                  </a:lnTo>
                  <a:lnTo>
                    <a:pt x="956038" y="568952"/>
                  </a:lnTo>
                  <a:lnTo>
                    <a:pt x="956038" y="0"/>
                  </a:lnTo>
                  <a:close/>
                </a:path>
              </a:pathLst>
            </a:custGeom>
            <a:blipFill>
              <a:blip r:embed="rId6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07700" y="2984518"/>
              <a:ext cx="1645716" cy="1246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4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 sind </a:t>
              </a:r>
            </a:p>
            <a:p>
              <a:pPr algn="ctr">
                <a:lnSpc>
                  <a:spcPts val="184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Kinder?</a:t>
              </a:r>
            </a:p>
            <a:p>
              <a:pPr algn="ctr">
                <a:lnSpc>
                  <a:spcPts val="138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4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macht Leo?</a:t>
              </a:r>
            </a:p>
            <a:p>
              <a:pPr algn="ctr">
                <a:lnSpc>
                  <a:spcPts val="1951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 flipH="1">
              <a:off x="7603619" y="106423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90" y="0"/>
                  </a:moveTo>
                  <a:lnTo>
                    <a:pt x="0" y="0"/>
                  </a:lnTo>
                  <a:lnTo>
                    <a:pt x="0" y="1597883"/>
                  </a:lnTo>
                  <a:lnTo>
                    <a:pt x="1064590" y="1597883"/>
                  </a:lnTo>
                  <a:lnTo>
                    <a:pt x="106459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7893784" y="1033655"/>
              <a:ext cx="275990" cy="414244"/>
            </a:xfrm>
            <a:custGeom>
              <a:avLst/>
              <a:gdLst/>
              <a:ahLst/>
              <a:cxnLst/>
              <a:rect l="l" t="t" r="r" b="b"/>
              <a:pathLst>
                <a:path w="275990" h="414244">
                  <a:moveTo>
                    <a:pt x="0" y="0"/>
                  </a:moveTo>
                  <a:lnTo>
                    <a:pt x="275990" y="0"/>
                  </a:lnTo>
                  <a:lnTo>
                    <a:pt x="275990" y="414245"/>
                  </a:lnTo>
                  <a:lnTo>
                    <a:pt x="0" y="41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6449675" y="1580736"/>
              <a:ext cx="460208" cy="460208"/>
            </a:xfrm>
            <a:custGeom>
              <a:avLst/>
              <a:gdLst/>
              <a:ahLst/>
              <a:cxnLst/>
              <a:rect l="l" t="t" r="r" b="b"/>
              <a:pathLst>
                <a:path w="460208" h="460208">
                  <a:moveTo>
                    <a:pt x="0" y="0"/>
                  </a:moveTo>
                  <a:lnTo>
                    <a:pt x="460208" y="0"/>
                  </a:lnTo>
                  <a:lnTo>
                    <a:pt x="460208" y="460208"/>
                  </a:lnTo>
                  <a:lnTo>
                    <a:pt x="0" y="46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Macintosh PowerPoint</Application>
  <PresentationFormat>Benutzerdefiniert</PresentationFormat>
  <Paragraphs>191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Poppins Bold</vt:lpstr>
      <vt:lpstr>Lexend Deca</vt:lpstr>
      <vt:lpstr>Poppins</vt:lpstr>
      <vt:lpstr>Calibri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Differenzierung</dc:title>
  <cp:lastModifiedBy>Marion Weigelt</cp:lastModifiedBy>
  <cp:revision>1</cp:revision>
  <dcterms:created xsi:type="dcterms:W3CDTF">2006-08-16T00:00:00Z</dcterms:created>
  <dcterms:modified xsi:type="dcterms:W3CDTF">2026-03-18T13:54:33Z</dcterms:modified>
  <dc:identifier>DAHAQKOh6as</dc:identifier>
</cp:coreProperties>
</file>