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Lexend Deca" pitchFamily="2" charset="77"/>
      <p:regular r:id="rId4"/>
      <p:bold r:id="rId5"/>
    </p:embeddedFont>
    <p:embeddedFont>
      <p:font typeface="Poppins" pitchFamily="2" charset="77"/>
      <p:regular r:id="rId6"/>
      <p:bold r:id="rId7"/>
      <p:italic r:id="rId8"/>
      <p:boldItalic r:id="rId9"/>
    </p:embeddedFont>
    <p:embeddedFont>
      <p:font typeface="Poppins Bold" pitchFamily="2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0" autoAdjust="0"/>
  </p:normalViewPr>
  <p:slideViewPr>
    <p:cSldViewPr>
      <p:cViewPr varScale="1">
        <p:scale>
          <a:sx n="74" d="100"/>
          <a:sy n="74" d="100"/>
        </p:scale>
        <p:origin x="29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848" y="389133"/>
            <a:ext cx="6791846" cy="5777644"/>
            <a:chOff x="0" y="0"/>
            <a:chExt cx="9055795" cy="770352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55795" cy="6148288"/>
              <a:chOff x="0" y="0"/>
              <a:chExt cx="2434044" cy="165255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4044" cy="1652556"/>
              </a:xfrm>
              <a:custGeom>
                <a:avLst/>
                <a:gdLst/>
                <a:ahLst/>
                <a:cxnLst/>
                <a:rect l="l" t="t" r="r" b="b"/>
                <a:pathLst>
                  <a:path w="2434044" h="1652556">
                    <a:moveTo>
                      <a:pt x="22798" y="0"/>
                    </a:moveTo>
                    <a:lnTo>
                      <a:pt x="2411247" y="0"/>
                    </a:lnTo>
                    <a:cubicBezTo>
                      <a:pt x="2417293" y="0"/>
                      <a:pt x="2423092" y="2402"/>
                      <a:pt x="2427367" y="6677"/>
                    </a:cubicBezTo>
                    <a:cubicBezTo>
                      <a:pt x="2431642" y="10953"/>
                      <a:pt x="2434044" y="16751"/>
                      <a:pt x="2434044" y="22798"/>
                    </a:cubicBezTo>
                    <a:lnTo>
                      <a:pt x="2434044" y="1629758"/>
                    </a:lnTo>
                    <a:cubicBezTo>
                      <a:pt x="2434044" y="1635804"/>
                      <a:pt x="2431642" y="1641603"/>
                      <a:pt x="2427367" y="1645878"/>
                    </a:cubicBezTo>
                    <a:cubicBezTo>
                      <a:pt x="2423092" y="1650154"/>
                      <a:pt x="2417293" y="1652556"/>
                      <a:pt x="2411247" y="1652556"/>
                    </a:cubicBezTo>
                    <a:lnTo>
                      <a:pt x="22798" y="1652556"/>
                    </a:lnTo>
                    <a:cubicBezTo>
                      <a:pt x="16751" y="1652556"/>
                      <a:pt x="10953" y="1650154"/>
                      <a:pt x="6677" y="1645878"/>
                    </a:cubicBezTo>
                    <a:cubicBezTo>
                      <a:pt x="2402" y="1641603"/>
                      <a:pt x="0" y="1635804"/>
                      <a:pt x="0" y="1629758"/>
                    </a:cubicBezTo>
                    <a:lnTo>
                      <a:pt x="0" y="22798"/>
                    </a:lnTo>
                    <a:cubicBezTo>
                      <a:pt x="0" y="16751"/>
                      <a:pt x="2402" y="10953"/>
                      <a:pt x="6677" y="6677"/>
                    </a:cubicBezTo>
                    <a:cubicBezTo>
                      <a:pt x="10953" y="2402"/>
                      <a:pt x="16751" y="0"/>
                      <a:pt x="22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4044" cy="16811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6514" y="0"/>
              <a:ext cx="9022767" cy="2275423"/>
              <a:chOff x="0" y="0"/>
              <a:chExt cx="2433995" cy="6138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3995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33995" h="613821">
                    <a:moveTo>
                      <a:pt x="22881" y="0"/>
                    </a:moveTo>
                    <a:lnTo>
                      <a:pt x="2411113" y="0"/>
                    </a:lnTo>
                    <a:cubicBezTo>
                      <a:pt x="2423751" y="0"/>
                      <a:pt x="2433995" y="10244"/>
                      <a:pt x="2433995" y="22881"/>
                    </a:cubicBezTo>
                    <a:lnTo>
                      <a:pt x="2433995" y="590940"/>
                    </a:lnTo>
                    <a:cubicBezTo>
                      <a:pt x="2433995" y="603577"/>
                      <a:pt x="2423751" y="613821"/>
                      <a:pt x="2411113" y="613821"/>
                    </a:cubicBezTo>
                    <a:lnTo>
                      <a:pt x="22881" y="613821"/>
                    </a:lnTo>
                    <a:cubicBezTo>
                      <a:pt x="10244" y="613821"/>
                      <a:pt x="0" y="603577"/>
                      <a:pt x="0" y="590940"/>
                    </a:cubicBezTo>
                    <a:lnTo>
                      <a:pt x="0" y="22881"/>
                    </a:lnTo>
                    <a:cubicBezTo>
                      <a:pt x="0" y="10244"/>
                      <a:pt x="10244" y="0"/>
                      <a:pt x="228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3995" cy="64239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514" y="1538337"/>
              <a:ext cx="9022767" cy="938884"/>
              <a:chOff x="0" y="0"/>
              <a:chExt cx="2433995" cy="2532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3995" cy="253275"/>
              </a:xfrm>
              <a:custGeom>
                <a:avLst/>
                <a:gdLst/>
                <a:ahLst/>
                <a:cxnLst/>
                <a:rect l="l" t="t" r="r" b="b"/>
                <a:pathLst>
                  <a:path w="2433995" h="253275">
                    <a:moveTo>
                      <a:pt x="0" y="0"/>
                    </a:moveTo>
                    <a:lnTo>
                      <a:pt x="2433995" y="0"/>
                    </a:lnTo>
                    <a:lnTo>
                      <a:pt x="2433995" y="253275"/>
                    </a:lnTo>
                    <a:lnTo>
                      <a:pt x="0" y="25327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3995" cy="28185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25044" y="2039699"/>
              <a:ext cx="8090794" cy="926262"/>
              <a:chOff x="0" y="0"/>
              <a:chExt cx="2174668" cy="24896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174668" cy="248964"/>
              </a:xfrm>
              <a:custGeom>
                <a:avLst/>
                <a:gdLst/>
                <a:ahLst/>
                <a:cxnLst/>
                <a:rect l="l" t="t" r="r" b="b"/>
                <a:pathLst>
                  <a:path w="2174668" h="248964">
                    <a:moveTo>
                      <a:pt x="5103" y="0"/>
                    </a:moveTo>
                    <a:lnTo>
                      <a:pt x="2169565" y="0"/>
                    </a:lnTo>
                    <a:cubicBezTo>
                      <a:pt x="2170919" y="0"/>
                      <a:pt x="2172217" y="538"/>
                      <a:pt x="2173174" y="1495"/>
                    </a:cubicBezTo>
                    <a:cubicBezTo>
                      <a:pt x="2174131" y="2452"/>
                      <a:pt x="2174668" y="3750"/>
                      <a:pt x="2174668" y="5103"/>
                    </a:cubicBezTo>
                    <a:lnTo>
                      <a:pt x="2174668" y="243860"/>
                    </a:lnTo>
                    <a:cubicBezTo>
                      <a:pt x="2174668" y="245214"/>
                      <a:pt x="2174131" y="246512"/>
                      <a:pt x="2173174" y="247469"/>
                    </a:cubicBezTo>
                    <a:cubicBezTo>
                      <a:pt x="2172217" y="248426"/>
                      <a:pt x="2170919" y="248964"/>
                      <a:pt x="2169565" y="248964"/>
                    </a:cubicBezTo>
                    <a:lnTo>
                      <a:pt x="5103" y="248964"/>
                    </a:lnTo>
                    <a:cubicBezTo>
                      <a:pt x="3750" y="248964"/>
                      <a:pt x="2452" y="248426"/>
                      <a:pt x="1495" y="247469"/>
                    </a:cubicBezTo>
                    <a:cubicBezTo>
                      <a:pt x="538" y="246512"/>
                      <a:pt x="0" y="245214"/>
                      <a:pt x="0" y="243860"/>
                    </a:cubicBezTo>
                    <a:lnTo>
                      <a:pt x="0" y="5103"/>
                    </a:lnTo>
                    <a:cubicBezTo>
                      <a:pt x="0" y="3750"/>
                      <a:pt x="538" y="2452"/>
                      <a:pt x="1495" y="1495"/>
                    </a:cubicBezTo>
                    <a:cubicBezTo>
                      <a:pt x="2452" y="538"/>
                      <a:pt x="3750" y="0"/>
                      <a:pt x="510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9D957">
                      <a:alpha val="100000"/>
                    </a:srgbClr>
                  </a:gs>
                  <a:gs pos="100000">
                    <a:srgbClr val="C9E265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174668" cy="2775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662050" y="2135274"/>
              <a:ext cx="7816784" cy="1393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Erstelle ein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Zahlenbuch</a:t>
              </a:r>
            </a:p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den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Zahlen von 1 - 20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78589" y="3026519"/>
              <a:ext cx="8577206" cy="4677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</a:pPr>
              <a:endParaRPr dirty="0"/>
            </a:p>
            <a:p>
              <a:pPr marL="302260" lvl="1" indent="-151130" algn="l">
                <a:lnSpc>
                  <a:spcPts val="2211"/>
                </a:lnSpc>
                <a:buAutoNum type="arabicPeriod"/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E-Book App.</a:t>
              </a: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51130" lvl="1" algn="l">
                <a:lnSpc>
                  <a:spcPts val="2211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Zeichne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</a:t>
              </a:r>
              <a:r>
                <a:rPr lang="en-US" sz="13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Zahl 1 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verziere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51130" lvl="1" algn="l">
                <a:lnSpc>
                  <a:spcPts val="2211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Zahl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als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Wort 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auf.</a:t>
              </a: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51130" lvl="1" algn="l">
                <a:lnSpc>
                  <a:spcPts val="2211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Dinge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der Menge 1. </a:t>
              </a: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59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</a:t>
              </a:r>
            </a:p>
            <a:p>
              <a:pPr algn="l">
                <a:lnSpc>
                  <a:spcPts val="1180"/>
                </a:lnSpc>
              </a:pPr>
              <a:r>
                <a:rPr lang="en-US" sz="84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180"/>
                </a:lnSpc>
              </a:pPr>
              <a:endParaRPr lang="en-US" sz="8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180"/>
                </a:lnSpc>
                <a:spcBef>
                  <a:spcPct val="0"/>
                </a:spcBef>
              </a:pPr>
              <a:endParaRPr lang="en-US" sz="8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89563" y="3069929"/>
              <a:ext cx="3491687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 gehst du vor: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799055" y="1648381"/>
              <a:ext cx="955231" cy="955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CA626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5446" tIns="65446" rIns="65446" bIns="6544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08746" y="1978104"/>
              <a:ext cx="933981" cy="26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203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Mathe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62869" y="265784"/>
              <a:ext cx="5562651" cy="969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38"/>
                </a:lnSpc>
              </a:pPr>
              <a:r>
                <a:rPr lang="en-US" sz="29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Ein E-Book erstellen (1)</a:t>
              </a:r>
            </a:p>
            <a:p>
              <a:pPr algn="l">
                <a:lnSpc>
                  <a:spcPts val="2317"/>
                </a:lnSpc>
              </a:pPr>
              <a:r>
                <a:rPr lang="en-US" sz="18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</a:t>
              </a:r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7439837" y="233101"/>
              <a:ext cx="1087033" cy="1631569"/>
            </a:xfrm>
            <a:custGeom>
              <a:avLst/>
              <a:gdLst/>
              <a:ahLst/>
              <a:cxnLst/>
              <a:rect l="l" t="t" r="r" b="b"/>
              <a:pathLst>
                <a:path w="1087033" h="1631569">
                  <a:moveTo>
                    <a:pt x="1087032" y="0"/>
                  </a:moveTo>
                  <a:lnTo>
                    <a:pt x="0" y="0"/>
                  </a:lnTo>
                  <a:lnTo>
                    <a:pt x="0" y="1631568"/>
                  </a:lnTo>
                  <a:lnTo>
                    <a:pt x="1087032" y="1631568"/>
                  </a:lnTo>
                  <a:lnTo>
                    <a:pt x="1087032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722812" y="1172735"/>
              <a:ext cx="288144" cy="432486"/>
            </a:xfrm>
            <a:custGeom>
              <a:avLst/>
              <a:gdLst/>
              <a:ahLst/>
              <a:cxnLst/>
              <a:rect l="l" t="t" r="r" b="b"/>
              <a:pathLst>
                <a:path w="288144" h="432486">
                  <a:moveTo>
                    <a:pt x="0" y="0"/>
                  </a:moveTo>
                  <a:lnTo>
                    <a:pt x="288144" y="0"/>
                  </a:lnTo>
                  <a:lnTo>
                    <a:pt x="288144" y="432486"/>
                  </a:lnTo>
                  <a:lnTo>
                    <a:pt x="0" y="43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5436912" y="3529099"/>
              <a:ext cx="1743119" cy="1162079"/>
            </a:xfrm>
            <a:custGeom>
              <a:avLst/>
              <a:gdLst/>
              <a:ahLst/>
              <a:cxnLst/>
              <a:rect l="l" t="t" r="r" b="b"/>
              <a:pathLst>
                <a:path w="1743119" h="1162079">
                  <a:moveTo>
                    <a:pt x="0" y="0"/>
                  </a:moveTo>
                  <a:lnTo>
                    <a:pt x="1743119" y="0"/>
                  </a:lnTo>
                  <a:lnTo>
                    <a:pt x="1743119" y="1162079"/>
                  </a:lnTo>
                  <a:lnTo>
                    <a:pt x="0" y="1162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4527897" y="4481599"/>
              <a:ext cx="1818029" cy="1212020"/>
            </a:xfrm>
            <a:custGeom>
              <a:avLst/>
              <a:gdLst/>
              <a:ahLst/>
              <a:cxnLst/>
              <a:rect l="l" t="t" r="r" b="b"/>
              <a:pathLst>
                <a:path w="1818029" h="1212020">
                  <a:moveTo>
                    <a:pt x="0" y="0"/>
                  </a:moveTo>
                  <a:lnTo>
                    <a:pt x="1818030" y="0"/>
                  </a:lnTo>
                  <a:lnTo>
                    <a:pt x="1818030" y="1212020"/>
                  </a:lnTo>
                  <a:lnTo>
                    <a:pt x="0" y="121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08848" y="5346000"/>
            <a:ext cx="6840451" cy="4869637"/>
            <a:chOff x="0" y="0"/>
            <a:chExt cx="9120602" cy="6492850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9055795" cy="6492850"/>
              <a:chOff x="0" y="0"/>
              <a:chExt cx="2434044" cy="174516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434044" cy="1745168"/>
              </a:xfrm>
              <a:custGeom>
                <a:avLst/>
                <a:gdLst/>
                <a:ahLst/>
                <a:cxnLst/>
                <a:rect l="l" t="t" r="r" b="b"/>
                <a:pathLst>
                  <a:path w="2434044" h="1745168">
                    <a:moveTo>
                      <a:pt x="22798" y="0"/>
                    </a:moveTo>
                    <a:lnTo>
                      <a:pt x="2411247" y="0"/>
                    </a:lnTo>
                    <a:cubicBezTo>
                      <a:pt x="2417293" y="0"/>
                      <a:pt x="2423092" y="2402"/>
                      <a:pt x="2427367" y="6677"/>
                    </a:cubicBezTo>
                    <a:cubicBezTo>
                      <a:pt x="2431642" y="10953"/>
                      <a:pt x="2434044" y="16751"/>
                      <a:pt x="2434044" y="22798"/>
                    </a:cubicBezTo>
                    <a:lnTo>
                      <a:pt x="2434044" y="1722370"/>
                    </a:lnTo>
                    <a:cubicBezTo>
                      <a:pt x="2434044" y="1728417"/>
                      <a:pt x="2431642" y="1734215"/>
                      <a:pt x="2427367" y="1738491"/>
                    </a:cubicBezTo>
                    <a:cubicBezTo>
                      <a:pt x="2423092" y="1742766"/>
                      <a:pt x="2417293" y="1745168"/>
                      <a:pt x="2411247" y="1745168"/>
                    </a:cubicBezTo>
                    <a:lnTo>
                      <a:pt x="22798" y="1745168"/>
                    </a:lnTo>
                    <a:cubicBezTo>
                      <a:pt x="16751" y="1745168"/>
                      <a:pt x="10953" y="1742766"/>
                      <a:pt x="6677" y="1738491"/>
                    </a:cubicBezTo>
                    <a:cubicBezTo>
                      <a:pt x="2402" y="1734215"/>
                      <a:pt x="0" y="1728417"/>
                      <a:pt x="0" y="1722370"/>
                    </a:cubicBezTo>
                    <a:lnTo>
                      <a:pt x="0" y="22798"/>
                    </a:lnTo>
                    <a:cubicBezTo>
                      <a:pt x="0" y="16751"/>
                      <a:pt x="2402" y="10953"/>
                      <a:pt x="6677" y="6677"/>
                    </a:cubicBezTo>
                    <a:cubicBezTo>
                      <a:pt x="10953" y="2402"/>
                      <a:pt x="16751" y="0"/>
                      <a:pt x="22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434044" cy="17737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6514" y="0"/>
              <a:ext cx="9022767" cy="2275423"/>
              <a:chOff x="0" y="0"/>
              <a:chExt cx="2433995" cy="61382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33995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33995" h="613821">
                    <a:moveTo>
                      <a:pt x="22881" y="0"/>
                    </a:moveTo>
                    <a:lnTo>
                      <a:pt x="2411113" y="0"/>
                    </a:lnTo>
                    <a:cubicBezTo>
                      <a:pt x="2423751" y="0"/>
                      <a:pt x="2433995" y="10244"/>
                      <a:pt x="2433995" y="22881"/>
                    </a:cubicBezTo>
                    <a:lnTo>
                      <a:pt x="2433995" y="590940"/>
                    </a:lnTo>
                    <a:cubicBezTo>
                      <a:pt x="2433995" y="603577"/>
                      <a:pt x="2423751" y="613821"/>
                      <a:pt x="2411113" y="613821"/>
                    </a:cubicBezTo>
                    <a:lnTo>
                      <a:pt x="22881" y="613821"/>
                    </a:lnTo>
                    <a:cubicBezTo>
                      <a:pt x="10244" y="613821"/>
                      <a:pt x="0" y="603577"/>
                      <a:pt x="0" y="590940"/>
                    </a:cubicBezTo>
                    <a:lnTo>
                      <a:pt x="0" y="22881"/>
                    </a:lnTo>
                    <a:cubicBezTo>
                      <a:pt x="0" y="10244"/>
                      <a:pt x="10244" y="0"/>
                      <a:pt x="228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33995" cy="64239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514" y="1538337"/>
              <a:ext cx="9022767" cy="938884"/>
              <a:chOff x="0" y="0"/>
              <a:chExt cx="2433995" cy="25327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33995" cy="253275"/>
              </a:xfrm>
              <a:custGeom>
                <a:avLst/>
                <a:gdLst/>
                <a:ahLst/>
                <a:cxnLst/>
                <a:rect l="l" t="t" r="r" b="b"/>
                <a:pathLst>
                  <a:path w="2433995" h="253275">
                    <a:moveTo>
                      <a:pt x="0" y="0"/>
                    </a:moveTo>
                    <a:lnTo>
                      <a:pt x="2433995" y="0"/>
                    </a:lnTo>
                    <a:lnTo>
                      <a:pt x="2433995" y="253275"/>
                    </a:lnTo>
                    <a:lnTo>
                      <a:pt x="0" y="25327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33995" cy="28185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525044" y="2039699"/>
              <a:ext cx="8090794" cy="926262"/>
              <a:chOff x="0" y="0"/>
              <a:chExt cx="2174668" cy="248964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174668" cy="248964"/>
              </a:xfrm>
              <a:custGeom>
                <a:avLst/>
                <a:gdLst/>
                <a:ahLst/>
                <a:cxnLst/>
                <a:rect l="l" t="t" r="r" b="b"/>
                <a:pathLst>
                  <a:path w="2174668" h="248964">
                    <a:moveTo>
                      <a:pt x="5103" y="0"/>
                    </a:moveTo>
                    <a:lnTo>
                      <a:pt x="2169565" y="0"/>
                    </a:lnTo>
                    <a:cubicBezTo>
                      <a:pt x="2170919" y="0"/>
                      <a:pt x="2172217" y="538"/>
                      <a:pt x="2173174" y="1495"/>
                    </a:cubicBezTo>
                    <a:cubicBezTo>
                      <a:pt x="2174131" y="2452"/>
                      <a:pt x="2174668" y="3750"/>
                      <a:pt x="2174668" y="5103"/>
                    </a:cubicBezTo>
                    <a:lnTo>
                      <a:pt x="2174668" y="243860"/>
                    </a:lnTo>
                    <a:cubicBezTo>
                      <a:pt x="2174668" y="245214"/>
                      <a:pt x="2174131" y="246512"/>
                      <a:pt x="2173174" y="247469"/>
                    </a:cubicBezTo>
                    <a:cubicBezTo>
                      <a:pt x="2172217" y="248426"/>
                      <a:pt x="2170919" y="248964"/>
                      <a:pt x="2169565" y="248964"/>
                    </a:cubicBezTo>
                    <a:lnTo>
                      <a:pt x="5103" y="248964"/>
                    </a:lnTo>
                    <a:cubicBezTo>
                      <a:pt x="3750" y="248964"/>
                      <a:pt x="2452" y="248426"/>
                      <a:pt x="1495" y="247469"/>
                    </a:cubicBezTo>
                    <a:cubicBezTo>
                      <a:pt x="538" y="246512"/>
                      <a:pt x="0" y="245214"/>
                      <a:pt x="0" y="243860"/>
                    </a:cubicBezTo>
                    <a:lnTo>
                      <a:pt x="0" y="5103"/>
                    </a:lnTo>
                    <a:cubicBezTo>
                      <a:pt x="0" y="3750"/>
                      <a:pt x="538" y="2452"/>
                      <a:pt x="1495" y="1495"/>
                    </a:cubicBezTo>
                    <a:cubicBezTo>
                      <a:pt x="2452" y="538"/>
                      <a:pt x="3750" y="0"/>
                      <a:pt x="510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9D957">
                      <a:alpha val="100000"/>
                    </a:srgbClr>
                  </a:gs>
                  <a:gs pos="100000">
                    <a:srgbClr val="C9E265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174668" cy="2775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662050" y="2135274"/>
              <a:ext cx="7816784" cy="1393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Erstelle ein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Zahlenbuch</a:t>
              </a:r>
            </a:p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den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Zahlen von 1 - 20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43396" y="3061535"/>
              <a:ext cx="8577206" cy="3405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</a:pPr>
              <a:endParaRPr dirty="0"/>
            </a:p>
            <a:p>
              <a:pPr marL="151130" lvl="1" algn="l">
                <a:lnSpc>
                  <a:spcPts val="1959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Spreche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Zahl und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nehme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dich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dabei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auf. </a:t>
              </a:r>
            </a:p>
            <a:p>
              <a:pPr algn="l">
                <a:lnSpc>
                  <a:spcPts val="1959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51130" lvl="1" algn="l">
                <a:lnSpc>
                  <a:spcPts val="1959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6.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zweite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Seite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959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51130" lvl="1" algn="l">
                <a:lnSpc>
                  <a:spcPts val="1959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7.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Jetzt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wiederholst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alles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der 2,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dann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der 3 ... bis du alle</a:t>
              </a:r>
            </a:p>
            <a:p>
              <a:pPr algn="l">
                <a:lnSpc>
                  <a:spcPts val="1959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59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Zahlen bis 20 in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deinem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Zahlenbuch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hast.</a:t>
              </a:r>
            </a:p>
            <a:p>
              <a:pPr algn="l">
                <a:lnSpc>
                  <a:spcPts val="1959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51130" lvl="1" algn="l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8. Schicke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dein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Zahlenbuch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deine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Lehrkraft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89563" y="3069929"/>
              <a:ext cx="3491687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 gehst du vor: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799055" y="1648381"/>
              <a:ext cx="955231" cy="955231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CA626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5446" tIns="65446" rIns="65446" bIns="6544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808746" y="1978104"/>
              <a:ext cx="933981" cy="26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203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Mathe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62869" y="265784"/>
              <a:ext cx="5562651" cy="969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38"/>
                </a:lnSpc>
              </a:pPr>
              <a:r>
                <a:rPr lang="en-US" sz="29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Ein E-Book erstellen (2)</a:t>
              </a:r>
            </a:p>
            <a:p>
              <a:pPr algn="l">
                <a:lnSpc>
                  <a:spcPts val="2317"/>
                </a:lnSpc>
              </a:pPr>
              <a:r>
                <a:rPr lang="en-US" sz="18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</a:t>
              </a:r>
            </a:p>
          </p:txBody>
        </p:sp>
        <p:sp>
          <p:nvSpPr>
            <p:cNvPr id="48" name="Freeform 48"/>
            <p:cNvSpPr/>
            <p:nvPr/>
          </p:nvSpPr>
          <p:spPr>
            <a:xfrm flipH="1">
              <a:off x="7439837" y="233101"/>
              <a:ext cx="1087033" cy="1631569"/>
            </a:xfrm>
            <a:custGeom>
              <a:avLst/>
              <a:gdLst/>
              <a:ahLst/>
              <a:cxnLst/>
              <a:rect l="l" t="t" r="r" b="b"/>
              <a:pathLst>
                <a:path w="1087033" h="1631569">
                  <a:moveTo>
                    <a:pt x="1087032" y="0"/>
                  </a:moveTo>
                  <a:lnTo>
                    <a:pt x="0" y="0"/>
                  </a:lnTo>
                  <a:lnTo>
                    <a:pt x="0" y="1631568"/>
                  </a:lnTo>
                  <a:lnTo>
                    <a:pt x="1087032" y="1631568"/>
                  </a:lnTo>
                  <a:lnTo>
                    <a:pt x="1087032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722812" y="1172735"/>
              <a:ext cx="288144" cy="432486"/>
            </a:xfrm>
            <a:custGeom>
              <a:avLst/>
              <a:gdLst/>
              <a:ahLst/>
              <a:cxnLst/>
              <a:rect l="l" t="t" r="r" b="b"/>
              <a:pathLst>
                <a:path w="288144" h="432486">
                  <a:moveTo>
                    <a:pt x="0" y="0"/>
                  </a:moveTo>
                  <a:lnTo>
                    <a:pt x="288144" y="0"/>
                  </a:lnTo>
                  <a:lnTo>
                    <a:pt x="288144" y="432486"/>
                  </a:lnTo>
                  <a:lnTo>
                    <a:pt x="0" y="43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6180629" y="3108029"/>
              <a:ext cx="1830327" cy="1220218"/>
            </a:xfrm>
            <a:custGeom>
              <a:avLst/>
              <a:gdLst/>
              <a:ahLst/>
              <a:cxnLst/>
              <a:rect l="l" t="t" r="r" b="b"/>
              <a:pathLst>
                <a:path w="1830327" h="1220218">
                  <a:moveTo>
                    <a:pt x="0" y="0"/>
                  </a:moveTo>
                  <a:lnTo>
                    <a:pt x="1830327" y="0"/>
                  </a:lnTo>
                  <a:lnTo>
                    <a:pt x="1830327" y="1220218"/>
                  </a:lnTo>
                  <a:lnTo>
                    <a:pt x="0" y="1220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" name="Freeform 51"/>
          <p:cNvSpPr/>
          <p:nvPr/>
        </p:nvSpPr>
        <p:spPr>
          <a:xfrm>
            <a:off x="5789929" y="3893528"/>
            <a:ext cx="1253210" cy="835473"/>
          </a:xfrm>
          <a:custGeom>
            <a:avLst/>
            <a:gdLst/>
            <a:ahLst/>
            <a:cxnLst/>
            <a:rect l="l" t="t" r="r" b="b"/>
            <a:pathLst>
              <a:path w="1253210" h="835473">
                <a:moveTo>
                  <a:pt x="0" y="0"/>
                </a:moveTo>
                <a:lnTo>
                  <a:pt x="1253210" y="0"/>
                </a:lnTo>
                <a:lnTo>
                  <a:pt x="1253210" y="835473"/>
                </a:lnTo>
                <a:lnTo>
                  <a:pt x="0" y="8354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2" name="Freeform 52"/>
          <p:cNvSpPr/>
          <p:nvPr/>
        </p:nvSpPr>
        <p:spPr>
          <a:xfrm>
            <a:off x="5192627" y="4082718"/>
            <a:ext cx="1248699" cy="832466"/>
          </a:xfrm>
          <a:custGeom>
            <a:avLst/>
            <a:gdLst/>
            <a:ahLst/>
            <a:cxnLst/>
            <a:rect l="l" t="t" r="r" b="b"/>
            <a:pathLst>
              <a:path w="1248699" h="832466">
                <a:moveTo>
                  <a:pt x="0" y="0"/>
                </a:moveTo>
                <a:lnTo>
                  <a:pt x="1248698" y="0"/>
                </a:lnTo>
                <a:lnTo>
                  <a:pt x="1248698" y="832466"/>
                </a:lnTo>
                <a:lnTo>
                  <a:pt x="0" y="8324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3" name="Group 53"/>
          <p:cNvGrpSpPr/>
          <p:nvPr/>
        </p:nvGrpSpPr>
        <p:grpSpPr>
          <a:xfrm>
            <a:off x="395555" y="10376050"/>
            <a:ext cx="6726963" cy="246665"/>
            <a:chOff x="0" y="0"/>
            <a:chExt cx="8969283" cy="32888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077" y="359812"/>
            <a:ext cx="6791846" cy="5629899"/>
            <a:chOff x="0" y="0"/>
            <a:chExt cx="9055795" cy="750653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55795" cy="6317693"/>
              <a:chOff x="0" y="0"/>
              <a:chExt cx="2434044" cy="16980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4044" cy="1698089"/>
              </a:xfrm>
              <a:custGeom>
                <a:avLst/>
                <a:gdLst/>
                <a:ahLst/>
                <a:cxnLst/>
                <a:rect l="l" t="t" r="r" b="b"/>
                <a:pathLst>
                  <a:path w="2434044" h="1698089">
                    <a:moveTo>
                      <a:pt x="22798" y="0"/>
                    </a:moveTo>
                    <a:lnTo>
                      <a:pt x="2411247" y="0"/>
                    </a:lnTo>
                    <a:cubicBezTo>
                      <a:pt x="2417293" y="0"/>
                      <a:pt x="2423092" y="2402"/>
                      <a:pt x="2427367" y="6677"/>
                    </a:cubicBezTo>
                    <a:cubicBezTo>
                      <a:pt x="2431642" y="10953"/>
                      <a:pt x="2434044" y="16751"/>
                      <a:pt x="2434044" y="22798"/>
                    </a:cubicBezTo>
                    <a:lnTo>
                      <a:pt x="2434044" y="1675291"/>
                    </a:lnTo>
                    <a:cubicBezTo>
                      <a:pt x="2434044" y="1681338"/>
                      <a:pt x="2431642" y="1687136"/>
                      <a:pt x="2427367" y="1691412"/>
                    </a:cubicBezTo>
                    <a:cubicBezTo>
                      <a:pt x="2423092" y="1695687"/>
                      <a:pt x="2417293" y="1698089"/>
                      <a:pt x="2411247" y="1698089"/>
                    </a:cubicBezTo>
                    <a:lnTo>
                      <a:pt x="22798" y="1698089"/>
                    </a:lnTo>
                    <a:cubicBezTo>
                      <a:pt x="16751" y="1698089"/>
                      <a:pt x="10953" y="1695687"/>
                      <a:pt x="6677" y="1691412"/>
                    </a:cubicBezTo>
                    <a:cubicBezTo>
                      <a:pt x="2402" y="1687136"/>
                      <a:pt x="0" y="1681338"/>
                      <a:pt x="0" y="1675291"/>
                    </a:cubicBezTo>
                    <a:lnTo>
                      <a:pt x="0" y="22798"/>
                    </a:lnTo>
                    <a:cubicBezTo>
                      <a:pt x="0" y="16751"/>
                      <a:pt x="2402" y="10953"/>
                      <a:pt x="6677" y="6677"/>
                    </a:cubicBezTo>
                    <a:cubicBezTo>
                      <a:pt x="10953" y="2402"/>
                      <a:pt x="16751" y="0"/>
                      <a:pt x="22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4044" cy="1726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6514" y="0"/>
              <a:ext cx="9022767" cy="2275423"/>
              <a:chOff x="0" y="0"/>
              <a:chExt cx="2433995" cy="6138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3995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33995" h="613821">
                    <a:moveTo>
                      <a:pt x="22881" y="0"/>
                    </a:moveTo>
                    <a:lnTo>
                      <a:pt x="2411113" y="0"/>
                    </a:lnTo>
                    <a:cubicBezTo>
                      <a:pt x="2423751" y="0"/>
                      <a:pt x="2433995" y="10244"/>
                      <a:pt x="2433995" y="22881"/>
                    </a:cubicBezTo>
                    <a:lnTo>
                      <a:pt x="2433995" y="590940"/>
                    </a:lnTo>
                    <a:cubicBezTo>
                      <a:pt x="2433995" y="603577"/>
                      <a:pt x="2423751" y="613821"/>
                      <a:pt x="2411113" y="613821"/>
                    </a:cubicBezTo>
                    <a:lnTo>
                      <a:pt x="22881" y="613821"/>
                    </a:lnTo>
                    <a:cubicBezTo>
                      <a:pt x="10244" y="613821"/>
                      <a:pt x="0" y="603577"/>
                      <a:pt x="0" y="590940"/>
                    </a:cubicBezTo>
                    <a:lnTo>
                      <a:pt x="0" y="22881"/>
                    </a:lnTo>
                    <a:cubicBezTo>
                      <a:pt x="0" y="10244"/>
                      <a:pt x="10244" y="0"/>
                      <a:pt x="228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3995" cy="64239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514" y="1538337"/>
              <a:ext cx="9022767" cy="938884"/>
              <a:chOff x="0" y="0"/>
              <a:chExt cx="2433995" cy="2532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3995" cy="253275"/>
              </a:xfrm>
              <a:custGeom>
                <a:avLst/>
                <a:gdLst/>
                <a:ahLst/>
                <a:cxnLst/>
                <a:rect l="l" t="t" r="r" b="b"/>
                <a:pathLst>
                  <a:path w="2433995" h="253275">
                    <a:moveTo>
                      <a:pt x="0" y="0"/>
                    </a:moveTo>
                    <a:lnTo>
                      <a:pt x="2433995" y="0"/>
                    </a:lnTo>
                    <a:lnTo>
                      <a:pt x="2433995" y="253275"/>
                    </a:lnTo>
                    <a:lnTo>
                      <a:pt x="0" y="25327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3995" cy="28185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25044" y="2039699"/>
              <a:ext cx="8090794" cy="926262"/>
              <a:chOff x="0" y="0"/>
              <a:chExt cx="2174668" cy="24896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174668" cy="248964"/>
              </a:xfrm>
              <a:custGeom>
                <a:avLst/>
                <a:gdLst/>
                <a:ahLst/>
                <a:cxnLst/>
                <a:rect l="l" t="t" r="r" b="b"/>
                <a:pathLst>
                  <a:path w="2174668" h="248964">
                    <a:moveTo>
                      <a:pt x="5103" y="0"/>
                    </a:moveTo>
                    <a:lnTo>
                      <a:pt x="2169565" y="0"/>
                    </a:lnTo>
                    <a:cubicBezTo>
                      <a:pt x="2170919" y="0"/>
                      <a:pt x="2172217" y="538"/>
                      <a:pt x="2173174" y="1495"/>
                    </a:cubicBezTo>
                    <a:cubicBezTo>
                      <a:pt x="2174131" y="2452"/>
                      <a:pt x="2174668" y="3750"/>
                      <a:pt x="2174668" y="5103"/>
                    </a:cubicBezTo>
                    <a:lnTo>
                      <a:pt x="2174668" y="243860"/>
                    </a:lnTo>
                    <a:cubicBezTo>
                      <a:pt x="2174668" y="245214"/>
                      <a:pt x="2174131" y="246512"/>
                      <a:pt x="2173174" y="247469"/>
                    </a:cubicBezTo>
                    <a:cubicBezTo>
                      <a:pt x="2172217" y="248426"/>
                      <a:pt x="2170919" y="248964"/>
                      <a:pt x="2169565" y="248964"/>
                    </a:cubicBezTo>
                    <a:lnTo>
                      <a:pt x="5103" y="248964"/>
                    </a:lnTo>
                    <a:cubicBezTo>
                      <a:pt x="3750" y="248964"/>
                      <a:pt x="2452" y="248426"/>
                      <a:pt x="1495" y="247469"/>
                    </a:cubicBezTo>
                    <a:cubicBezTo>
                      <a:pt x="538" y="246512"/>
                      <a:pt x="0" y="245214"/>
                      <a:pt x="0" y="243860"/>
                    </a:cubicBezTo>
                    <a:lnTo>
                      <a:pt x="0" y="5103"/>
                    </a:lnTo>
                    <a:cubicBezTo>
                      <a:pt x="0" y="3750"/>
                      <a:pt x="538" y="2452"/>
                      <a:pt x="1495" y="1495"/>
                    </a:cubicBezTo>
                    <a:cubicBezTo>
                      <a:pt x="2452" y="538"/>
                      <a:pt x="3750" y="0"/>
                      <a:pt x="510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9D957">
                      <a:alpha val="100000"/>
                    </a:srgbClr>
                  </a:gs>
                  <a:gs pos="100000">
                    <a:srgbClr val="C9E265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174668" cy="2775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99055" y="2227798"/>
              <a:ext cx="7816784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Erstelle ein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Buchstabenbuch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18844" y="3205697"/>
              <a:ext cx="8577206" cy="4300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</a:pPr>
              <a:endParaRPr dirty="0"/>
            </a:p>
            <a:p>
              <a:pPr marL="302260" lvl="1" indent="-151130" algn="l">
                <a:lnSpc>
                  <a:spcPts val="2211"/>
                </a:lnSpc>
                <a:buAutoNum type="arabicPeriod"/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E-Book App.</a:t>
              </a: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51130" lvl="1" algn="l">
                <a:lnSpc>
                  <a:spcPts val="2211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dir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einen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Buchstaben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aus.</a:t>
              </a: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51130" lvl="1" algn="l">
                <a:lnSpc>
                  <a:spcPts val="2211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Gestalte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den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Buchstaben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auf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einer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Seite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51130" lvl="1" algn="l">
                <a:lnSpc>
                  <a:spcPts val="2211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Wörter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die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dem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Buchstaben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beginnen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59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</a:t>
              </a:r>
            </a:p>
            <a:p>
              <a:pPr algn="l">
                <a:lnSpc>
                  <a:spcPts val="1180"/>
                </a:lnSpc>
              </a:pPr>
              <a:r>
                <a:rPr lang="en-US" sz="84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180"/>
                </a:lnSpc>
              </a:pPr>
              <a:endParaRPr lang="en-US" sz="8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180"/>
                </a:lnSpc>
                <a:spcBef>
                  <a:spcPct val="0"/>
                </a:spcBef>
              </a:pPr>
              <a:endParaRPr lang="en-US" sz="8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51971" y="3240623"/>
              <a:ext cx="3491687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 gehst du vor: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799055" y="1648381"/>
              <a:ext cx="955231" cy="955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CA626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5446" tIns="65446" rIns="65446" bIns="6544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08746" y="1978104"/>
              <a:ext cx="933981" cy="26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203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Deutsch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62869" y="265784"/>
              <a:ext cx="5562651" cy="969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38"/>
                </a:lnSpc>
              </a:pPr>
              <a:r>
                <a:rPr lang="en-US" sz="29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Ein E-Book erstellen (1)</a:t>
              </a:r>
            </a:p>
            <a:p>
              <a:pPr algn="l">
                <a:lnSpc>
                  <a:spcPts val="2317"/>
                </a:lnSpc>
              </a:pPr>
              <a:r>
                <a:rPr lang="en-US" sz="18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</a:t>
              </a:r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7439837" y="233101"/>
              <a:ext cx="1087033" cy="1631569"/>
            </a:xfrm>
            <a:custGeom>
              <a:avLst/>
              <a:gdLst/>
              <a:ahLst/>
              <a:cxnLst/>
              <a:rect l="l" t="t" r="r" b="b"/>
              <a:pathLst>
                <a:path w="1087033" h="1631569">
                  <a:moveTo>
                    <a:pt x="1087032" y="0"/>
                  </a:moveTo>
                  <a:lnTo>
                    <a:pt x="0" y="0"/>
                  </a:lnTo>
                  <a:lnTo>
                    <a:pt x="0" y="1631568"/>
                  </a:lnTo>
                  <a:lnTo>
                    <a:pt x="1087032" y="1631568"/>
                  </a:lnTo>
                  <a:lnTo>
                    <a:pt x="1087032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722812" y="1172735"/>
              <a:ext cx="288144" cy="432486"/>
            </a:xfrm>
            <a:custGeom>
              <a:avLst/>
              <a:gdLst/>
              <a:ahLst/>
              <a:cxnLst/>
              <a:rect l="l" t="t" r="r" b="b"/>
              <a:pathLst>
                <a:path w="288144" h="432486">
                  <a:moveTo>
                    <a:pt x="0" y="0"/>
                  </a:moveTo>
                  <a:lnTo>
                    <a:pt x="288144" y="0"/>
                  </a:lnTo>
                  <a:lnTo>
                    <a:pt x="288144" y="432486"/>
                  </a:lnTo>
                  <a:lnTo>
                    <a:pt x="0" y="43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697557" y="3409109"/>
              <a:ext cx="2019780" cy="1346520"/>
            </a:xfrm>
            <a:custGeom>
              <a:avLst/>
              <a:gdLst/>
              <a:ahLst/>
              <a:cxnLst/>
              <a:rect l="l" t="t" r="r" b="b"/>
              <a:pathLst>
                <a:path w="2019780" h="1346520">
                  <a:moveTo>
                    <a:pt x="0" y="0"/>
                  </a:moveTo>
                  <a:lnTo>
                    <a:pt x="2019779" y="0"/>
                  </a:lnTo>
                  <a:lnTo>
                    <a:pt x="2019779" y="1346520"/>
                  </a:lnTo>
                  <a:lnTo>
                    <a:pt x="0" y="1346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648500" y="4237767"/>
              <a:ext cx="1960123" cy="1305932"/>
            </a:xfrm>
            <a:custGeom>
              <a:avLst/>
              <a:gdLst/>
              <a:ahLst/>
              <a:cxnLst/>
              <a:rect l="l" t="t" r="r" b="b"/>
              <a:pathLst>
                <a:path w="1960123" h="1305932">
                  <a:moveTo>
                    <a:pt x="0" y="0"/>
                  </a:moveTo>
                  <a:lnTo>
                    <a:pt x="1960124" y="0"/>
                  </a:lnTo>
                  <a:lnTo>
                    <a:pt x="1960124" y="1305932"/>
                  </a:lnTo>
                  <a:lnTo>
                    <a:pt x="0" y="1305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6928660" y="4998656"/>
              <a:ext cx="2034816" cy="1356544"/>
            </a:xfrm>
            <a:custGeom>
              <a:avLst/>
              <a:gdLst/>
              <a:ahLst/>
              <a:cxnLst/>
              <a:rect l="l" t="t" r="r" b="b"/>
              <a:pathLst>
                <a:path w="2034816" h="1356544">
                  <a:moveTo>
                    <a:pt x="0" y="0"/>
                  </a:moveTo>
                  <a:lnTo>
                    <a:pt x="2034816" y="0"/>
                  </a:lnTo>
                  <a:lnTo>
                    <a:pt x="2034816" y="1356544"/>
                  </a:lnTo>
                  <a:lnTo>
                    <a:pt x="0" y="1356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4077" y="5447760"/>
            <a:ext cx="6846883" cy="5734674"/>
            <a:chOff x="0" y="0"/>
            <a:chExt cx="9129177" cy="764623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9055795" cy="6360003"/>
              <a:chOff x="0" y="0"/>
              <a:chExt cx="2434044" cy="170946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434044" cy="1709461"/>
              </a:xfrm>
              <a:custGeom>
                <a:avLst/>
                <a:gdLst/>
                <a:ahLst/>
                <a:cxnLst/>
                <a:rect l="l" t="t" r="r" b="b"/>
                <a:pathLst>
                  <a:path w="2434044" h="1709461">
                    <a:moveTo>
                      <a:pt x="22798" y="0"/>
                    </a:moveTo>
                    <a:lnTo>
                      <a:pt x="2411247" y="0"/>
                    </a:lnTo>
                    <a:cubicBezTo>
                      <a:pt x="2417293" y="0"/>
                      <a:pt x="2423092" y="2402"/>
                      <a:pt x="2427367" y="6677"/>
                    </a:cubicBezTo>
                    <a:cubicBezTo>
                      <a:pt x="2431642" y="10953"/>
                      <a:pt x="2434044" y="16751"/>
                      <a:pt x="2434044" y="22798"/>
                    </a:cubicBezTo>
                    <a:lnTo>
                      <a:pt x="2434044" y="1686664"/>
                    </a:lnTo>
                    <a:cubicBezTo>
                      <a:pt x="2434044" y="1692710"/>
                      <a:pt x="2431642" y="1698509"/>
                      <a:pt x="2427367" y="1702784"/>
                    </a:cubicBezTo>
                    <a:cubicBezTo>
                      <a:pt x="2423092" y="1707059"/>
                      <a:pt x="2417293" y="1709461"/>
                      <a:pt x="2411247" y="1709461"/>
                    </a:cubicBezTo>
                    <a:lnTo>
                      <a:pt x="22798" y="1709461"/>
                    </a:lnTo>
                    <a:cubicBezTo>
                      <a:pt x="16751" y="1709461"/>
                      <a:pt x="10953" y="1707059"/>
                      <a:pt x="6677" y="1702784"/>
                    </a:cubicBezTo>
                    <a:cubicBezTo>
                      <a:pt x="2402" y="1698509"/>
                      <a:pt x="0" y="1692710"/>
                      <a:pt x="0" y="1686664"/>
                    </a:cubicBezTo>
                    <a:lnTo>
                      <a:pt x="0" y="22798"/>
                    </a:lnTo>
                    <a:cubicBezTo>
                      <a:pt x="0" y="16751"/>
                      <a:pt x="2402" y="10953"/>
                      <a:pt x="6677" y="6677"/>
                    </a:cubicBezTo>
                    <a:cubicBezTo>
                      <a:pt x="10953" y="2402"/>
                      <a:pt x="16751" y="0"/>
                      <a:pt x="22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2434044" cy="1738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514" y="0"/>
              <a:ext cx="9022767" cy="2275423"/>
              <a:chOff x="0" y="0"/>
              <a:chExt cx="2433995" cy="61382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433995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33995" h="613821">
                    <a:moveTo>
                      <a:pt x="22881" y="0"/>
                    </a:moveTo>
                    <a:lnTo>
                      <a:pt x="2411113" y="0"/>
                    </a:lnTo>
                    <a:cubicBezTo>
                      <a:pt x="2423751" y="0"/>
                      <a:pt x="2433995" y="10244"/>
                      <a:pt x="2433995" y="22881"/>
                    </a:cubicBezTo>
                    <a:lnTo>
                      <a:pt x="2433995" y="590940"/>
                    </a:lnTo>
                    <a:cubicBezTo>
                      <a:pt x="2433995" y="603577"/>
                      <a:pt x="2423751" y="613821"/>
                      <a:pt x="2411113" y="613821"/>
                    </a:cubicBezTo>
                    <a:lnTo>
                      <a:pt x="22881" y="613821"/>
                    </a:lnTo>
                    <a:cubicBezTo>
                      <a:pt x="10244" y="613821"/>
                      <a:pt x="0" y="603577"/>
                      <a:pt x="0" y="590940"/>
                    </a:cubicBezTo>
                    <a:lnTo>
                      <a:pt x="0" y="22881"/>
                    </a:lnTo>
                    <a:cubicBezTo>
                      <a:pt x="0" y="10244"/>
                      <a:pt x="10244" y="0"/>
                      <a:pt x="228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2433995" cy="64239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6514" y="1538337"/>
              <a:ext cx="9022767" cy="938884"/>
              <a:chOff x="0" y="0"/>
              <a:chExt cx="2433995" cy="25327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433995" cy="253275"/>
              </a:xfrm>
              <a:custGeom>
                <a:avLst/>
                <a:gdLst/>
                <a:ahLst/>
                <a:cxnLst/>
                <a:rect l="l" t="t" r="r" b="b"/>
                <a:pathLst>
                  <a:path w="2433995" h="253275">
                    <a:moveTo>
                      <a:pt x="0" y="0"/>
                    </a:moveTo>
                    <a:lnTo>
                      <a:pt x="2433995" y="0"/>
                    </a:lnTo>
                    <a:lnTo>
                      <a:pt x="2433995" y="253275"/>
                    </a:lnTo>
                    <a:lnTo>
                      <a:pt x="0" y="25327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2433995" cy="28185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525044" y="2039699"/>
              <a:ext cx="8090794" cy="926262"/>
              <a:chOff x="0" y="0"/>
              <a:chExt cx="2174668" cy="248964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174668" cy="248964"/>
              </a:xfrm>
              <a:custGeom>
                <a:avLst/>
                <a:gdLst/>
                <a:ahLst/>
                <a:cxnLst/>
                <a:rect l="l" t="t" r="r" b="b"/>
                <a:pathLst>
                  <a:path w="2174668" h="248964">
                    <a:moveTo>
                      <a:pt x="5103" y="0"/>
                    </a:moveTo>
                    <a:lnTo>
                      <a:pt x="2169565" y="0"/>
                    </a:lnTo>
                    <a:cubicBezTo>
                      <a:pt x="2170919" y="0"/>
                      <a:pt x="2172217" y="538"/>
                      <a:pt x="2173174" y="1495"/>
                    </a:cubicBezTo>
                    <a:cubicBezTo>
                      <a:pt x="2174131" y="2452"/>
                      <a:pt x="2174668" y="3750"/>
                      <a:pt x="2174668" y="5103"/>
                    </a:cubicBezTo>
                    <a:lnTo>
                      <a:pt x="2174668" y="243860"/>
                    </a:lnTo>
                    <a:cubicBezTo>
                      <a:pt x="2174668" y="245214"/>
                      <a:pt x="2174131" y="246512"/>
                      <a:pt x="2173174" y="247469"/>
                    </a:cubicBezTo>
                    <a:cubicBezTo>
                      <a:pt x="2172217" y="248426"/>
                      <a:pt x="2170919" y="248964"/>
                      <a:pt x="2169565" y="248964"/>
                    </a:cubicBezTo>
                    <a:lnTo>
                      <a:pt x="5103" y="248964"/>
                    </a:lnTo>
                    <a:cubicBezTo>
                      <a:pt x="3750" y="248964"/>
                      <a:pt x="2452" y="248426"/>
                      <a:pt x="1495" y="247469"/>
                    </a:cubicBezTo>
                    <a:cubicBezTo>
                      <a:pt x="538" y="246512"/>
                      <a:pt x="0" y="245214"/>
                      <a:pt x="0" y="243860"/>
                    </a:cubicBezTo>
                    <a:lnTo>
                      <a:pt x="0" y="5103"/>
                    </a:lnTo>
                    <a:cubicBezTo>
                      <a:pt x="0" y="3750"/>
                      <a:pt x="538" y="2452"/>
                      <a:pt x="1495" y="1495"/>
                    </a:cubicBezTo>
                    <a:cubicBezTo>
                      <a:pt x="2452" y="538"/>
                      <a:pt x="3750" y="0"/>
                      <a:pt x="510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9D957">
                      <a:alpha val="100000"/>
                    </a:srgbClr>
                  </a:gs>
                  <a:gs pos="100000">
                    <a:srgbClr val="C9E265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2174668" cy="2775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799055" y="2227798"/>
              <a:ext cx="7816784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Erstelle ein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Buchstabenbuch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51971" y="3345397"/>
              <a:ext cx="8577206" cy="4300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</a:pPr>
              <a:endParaRPr dirty="0"/>
            </a:p>
            <a:p>
              <a:pPr marL="151130" lvl="1" algn="l">
                <a:lnSpc>
                  <a:spcPts val="2211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Dinge, in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denen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der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Buchstabe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versteckt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11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6.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Spreche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Wörter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und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nehme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dich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dabei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auf.</a:t>
              </a: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51130" lvl="1" algn="l">
                <a:lnSpc>
                  <a:spcPts val="2211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7. 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Jetzt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wiederholst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alles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4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anderen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Buchstaben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51130" lvl="1" algn="l">
                <a:lnSpc>
                  <a:spcPts val="2211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8.  Schicke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dein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Buchstabenbuch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deine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Lehrkraft</a:t>
              </a: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algn="l">
                <a:lnSpc>
                  <a:spcPts val="2211"/>
                </a:lnSpc>
              </a:pPr>
              <a:endParaRPr lang="en-US" sz="1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59"/>
                </a:lnSpc>
              </a:pPr>
              <a:r>
                <a:rPr lang="en-US" sz="1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</a:t>
              </a:r>
            </a:p>
            <a:p>
              <a:pPr algn="l">
                <a:lnSpc>
                  <a:spcPts val="1180"/>
                </a:lnSpc>
              </a:pPr>
              <a:r>
                <a:rPr lang="en-US" sz="84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180"/>
                </a:lnSpc>
              </a:pPr>
              <a:endParaRPr lang="en-US" sz="8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180"/>
                </a:lnSpc>
                <a:spcBef>
                  <a:spcPct val="0"/>
                </a:spcBef>
              </a:pPr>
              <a:endParaRPr lang="en-US" sz="8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51971" y="3240623"/>
              <a:ext cx="3491687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 gehst du vor: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99055" y="1648381"/>
              <a:ext cx="955231" cy="955231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CA626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65446" tIns="65446" rIns="65446" bIns="6544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808746" y="1978104"/>
              <a:ext cx="933981" cy="26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203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Deutsch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62869" y="265784"/>
              <a:ext cx="5562651" cy="969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38"/>
                </a:lnSpc>
              </a:pPr>
              <a:r>
                <a:rPr lang="en-US" sz="29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Ein E-Book erstellen (2)</a:t>
              </a:r>
            </a:p>
            <a:p>
              <a:pPr algn="l">
                <a:lnSpc>
                  <a:spcPts val="2317"/>
                </a:lnSpc>
              </a:pPr>
              <a:r>
                <a:rPr lang="en-US" sz="18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</a:t>
              </a:r>
            </a:p>
          </p:txBody>
        </p:sp>
        <p:sp>
          <p:nvSpPr>
            <p:cNvPr id="49" name="Freeform 49"/>
            <p:cNvSpPr/>
            <p:nvPr/>
          </p:nvSpPr>
          <p:spPr>
            <a:xfrm flipH="1">
              <a:off x="7439837" y="233101"/>
              <a:ext cx="1087033" cy="1631569"/>
            </a:xfrm>
            <a:custGeom>
              <a:avLst/>
              <a:gdLst/>
              <a:ahLst/>
              <a:cxnLst/>
              <a:rect l="l" t="t" r="r" b="b"/>
              <a:pathLst>
                <a:path w="1087033" h="1631569">
                  <a:moveTo>
                    <a:pt x="1087032" y="0"/>
                  </a:moveTo>
                  <a:lnTo>
                    <a:pt x="0" y="0"/>
                  </a:lnTo>
                  <a:lnTo>
                    <a:pt x="0" y="1631568"/>
                  </a:lnTo>
                  <a:lnTo>
                    <a:pt x="1087032" y="1631568"/>
                  </a:lnTo>
                  <a:lnTo>
                    <a:pt x="1087032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722812" y="1172735"/>
              <a:ext cx="288144" cy="432486"/>
            </a:xfrm>
            <a:custGeom>
              <a:avLst/>
              <a:gdLst/>
              <a:ahLst/>
              <a:cxnLst/>
              <a:rect l="l" t="t" r="r" b="b"/>
              <a:pathLst>
                <a:path w="288144" h="432486">
                  <a:moveTo>
                    <a:pt x="0" y="0"/>
                  </a:moveTo>
                  <a:lnTo>
                    <a:pt x="288144" y="0"/>
                  </a:lnTo>
                  <a:lnTo>
                    <a:pt x="288144" y="432486"/>
                  </a:lnTo>
                  <a:lnTo>
                    <a:pt x="0" y="43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" name="Freeform 51"/>
          <p:cNvSpPr/>
          <p:nvPr/>
        </p:nvSpPr>
        <p:spPr>
          <a:xfrm>
            <a:off x="5277888" y="8485797"/>
            <a:ext cx="1440407" cy="960271"/>
          </a:xfrm>
          <a:custGeom>
            <a:avLst/>
            <a:gdLst/>
            <a:ahLst/>
            <a:cxnLst/>
            <a:rect l="l" t="t" r="r" b="b"/>
            <a:pathLst>
              <a:path w="1440407" h="960271">
                <a:moveTo>
                  <a:pt x="0" y="0"/>
                </a:moveTo>
                <a:lnTo>
                  <a:pt x="1440407" y="0"/>
                </a:lnTo>
                <a:lnTo>
                  <a:pt x="1440407" y="960272"/>
                </a:lnTo>
                <a:lnTo>
                  <a:pt x="0" y="9602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2" name="Group 52"/>
          <p:cNvGrpSpPr/>
          <p:nvPr/>
        </p:nvGrpSpPr>
        <p:grpSpPr>
          <a:xfrm>
            <a:off x="395555" y="10376050"/>
            <a:ext cx="6726963" cy="246665"/>
            <a:chOff x="0" y="0"/>
            <a:chExt cx="8969283" cy="32888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5473355" y="7251145"/>
            <a:ext cx="1526112" cy="1016772"/>
          </a:xfrm>
          <a:custGeom>
            <a:avLst/>
            <a:gdLst/>
            <a:ahLst/>
            <a:cxnLst/>
            <a:rect l="l" t="t" r="r" b="b"/>
            <a:pathLst>
              <a:path w="1526112" h="1016772">
                <a:moveTo>
                  <a:pt x="0" y="0"/>
                </a:moveTo>
                <a:lnTo>
                  <a:pt x="1526112" y="0"/>
                </a:lnTo>
                <a:lnTo>
                  <a:pt x="1526112" y="1016772"/>
                </a:lnTo>
                <a:lnTo>
                  <a:pt x="0" y="10167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Macintosh PowerPoint</Application>
  <PresentationFormat>Benutzerdefiniert</PresentationFormat>
  <Paragraphs>92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Poppins</vt:lpstr>
      <vt:lpstr>Poppins Bold</vt:lpstr>
      <vt:lpstr>Lexend Deca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Differenzierung</dc:title>
  <cp:lastModifiedBy>Marion Weigelt</cp:lastModifiedBy>
  <cp:revision>2</cp:revision>
  <dcterms:created xsi:type="dcterms:W3CDTF">2006-08-16T00:00:00Z</dcterms:created>
  <dcterms:modified xsi:type="dcterms:W3CDTF">2026-03-24T11:08:48Z</dcterms:modified>
  <dc:identifier>DAHARAuhtEA</dc:identifier>
</cp:coreProperties>
</file>