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6858000" cy="9144000"/>
  <p:embeddedFontLst>
    <p:embeddedFont>
      <p:font typeface="Lexend Deca" pitchFamily="2" charset="77"/>
      <p:regular r:id="rId6"/>
      <p:bold r:id="rId7"/>
    </p:embeddedFont>
    <p:embeddedFont>
      <p:font typeface="Poppins" pitchFamily="2" charset="77"/>
      <p:regular r:id="rId8"/>
      <p:bold r:id="rId9"/>
      <p:italic r:id="rId10"/>
      <p:boldItalic r:id="rId11"/>
    </p:embeddedFont>
    <p:embeddedFont>
      <p:font typeface="Poppins Bold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8.svg"/><Relationship Id="rId21" Type="http://schemas.openxmlformats.org/officeDocument/2006/relationships/image" Target="../media/image9.png"/><Relationship Id="rId7" Type="http://schemas.openxmlformats.org/officeDocument/2006/relationships/image" Target="../media/image2.jpe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7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2.png"/><Relationship Id="rId5" Type="http://schemas.openxmlformats.org/officeDocument/2006/relationships/image" Target="../media/image20.sv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7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1370" y="300370"/>
            <a:ext cx="7094355" cy="4918054"/>
            <a:chOff x="0" y="0"/>
            <a:chExt cx="9459140" cy="655740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42473"/>
              <a:ext cx="9055795" cy="6514933"/>
              <a:chOff x="0" y="0"/>
              <a:chExt cx="2434044" cy="175110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4044" cy="1751104"/>
              </a:xfrm>
              <a:custGeom>
                <a:avLst/>
                <a:gdLst/>
                <a:ahLst/>
                <a:cxnLst/>
                <a:rect l="l" t="t" r="r" b="b"/>
                <a:pathLst>
                  <a:path w="2434044" h="1751104">
                    <a:moveTo>
                      <a:pt x="22798" y="0"/>
                    </a:moveTo>
                    <a:lnTo>
                      <a:pt x="2411247" y="0"/>
                    </a:lnTo>
                    <a:cubicBezTo>
                      <a:pt x="2417293" y="0"/>
                      <a:pt x="2423092" y="2402"/>
                      <a:pt x="2427367" y="6677"/>
                    </a:cubicBezTo>
                    <a:cubicBezTo>
                      <a:pt x="2431642" y="10953"/>
                      <a:pt x="2434044" y="16751"/>
                      <a:pt x="2434044" y="22798"/>
                    </a:cubicBezTo>
                    <a:lnTo>
                      <a:pt x="2434044" y="1728306"/>
                    </a:lnTo>
                    <a:cubicBezTo>
                      <a:pt x="2434044" y="1734352"/>
                      <a:pt x="2431642" y="1740151"/>
                      <a:pt x="2427367" y="1744426"/>
                    </a:cubicBezTo>
                    <a:cubicBezTo>
                      <a:pt x="2423092" y="1748702"/>
                      <a:pt x="2417293" y="1751104"/>
                      <a:pt x="2411247" y="1751104"/>
                    </a:cubicBezTo>
                    <a:lnTo>
                      <a:pt x="22798" y="1751104"/>
                    </a:lnTo>
                    <a:cubicBezTo>
                      <a:pt x="16751" y="1751104"/>
                      <a:pt x="10953" y="1748702"/>
                      <a:pt x="6677" y="1744426"/>
                    </a:cubicBezTo>
                    <a:cubicBezTo>
                      <a:pt x="2402" y="1740151"/>
                      <a:pt x="0" y="1734352"/>
                      <a:pt x="0" y="1728306"/>
                    </a:cubicBezTo>
                    <a:lnTo>
                      <a:pt x="0" y="22798"/>
                    </a:lnTo>
                    <a:cubicBezTo>
                      <a:pt x="0" y="16751"/>
                      <a:pt x="2402" y="10953"/>
                      <a:pt x="6677" y="6677"/>
                    </a:cubicBezTo>
                    <a:cubicBezTo>
                      <a:pt x="10953" y="2402"/>
                      <a:pt x="16751" y="0"/>
                      <a:pt x="22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4044" cy="1779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42473"/>
              <a:ext cx="9055795" cy="1512937"/>
              <a:chOff x="0" y="0"/>
              <a:chExt cx="2442904" cy="40813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2904" cy="408132"/>
              </a:xfrm>
              <a:custGeom>
                <a:avLst/>
                <a:gdLst/>
                <a:ahLst/>
                <a:cxnLst/>
                <a:rect l="l" t="t" r="r" b="b"/>
                <a:pathLst>
                  <a:path w="2442904" h="408132">
                    <a:moveTo>
                      <a:pt x="22798" y="0"/>
                    </a:moveTo>
                    <a:lnTo>
                      <a:pt x="2420107" y="0"/>
                    </a:lnTo>
                    <a:cubicBezTo>
                      <a:pt x="2426153" y="0"/>
                      <a:pt x="2431952" y="2402"/>
                      <a:pt x="2436227" y="6677"/>
                    </a:cubicBezTo>
                    <a:cubicBezTo>
                      <a:pt x="2440502" y="10953"/>
                      <a:pt x="2442904" y="16751"/>
                      <a:pt x="2442904" y="22798"/>
                    </a:cubicBezTo>
                    <a:lnTo>
                      <a:pt x="2442904" y="385334"/>
                    </a:lnTo>
                    <a:cubicBezTo>
                      <a:pt x="2442904" y="391381"/>
                      <a:pt x="2440502" y="397179"/>
                      <a:pt x="2436227" y="401455"/>
                    </a:cubicBezTo>
                    <a:cubicBezTo>
                      <a:pt x="2431952" y="405730"/>
                      <a:pt x="2426153" y="408132"/>
                      <a:pt x="2420107" y="408132"/>
                    </a:cubicBezTo>
                    <a:lnTo>
                      <a:pt x="22798" y="408132"/>
                    </a:lnTo>
                    <a:cubicBezTo>
                      <a:pt x="16751" y="408132"/>
                      <a:pt x="10953" y="405730"/>
                      <a:pt x="6677" y="401455"/>
                    </a:cubicBezTo>
                    <a:cubicBezTo>
                      <a:pt x="2402" y="397179"/>
                      <a:pt x="0" y="391381"/>
                      <a:pt x="0" y="385334"/>
                    </a:cubicBezTo>
                    <a:lnTo>
                      <a:pt x="0" y="22798"/>
                    </a:lnTo>
                    <a:cubicBezTo>
                      <a:pt x="0" y="16751"/>
                      <a:pt x="2402" y="10953"/>
                      <a:pt x="6677" y="6677"/>
                    </a:cubicBezTo>
                    <a:cubicBezTo>
                      <a:pt x="10953" y="2402"/>
                      <a:pt x="16751" y="0"/>
                      <a:pt x="2279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2904" cy="43670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514" y="1412500"/>
              <a:ext cx="9022767" cy="938884"/>
              <a:chOff x="0" y="0"/>
              <a:chExt cx="2433995" cy="25327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3995" cy="253275"/>
              </a:xfrm>
              <a:custGeom>
                <a:avLst/>
                <a:gdLst/>
                <a:ahLst/>
                <a:cxnLst/>
                <a:rect l="l" t="t" r="r" b="b"/>
                <a:pathLst>
                  <a:path w="2433995" h="253275">
                    <a:moveTo>
                      <a:pt x="0" y="0"/>
                    </a:moveTo>
                    <a:lnTo>
                      <a:pt x="2433995" y="0"/>
                    </a:lnTo>
                    <a:lnTo>
                      <a:pt x="2433995" y="253275"/>
                    </a:lnTo>
                    <a:lnTo>
                      <a:pt x="0" y="25327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3995" cy="281850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22880" y="306960"/>
              <a:ext cx="8530968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Bildschirmtastatur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Buchstaben auf der Tastatur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14012" y="2361805"/>
              <a:ext cx="2665767" cy="957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0" lvl="1" indent="-151130" algn="l">
                <a:lnSpc>
                  <a:spcPts val="2520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nass          (gelb)</a:t>
              </a:r>
            </a:p>
            <a:p>
              <a:pPr algn="l">
                <a:lnSpc>
                  <a:spcPts val="90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0" lvl="1" indent="-151130" algn="l">
                <a:lnSpc>
                  <a:spcPts val="2520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gut            (orange)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500400" y="2418955"/>
              <a:ext cx="3130272" cy="903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0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voll           (blau)</a:t>
              </a:r>
            </a:p>
            <a:p>
              <a:pPr algn="l">
                <a:lnSpc>
                  <a:spcPts val="70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70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0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dick          (lila)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263" y="1664332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89146" y="3601693"/>
              <a:ext cx="8222508" cy="2733984"/>
            </a:xfrm>
            <a:custGeom>
              <a:avLst/>
              <a:gdLst/>
              <a:ahLst/>
              <a:cxnLst/>
              <a:rect l="l" t="t" r="r" b="b"/>
              <a:pathLst>
                <a:path w="8222508" h="2733984">
                  <a:moveTo>
                    <a:pt x="0" y="0"/>
                  </a:moveTo>
                  <a:lnTo>
                    <a:pt x="8222508" y="0"/>
                  </a:lnTo>
                  <a:lnTo>
                    <a:pt x="8222508" y="2733984"/>
                  </a:lnTo>
                  <a:lnTo>
                    <a:pt x="0" y="2733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692025" y="2323681"/>
              <a:ext cx="509741" cy="509741"/>
            </a:xfrm>
            <a:custGeom>
              <a:avLst/>
              <a:gdLst/>
              <a:ahLst/>
              <a:cxnLst/>
              <a:rect l="l" t="t" r="r" b="b"/>
              <a:pathLst>
                <a:path w="509741" h="509741">
                  <a:moveTo>
                    <a:pt x="0" y="0"/>
                  </a:moveTo>
                  <a:lnTo>
                    <a:pt x="509741" y="0"/>
                  </a:lnTo>
                  <a:lnTo>
                    <a:pt x="509741" y="509741"/>
                  </a:lnTo>
                  <a:lnTo>
                    <a:pt x="0" y="509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88615" y="2892316"/>
              <a:ext cx="483334" cy="483334"/>
            </a:xfrm>
            <a:custGeom>
              <a:avLst/>
              <a:gdLst/>
              <a:ahLst/>
              <a:cxnLst/>
              <a:rect l="l" t="t" r="r" b="b"/>
              <a:pathLst>
                <a:path w="483334" h="483334">
                  <a:moveTo>
                    <a:pt x="0" y="0"/>
                  </a:moveTo>
                  <a:lnTo>
                    <a:pt x="483335" y="0"/>
                  </a:lnTo>
                  <a:lnTo>
                    <a:pt x="483335" y="483335"/>
                  </a:lnTo>
                  <a:lnTo>
                    <a:pt x="0" y="483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503981" y="2323681"/>
              <a:ext cx="487906" cy="487906"/>
            </a:xfrm>
            <a:custGeom>
              <a:avLst/>
              <a:gdLst/>
              <a:ahLst/>
              <a:cxnLst/>
              <a:rect l="l" t="t" r="r" b="b"/>
              <a:pathLst>
                <a:path w="487906" h="487906">
                  <a:moveTo>
                    <a:pt x="0" y="0"/>
                  </a:moveTo>
                  <a:lnTo>
                    <a:pt x="487906" y="0"/>
                  </a:lnTo>
                  <a:lnTo>
                    <a:pt x="487906" y="487906"/>
                  </a:lnTo>
                  <a:lnTo>
                    <a:pt x="0" y="487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5510668" y="2894432"/>
              <a:ext cx="481219" cy="481219"/>
            </a:xfrm>
            <a:custGeom>
              <a:avLst/>
              <a:gdLst/>
              <a:ahLst/>
              <a:cxnLst/>
              <a:rect l="l" t="t" r="r" b="b"/>
              <a:pathLst>
                <a:path w="481219" h="481219">
                  <a:moveTo>
                    <a:pt x="0" y="0"/>
                  </a:moveTo>
                  <a:lnTo>
                    <a:pt x="481219" y="0"/>
                  </a:lnTo>
                  <a:lnTo>
                    <a:pt x="481219" y="481219"/>
                  </a:lnTo>
                  <a:lnTo>
                    <a:pt x="0" y="4812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07568" y="1664306"/>
              <a:ext cx="8751573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Markiere die Buchstaben der Wörter.</a:t>
              </a:r>
            </a:p>
          </p:txBody>
        </p:sp>
        <p:sp>
          <p:nvSpPr>
            <p:cNvPr id="22" name="Freeform 22"/>
            <p:cNvSpPr/>
            <p:nvPr/>
          </p:nvSpPr>
          <p:spPr>
            <a:xfrm flipH="1">
              <a:off x="7530551" y="0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89" y="0"/>
                  </a:moveTo>
                  <a:lnTo>
                    <a:pt x="0" y="0"/>
                  </a:lnTo>
                  <a:lnTo>
                    <a:pt x="0" y="1597883"/>
                  </a:lnTo>
                  <a:lnTo>
                    <a:pt x="1064589" y="1597883"/>
                  </a:lnTo>
                  <a:lnTo>
                    <a:pt x="1064589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7640941" y="950460"/>
              <a:ext cx="572443" cy="381390"/>
            </a:xfrm>
            <a:custGeom>
              <a:avLst/>
              <a:gdLst/>
              <a:ahLst/>
              <a:cxnLst/>
              <a:rect l="l" t="t" r="r" b="b"/>
              <a:pathLst>
                <a:path w="572443" h="381390">
                  <a:moveTo>
                    <a:pt x="0" y="0"/>
                  </a:moveTo>
                  <a:lnTo>
                    <a:pt x="572443" y="0"/>
                  </a:lnTo>
                  <a:lnTo>
                    <a:pt x="572443" y="381390"/>
                  </a:lnTo>
                  <a:lnTo>
                    <a:pt x="0" y="381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10504" y="10340565"/>
            <a:ext cx="6726963" cy="246665"/>
            <a:chOff x="0" y="0"/>
            <a:chExt cx="8969283" cy="32888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704" y="343724"/>
            <a:ext cx="6812592" cy="4883754"/>
            <a:chOff x="0" y="0"/>
            <a:chExt cx="9083456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140" y="0"/>
              <a:ext cx="9037509" cy="1683404"/>
              <a:chOff x="0" y="0"/>
              <a:chExt cx="2437972" cy="45411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54117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54117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31274"/>
                    </a:lnTo>
                    <a:cubicBezTo>
                      <a:pt x="2437972" y="437332"/>
                      <a:pt x="2435565" y="443143"/>
                      <a:pt x="2431281" y="447427"/>
                    </a:cubicBezTo>
                    <a:cubicBezTo>
                      <a:pt x="2426997" y="451711"/>
                      <a:pt x="2421186" y="454117"/>
                      <a:pt x="2415128" y="454117"/>
                    </a:cubicBezTo>
                    <a:lnTo>
                      <a:pt x="22844" y="454117"/>
                    </a:lnTo>
                    <a:cubicBezTo>
                      <a:pt x="16785" y="454117"/>
                      <a:pt x="10975" y="451711"/>
                      <a:pt x="6691" y="447427"/>
                    </a:cubicBezTo>
                    <a:cubicBezTo>
                      <a:pt x="2407" y="443143"/>
                      <a:pt x="0" y="437332"/>
                      <a:pt x="0" y="431274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48269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4302" y="1379117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860945" y="2698379"/>
              <a:ext cx="541720" cy="593596"/>
              <a:chOff x="0" y="0"/>
              <a:chExt cx="145605" cy="15954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45605" cy="159549"/>
              </a:xfrm>
              <a:custGeom>
                <a:avLst/>
                <a:gdLst/>
                <a:ahLst/>
                <a:cxnLst/>
                <a:rect l="l" t="t" r="r" b="b"/>
                <a:pathLst>
                  <a:path w="145605" h="159549">
                    <a:moveTo>
                      <a:pt x="72803" y="0"/>
                    </a:moveTo>
                    <a:lnTo>
                      <a:pt x="72803" y="0"/>
                    </a:lnTo>
                    <a:cubicBezTo>
                      <a:pt x="113010" y="0"/>
                      <a:pt x="145605" y="32595"/>
                      <a:pt x="145605" y="72803"/>
                    </a:cubicBezTo>
                    <a:lnTo>
                      <a:pt x="145605" y="86746"/>
                    </a:lnTo>
                    <a:cubicBezTo>
                      <a:pt x="145605" y="126954"/>
                      <a:pt x="113010" y="159549"/>
                      <a:pt x="72803" y="159549"/>
                    </a:cubicBezTo>
                    <a:lnTo>
                      <a:pt x="72803" y="159549"/>
                    </a:lnTo>
                    <a:cubicBezTo>
                      <a:pt x="32595" y="159549"/>
                      <a:pt x="0" y="126954"/>
                      <a:pt x="0" y="86746"/>
                    </a:cubicBezTo>
                    <a:lnTo>
                      <a:pt x="0" y="72803"/>
                    </a:lnTo>
                    <a:cubicBezTo>
                      <a:pt x="0" y="32595"/>
                      <a:pt x="32595" y="0"/>
                      <a:pt x="7280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145605" cy="1690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841054" y="2698379"/>
              <a:ext cx="541720" cy="593596"/>
              <a:chOff x="0" y="0"/>
              <a:chExt cx="145605" cy="15954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5605" cy="159549"/>
              </a:xfrm>
              <a:custGeom>
                <a:avLst/>
                <a:gdLst/>
                <a:ahLst/>
                <a:cxnLst/>
                <a:rect l="l" t="t" r="r" b="b"/>
                <a:pathLst>
                  <a:path w="145605" h="159549">
                    <a:moveTo>
                      <a:pt x="72803" y="0"/>
                    </a:moveTo>
                    <a:lnTo>
                      <a:pt x="72803" y="0"/>
                    </a:lnTo>
                    <a:cubicBezTo>
                      <a:pt x="113010" y="0"/>
                      <a:pt x="145605" y="32595"/>
                      <a:pt x="145605" y="72803"/>
                    </a:cubicBezTo>
                    <a:lnTo>
                      <a:pt x="145605" y="86746"/>
                    </a:lnTo>
                    <a:cubicBezTo>
                      <a:pt x="145605" y="126954"/>
                      <a:pt x="113010" y="159549"/>
                      <a:pt x="72803" y="159549"/>
                    </a:cubicBezTo>
                    <a:lnTo>
                      <a:pt x="72803" y="159549"/>
                    </a:lnTo>
                    <a:cubicBezTo>
                      <a:pt x="32595" y="159549"/>
                      <a:pt x="0" y="126954"/>
                      <a:pt x="0" y="86746"/>
                    </a:cubicBezTo>
                    <a:lnTo>
                      <a:pt x="0" y="72803"/>
                    </a:lnTo>
                    <a:cubicBezTo>
                      <a:pt x="0" y="32595"/>
                      <a:pt x="32595" y="0"/>
                      <a:pt x="7280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145605" cy="1690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2820722" y="2698379"/>
              <a:ext cx="541720" cy="593596"/>
              <a:chOff x="0" y="0"/>
              <a:chExt cx="145605" cy="15954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45605" cy="159549"/>
              </a:xfrm>
              <a:custGeom>
                <a:avLst/>
                <a:gdLst/>
                <a:ahLst/>
                <a:cxnLst/>
                <a:rect l="l" t="t" r="r" b="b"/>
                <a:pathLst>
                  <a:path w="145605" h="159549">
                    <a:moveTo>
                      <a:pt x="72803" y="0"/>
                    </a:moveTo>
                    <a:lnTo>
                      <a:pt x="72803" y="0"/>
                    </a:lnTo>
                    <a:cubicBezTo>
                      <a:pt x="113010" y="0"/>
                      <a:pt x="145605" y="32595"/>
                      <a:pt x="145605" y="72803"/>
                    </a:cubicBezTo>
                    <a:lnTo>
                      <a:pt x="145605" y="86746"/>
                    </a:lnTo>
                    <a:cubicBezTo>
                      <a:pt x="145605" y="126954"/>
                      <a:pt x="113010" y="159549"/>
                      <a:pt x="72803" y="159549"/>
                    </a:cubicBezTo>
                    <a:lnTo>
                      <a:pt x="72803" y="159549"/>
                    </a:lnTo>
                    <a:cubicBezTo>
                      <a:pt x="32595" y="159549"/>
                      <a:pt x="0" y="126954"/>
                      <a:pt x="0" y="86746"/>
                    </a:cubicBezTo>
                    <a:lnTo>
                      <a:pt x="0" y="72803"/>
                    </a:lnTo>
                    <a:cubicBezTo>
                      <a:pt x="0" y="32595"/>
                      <a:pt x="32595" y="0"/>
                      <a:pt x="7280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145605" cy="1690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3806942" y="2698379"/>
              <a:ext cx="541720" cy="593596"/>
              <a:chOff x="0" y="0"/>
              <a:chExt cx="145605" cy="159549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45605" cy="159549"/>
              </a:xfrm>
              <a:custGeom>
                <a:avLst/>
                <a:gdLst/>
                <a:ahLst/>
                <a:cxnLst/>
                <a:rect l="l" t="t" r="r" b="b"/>
                <a:pathLst>
                  <a:path w="145605" h="159549">
                    <a:moveTo>
                      <a:pt x="72803" y="0"/>
                    </a:moveTo>
                    <a:lnTo>
                      <a:pt x="72803" y="0"/>
                    </a:lnTo>
                    <a:cubicBezTo>
                      <a:pt x="113010" y="0"/>
                      <a:pt x="145605" y="32595"/>
                      <a:pt x="145605" y="72803"/>
                    </a:cubicBezTo>
                    <a:lnTo>
                      <a:pt x="145605" y="86746"/>
                    </a:lnTo>
                    <a:cubicBezTo>
                      <a:pt x="145605" y="126954"/>
                      <a:pt x="113010" y="159549"/>
                      <a:pt x="72803" y="159549"/>
                    </a:cubicBezTo>
                    <a:lnTo>
                      <a:pt x="72803" y="159549"/>
                    </a:lnTo>
                    <a:cubicBezTo>
                      <a:pt x="32595" y="159549"/>
                      <a:pt x="0" y="126954"/>
                      <a:pt x="0" y="86746"/>
                    </a:cubicBezTo>
                    <a:lnTo>
                      <a:pt x="0" y="72803"/>
                    </a:lnTo>
                    <a:cubicBezTo>
                      <a:pt x="0" y="32595"/>
                      <a:pt x="32595" y="0"/>
                      <a:pt x="7280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9525"/>
                <a:ext cx="145605" cy="1690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4793162" y="2698379"/>
              <a:ext cx="541720" cy="593596"/>
              <a:chOff x="0" y="0"/>
              <a:chExt cx="145605" cy="15954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45605" cy="159549"/>
              </a:xfrm>
              <a:custGeom>
                <a:avLst/>
                <a:gdLst/>
                <a:ahLst/>
                <a:cxnLst/>
                <a:rect l="l" t="t" r="r" b="b"/>
                <a:pathLst>
                  <a:path w="145605" h="159549">
                    <a:moveTo>
                      <a:pt x="72803" y="0"/>
                    </a:moveTo>
                    <a:lnTo>
                      <a:pt x="72803" y="0"/>
                    </a:lnTo>
                    <a:cubicBezTo>
                      <a:pt x="113010" y="0"/>
                      <a:pt x="145605" y="32595"/>
                      <a:pt x="145605" y="72803"/>
                    </a:cubicBezTo>
                    <a:lnTo>
                      <a:pt x="145605" y="86746"/>
                    </a:lnTo>
                    <a:cubicBezTo>
                      <a:pt x="145605" y="126954"/>
                      <a:pt x="113010" y="159549"/>
                      <a:pt x="72803" y="159549"/>
                    </a:cubicBezTo>
                    <a:lnTo>
                      <a:pt x="72803" y="159549"/>
                    </a:lnTo>
                    <a:cubicBezTo>
                      <a:pt x="32595" y="159549"/>
                      <a:pt x="0" y="126954"/>
                      <a:pt x="0" y="86746"/>
                    </a:cubicBezTo>
                    <a:lnTo>
                      <a:pt x="0" y="72803"/>
                    </a:lnTo>
                    <a:cubicBezTo>
                      <a:pt x="0" y="32595"/>
                      <a:pt x="32595" y="0"/>
                      <a:pt x="7280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9525"/>
                <a:ext cx="145605" cy="1690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5796715" y="2698379"/>
              <a:ext cx="541720" cy="593596"/>
              <a:chOff x="0" y="0"/>
              <a:chExt cx="145605" cy="15954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45605" cy="159549"/>
              </a:xfrm>
              <a:custGeom>
                <a:avLst/>
                <a:gdLst/>
                <a:ahLst/>
                <a:cxnLst/>
                <a:rect l="l" t="t" r="r" b="b"/>
                <a:pathLst>
                  <a:path w="145605" h="159549">
                    <a:moveTo>
                      <a:pt x="72803" y="0"/>
                    </a:moveTo>
                    <a:lnTo>
                      <a:pt x="72803" y="0"/>
                    </a:lnTo>
                    <a:cubicBezTo>
                      <a:pt x="113010" y="0"/>
                      <a:pt x="145605" y="32595"/>
                      <a:pt x="145605" y="72803"/>
                    </a:cubicBezTo>
                    <a:lnTo>
                      <a:pt x="145605" y="86746"/>
                    </a:lnTo>
                    <a:cubicBezTo>
                      <a:pt x="145605" y="126954"/>
                      <a:pt x="113010" y="159549"/>
                      <a:pt x="72803" y="159549"/>
                    </a:cubicBezTo>
                    <a:lnTo>
                      <a:pt x="72803" y="159549"/>
                    </a:lnTo>
                    <a:cubicBezTo>
                      <a:pt x="32595" y="159549"/>
                      <a:pt x="0" y="126954"/>
                      <a:pt x="0" y="86746"/>
                    </a:cubicBezTo>
                    <a:lnTo>
                      <a:pt x="0" y="72803"/>
                    </a:lnTo>
                    <a:cubicBezTo>
                      <a:pt x="0" y="32595"/>
                      <a:pt x="32595" y="0"/>
                      <a:pt x="7280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9525"/>
                <a:ext cx="145605" cy="1690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6782935" y="2698379"/>
              <a:ext cx="541720" cy="593596"/>
              <a:chOff x="0" y="0"/>
              <a:chExt cx="145605" cy="15954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45605" cy="159549"/>
              </a:xfrm>
              <a:custGeom>
                <a:avLst/>
                <a:gdLst/>
                <a:ahLst/>
                <a:cxnLst/>
                <a:rect l="l" t="t" r="r" b="b"/>
                <a:pathLst>
                  <a:path w="145605" h="159549">
                    <a:moveTo>
                      <a:pt x="72803" y="0"/>
                    </a:moveTo>
                    <a:lnTo>
                      <a:pt x="72803" y="0"/>
                    </a:lnTo>
                    <a:cubicBezTo>
                      <a:pt x="113010" y="0"/>
                      <a:pt x="145605" y="32595"/>
                      <a:pt x="145605" y="72803"/>
                    </a:cubicBezTo>
                    <a:lnTo>
                      <a:pt x="145605" y="86746"/>
                    </a:lnTo>
                    <a:cubicBezTo>
                      <a:pt x="145605" y="126954"/>
                      <a:pt x="113010" y="159549"/>
                      <a:pt x="72803" y="159549"/>
                    </a:cubicBezTo>
                    <a:lnTo>
                      <a:pt x="72803" y="159549"/>
                    </a:lnTo>
                    <a:cubicBezTo>
                      <a:pt x="32595" y="159549"/>
                      <a:pt x="0" y="126954"/>
                      <a:pt x="0" y="86746"/>
                    </a:cubicBezTo>
                    <a:lnTo>
                      <a:pt x="0" y="72803"/>
                    </a:lnTo>
                    <a:cubicBezTo>
                      <a:pt x="0" y="32595"/>
                      <a:pt x="32595" y="0"/>
                      <a:pt x="7280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9525"/>
                <a:ext cx="145605" cy="1690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7769155" y="2833308"/>
              <a:ext cx="247650" cy="303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8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=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877595" y="1541599"/>
              <a:ext cx="6891559" cy="685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54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diese Tasten und markiere sie lila.</a:t>
              </a:r>
            </a:p>
            <a:p>
              <a:pPr algn="l">
                <a:lnSpc>
                  <a:spcPts val="1708"/>
                </a:lnSpc>
                <a:spcBef>
                  <a:spcPct val="0"/>
                </a:spcBef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>
              <a:off x="221248" y="1542010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7646040" y="2698379"/>
              <a:ext cx="541720" cy="593596"/>
              <a:chOff x="0" y="0"/>
              <a:chExt cx="145605" cy="15954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45605" cy="159549"/>
              </a:xfrm>
              <a:custGeom>
                <a:avLst/>
                <a:gdLst/>
                <a:ahLst/>
                <a:cxnLst/>
                <a:rect l="l" t="t" r="r" b="b"/>
                <a:pathLst>
                  <a:path w="145605" h="159549">
                    <a:moveTo>
                      <a:pt x="72803" y="0"/>
                    </a:moveTo>
                    <a:lnTo>
                      <a:pt x="72803" y="0"/>
                    </a:lnTo>
                    <a:cubicBezTo>
                      <a:pt x="113010" y="0"/>
                      <a:pt x="145605" y="32595"/>
                      <a:pt x="145605" y="72803"/>
                    </a:cubicBezTo>
                    <a:lnTo>
                      <a:pt x="145605" y="86746"/>
                    </a:lnTo>
                    <a:cubicBezTo>
                      <a:pt x="145605" y="126954"/>
                      <a:pt x="113010" y="159549"/>
                      <a:pt x="72803" y="159549"/>
                    </a:cubicBezTo>
                    <a:lnTo>
                      <a:pt x="72803" y="159549"/>
                    </a:lnTo>
                    <a:cubicBezTo>
                      <a:pt x="32595" y="159549"/>
                      <a:pt x="0" y="126954"/>
                      <a:pt x="0" y="86746"/>
                    </a:cubicBezTo>
                    <a:lnTo>
                      <a:pt x="0" y="72803"/>
                    </a:lnTo>
                    <a:cubicBezTo>
                      <a:pt x="0" y="32595"/>
                      <a:pt x="32595" y="0"/>
                      <a:pt x="72803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9525"/>
                <a:ext cx="145605" cy="1690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327633" y="206594"/>
              <a:ext cx="6793183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Bildschirmtastatur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Zahlen und Symbole 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984060" y="2825238"/>
              <a:ext cx="260152" cy="303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8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942604" y="2825238"/>
              <a:ext cx="308967" cy="303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8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%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981608" y="2825238"/>
              <a:ext cx="216098" cy="303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8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 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989674" y="2825238"/>
              <a:ext cx="190897" cy="303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8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4967971" y="2825238"/>
              <a:ext cx="179387" cy="303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8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/ 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966144" y="2825238"/>
              <a:ext cx="216098" cy="303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8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0 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6964769" y="2842833"/>
              <a:ext cx="151582" cy="285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7"/>
                </a:lnSpc>
                <a:spcBef>
                  <a:spcPct val="0"/>
                </a:spcBef>
              </a:pPr>
              <a:r>
                <a:rPr lang="en-US" sz="135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+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582482" y="3717123"/>
              <a:ext cx="7914826" cy="2386458"/>
            </a:xfrm>
            <a:custGeom>
              <a:avLst/>
              <a:gdLst/>
              <a:ahLst/>
              <a:cxnLst/>
              <a:rect l="l" t="t" r="r" b="b"/>
              <a:pathLst>
                <a:path w="7914826" h="2386458">
                  <a:moveTo>
                    <a:pt x="0" y="0"/>
                  </a:moveTo>
                  <a:lnTo>
                    <a:pt x="7914826" y="0"/>
                  </a:lnTo>
                  <a:lnTo>
                    <a:pt x="7914826" y="2386458"/>
                  </a:lnTo>
                  <a:lnTo>
                    <a:pt x="0" y="2386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806" r="-1165" b="-520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7602783" y="0"/>
              <a:ext cx="1009467" cy="1515147"/>
            </a:xfrm>
            <a:custGeom>
              <a:avLst/>
              <a:gdLst/>
              <a:ahLst/>
              <a:cxnLst/>
              <a:rect l="l" t="t" r="r" b="b"/>
              <a:pathLst>
                <a:path w="1009467" h="1515147">
                  <a:moveTo>
                    <a:pt x="0" y="0"/>
                  </a:moveTo>
                  <a:lnTo>
                    <a:pt x="1009467" y="0"/>
                  </a:lnTo>
                  <a:lnTo>
                    <a:pt x="1009467" y="1515147"/>
                  </a:lnTo>
                  <a:lnTo>
                    <a:pt x="0" y="151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7860238" y="814189"/>
              <a:ext cx="325868" cy="489107"/>
            </a:xfrm>
            <a:custGeom>
              <a:avLst/>
              <a:gdLst/>
              <a:ahLst/>
              <a:cxnLst/>
              <a:rect l="l" t="t" r="r" b="b"/>
              <a:pathLst>
                <a:path w="325868" h="489107">
                  <a:moveTo>
                    <a:pt x="0" y="0"/>
                  </a:moveTo>
                  <a:lnTo>
                    <a:pt x="325867" y="0"/>
                  </a:lnTo>
                  <a:lnTo>
                    <a:pt x="325867" y="489107"/>
                  </a:lnTo>
                  <a:lnTo>
                    <a:pt x="0" y="489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5796715" y="1442794"/>
              <a:ext cx="481219" cy="481219"/>
            </a:xfrm>
            <a:custGeom>
              <a:avLst/>
              <a:gdLst/>
              <a:ahLst/>
              <a:cxnLst/>
              <a:rect l="l" t="t" r="r" b="b"/>
              <a:pathLst>
                <a:path w="481219" h="481219">
                  <a:moveTo>
                    <a:pt x="0" y="0"/>
                  </a:moveTo>
                  <a:lnTo>
                    <a:pt x="481219" y="0"/>
                  </a:lnTo>
                  <a:lnTo>
                    <a:pt x="481219" y="481219"/>
                  </a:lnTo>
                  <a:lnTo>
                    <a:pt x="0" y="4812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16519" y="10332822"/>
            <a:ext cx="6726963" cy="246665"/>
            <a:chOff x="0" y="0"/>
            <a:chExt cx="8969283" cy="328887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366" y="344649"/>
            <a:ext cx="7076116" cy="4869652"/>
            <a:chOff x="0" y="0"/>
            <a:chExt cx="9434821" cy="649287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55795" cy="6492870"/>
              <a:chOff x="0" y="0"/>
              <a:chExt cx="2434044" cy="174517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4044" cy="1745174"/>
              </a:xfrm>
              <a:custGeom>
                <a:avLst/>
                <a:gdLst/>
                <a:ahLst/>
                <a:cxnLst/>
                <a:rect l="l" t="t" r="r" b="b"/>
                <a:pathLst>
                  <a:path w="2434044" h="1745174">
                    <a:moveTo>
                      <a:pt x="22798" y="0"/>
                    </a:moveTo>
                    <a:lnTo>
                      <a:pt x="2411247" y="0"/>
                    </a:lnTo>
                    <a:cubicBezTo>
                      <a:pt x="2417293" y="0"/>
                      <a:pt x="2423092" y="2402"/>
                      <a:pt x="2427367" y="6677"/>
                    </a:cubicBezTo>
                    <a:cubicBezTo>
                      <a:pt x="2431642" y="10953"/>
                      <a:pt x="2434044" y="16751"/>
                      <a:pt x="2434044" y="22798"/>
                    </a:cubicBezTo>
                    <a:lnTo>
                      <a:pt x="2434044" y="1722376"/>
                    </a:lnTo>
                    <a:cubicBezTo>
                      <a:pt x="2434044" y="1728422"/>
                      <a:pt x="2431642" y="1734221"/>
                      <a:pt x="2427367" y="1738496"/>
                    </a:cubicBezTo>
                    <a:cubicBezTo>
                      <a:pt x="2423092" y="1742772"/>
                      <a:pt x="2417293" y="1745174"/>
                      <a:pt x="2411247" y="1745174"/>
                    </a:cubicBezTo>
                    <a:lnTo>
                      <a:pt x="22798" y="1745174"/>
                    </a:lnTo>
                    <a:cubicBezTo>
                      <a:pt x="16751" y="1745174"/>
                      <a:pt x="10953" y="1742772"/>
                      <a:pt x="6677" y="1738496"/>
                    </a:cubicBezTo>
                    <a:cubicBezTo>
                      <a:pt x="2402" y="1734221"/>
                      <a:pt x="0" y="1728422"/>
                      <a:pt x="0" y="1722376"/>
                    </a:cubicBezTo>
                    <a:lnTo>
                      <a:pt x="0" y="22798"/>
                    </a:lnTo>
                    <a:cubicBezTo>
                      <a:pt x="0" y="16751"/>
                      <a:pt x="2402" y="10953"/>
                      <a:pt x="6677" y="6677"/>
                    </a:cubicBezTo>
                    <a:cubicBezTo>
                      <a:pt x="10953" y="2402"/>
                      <a:pt x="16751" y="0"/>
                      <a:pt x="22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4044" cy="17737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9055795" cy="1676369"/>
              <a:chOff x="0" y="0"/>
              <a:chExt cx="2442904" cy="45222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2904" cy="452220"/>
              </a:xfrm>
              <a:custGeom>
                <a:avLst/>
                <a:gdLst/>
                <a:ahLst/>
                <a:cxnLst/>
                <a:rect l="l" t="t" r="r" b="b"/>
                <a:pathLst>
                  <a:path w="2442904" h="452220">
                    <a:moveTo>
                      <a:pt x="22798" y="0"/>
                    </a:moveTo>
                    <a:lnTo>
                      <a:pt x="2420107" y="0"/>
                    </a:lnTo>
                    <a:cubicBezTo>
                      <a:pt x="2426153" y="0"/>
                      <a:pt x="2431952" y="2402"/>
                      <a:pt x="2436227" y="6677"/>
                    </a:cubicBezTo>
                    <a:cubicBezTo>
                      <a:pt x="2440502" y="10953"/>
                      <a:pt x="2442904" y="16751"/>
                      <a:pt x="2442904" y="22798"/>
                    </a:cubicBezTo>
                    <a:lnTo>
                      <a:pt x="2442904" y="429422"/>
                    </a:lnTo>
                    <a:cubicBezTo>
                      <a:pt x="2442904" y="435468"/>
                      <a:pt x="2440502" y="441267"/>
                      <a:pt x="2436227" y="445542"/>
                    </a:cubicBezTo>
                    <a:cubicBezTo>
                      <a:pt x="2431952" y="449818"/>
                      <a:pt x="2426153" y="452220"/>
                      <a:pt x="2420107" y="452220"/>
                    </a:cubicBezTo>
                    <a:lnTo>
                      <a:pt x="22798" y="452220"/>
                    </a:lnTo>
                    <a:cubicBezTo>
                      <a:pt x="16751" y="452220"/>
                      <a:pt x="10953" y="449818"/>
                      <a:pt x="6677" y="445542"/>
                    </a:cubicBezTo>
                    <a:cubicBezTo>
                      <a:pt x="2402" y="441267"/>
                      <a:pt x="0" y="435468"/>
                      <a:pt x="0" y="429422"/>
                    </a:cubicBezTo>
                    <a:lnTo>
                      <a:pt x="0" y="22798"/>
                    </a:lnTo>
                    <a:cubicBezTo>
                      <a:pt x="0" y="16751"/>
                      <a:pt x="2402" y="10953"/>
                      <a:pt x="6677" y="6677"/>
                    </a:cubicBezTo>
                    <a:cubicBezTo>
                      <a:pt x="10953" y="2402"/>
                      <a:pt x="16751" y="0"/>
                      <a:pt x="2279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2904" cy="48079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514" y="1443002"/>
              <a:ext cx="9022767" cy="938884"/>
              <a:chOff x="0" y="0"/>
              <a:chExt cx="2433995" cy="25327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3995" cy="253275"/>
              </a:xfrm>
              <a:custGeom>
                <a:avLst/>
                <a:gdLst/>
                <a:ahLst/>
                <a:cxnLst/>
                <a:rect l="l" t="t" r="r" b="b"/>
                <a:pathLst>
                  <a:path w="2433995" h="253275">
                    <a:moveTo>
                      <a:pt x="0" y="0"/>
                    </a:moveTo>
                    <a:lnTo>
                      <a:pt x="2433995" y="0"/>
                    </a:lnTo>
                    <a:lnTo>
                      <a:pt x="2433995" y="253275"/>
                    </a:lnTo>
                    <a:lnTo>
                      <a:pt x="0" y="25327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3995" cy="281850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430424" y="1936361"/>
              <a:ext cx="3097473" cy="957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0" lvl="1" indent="-151130" algn="l">
                <a:lnSpc>
                  <a:spcPts val="2520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Königin          (gelb)</a:t>
              </a:r>
            </a:p>
            <a:p>
              <a:pPr algn="l">
                <a:lnSpc>
                  <a:spcPts val="90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0" lvl="1" indent="-151130" algn="l">
                <a:lnSpc>
                  <a:spcPts val="2520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März               (orange)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83249" y="5571219"/>
              <a:ext cx="8038445" cy="835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 Tasten brauchst du für die großen Buchstaben? </a:t>
              </a:r>
            </a:p>
            <a:p>
              <a:pPr algn="l">
                <a:lnSpc>
                  <a:spcPts val="112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Markiere die beiden pink.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681711" y="1993511"/>
              <a:ext cx="3130272" cy="903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0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         (blau)</a:t>
              </a:r>
            </a:p>
            <a:p>
              <a:pPr algn="l">
                <a:lnSpc>
                  <a:spcPts val="70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70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0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Fuß               (lila)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5588" y="145875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83249" y="1476451"/>
              <a:ext cx="8751573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Markiere die Buchstaben der Wörter. 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857787" y="3028400"/>
              <a:ext cx="7408853" cy="2463443"/>
            </a:xfrm>
            <a:custGeom>
              <a:avLst/>
              <a:gdLst/>
              <a:ahLst/>
              <a:cxnLst/>
              <a:rect l="l" t="t" r="r" b="b"/>
              <a:pathLst>
                <a:path w="7408853" h="2463443">
                  <a:moveTo>
                    <a:pt x="0" y="0"/>
                  </a:moveTo>
                  <a:lnTo>
                    <a:pt x="7408853" y="0"/>
                  </a:lnTo>
                  <a:lnTo>
                    <a:pt x="7408853" y="2463444"/>
                  </a:lnTo>
                  <a:lnTo>
                    <a:pt x="0" y="2463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73337" y="234293"/>
              <a:ext cx="8530968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Bildschirmtastatur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Buchstaben auf der Tastatur 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3593793" y="5961744"/>
              <a:ext cx="481219" cy="481219"/>
            </a:xfrm>
            <a:custGeom>
              <a:avLst/>
              <a:gdLst/>
              <a:ahLst/>
              <a:cxnLst/>
              <a:rect l="l" t="t" r="r" b="b"/>
              <a:pathLst>
                <a:path w="481219" h="481219">
                  <a:moveTo>
                    <a:pt x="0" y="0"/>
                  </a:moveTo>
                  <a:lnTo>
                    <a:pt x="481219" y="0"/>
                  </a:lnTo>
                  <a:lnTo>
                    <a:pt x="481219" y="481219"/>
                  </a:lnTo>
                  <a:lnTo>
                    <a:pt x="0" y="4812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737494" y="2469003"/>
              <a:ext cx="483334" cy="483334"/>
            </a:xfrm>
            <a:custGeom>
              <a:avLst/>
              <a:gdLst/>
              <a:ahLst/>
              <a:cxnLst/>
              <a:rect l="l" t="t" r="r" b="b"/>
              <a:pathLst>
                <a:path w="483334" h="483334">
                  <a:moveTo>
                    <a:pt x="0" y="0"/>
                  </a:moveTo>
                  <a:lnTo>
                    <a:pt x="483334" y="0"/>
                  </a:lnTo>
                  <a:lnTo>
                    <a:pt x="483334" y="483334"/>
                  </a:lnTo>
                  <a:lnTo>
                    <a:pt x="0" y="483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858453" y="1883062"/>
              <a:ext cx="509741" cy="509741"/>
            </a:xfrm>
            <a:custGeom>
              <a:avLst/>
              <a:gdLst/>
              <a:ahLst/>
              <a:cxnLst/>
              <a:rect l="l" t="t" r="r" b="b"/>
              <a:pathLst>
                <a:path w="509741" h="509741">
                  <a:moveTo>
                    <a:pt x="0" y="0"/>
                  </a:moveTo>
                  <a:lnTo>
                    <a:pt x="509740" y="0"/>
                  </a:lnTo>
                  <a:lnTo>
                    <a:pt x="509740" y="509741"/>
                  </a:lnTo>
                  <a:lnTo>
                    <a:pt x="0" y="509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5891996" y="1893980"/>
              <a:ext cx="487906" cy="487906"/>
            </a:xfrm>
            <a:custGeom>
              <a:avLst/>
              <a:gdLst/>
              <a:ahLst/>
              <a:cxnLst/>
              <a:rect l="l" t="t" r="r" b="b"/>
              <a:pathLst>
                <a:path w="487906" h="487906">
                  <a:moveTo>
                    <a:pt x="0" y="0"/>
                  </a:moveTo>
                  <a:lnTo>
                    <a:pt x="487907" y="0"/>
                  </a:lnTo>
                  <a:lnTo>
                    <a:pt x="487907" y="487906"/>
                  </a:lnTo>
                  <a:lnTo>
                    <a:pt x="0" y="487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5891996" y="2471118"/>
              <a:ext cx="481219" cy="481219"/>
            </a:xfrm>
            <a:custGeom>
              <a:avLst/>
              <a:gdLst/>
              <a:ahLst/>
              <a:cxnLst/>
              <a:rect l="l" t="t" r="r" b="b"/>
              <a:pathLst>
                <a:path w="481219" h="481219">
                  <a:moveTo>
                    <a:pt x="0" y="0"/>
                  </a:moveTo>
                  <a:lnTo>
                    <a:pt x="481220" y="0"/>
                  </a:lnTo>
                  <a:lnTo>
                    <a:pt x="481220" y="481219"/>
                  </a:lnTo>
                  <a:lnTo>
                    <a:pt x="0" y="4812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 flipH="1">
              <a:off x="7506231" y="78486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90" y="0"/>
                  </a:moveTo>
                  <a:lnTo>
                    <a:pt x="0" y="0"/>
                  </a:lnTo>
                  <a:lnTo>
                    <a:pt x="0" y="1597883"/>
                  </a:lnTo>
                  <a:lnTo>
                    <a:pt x="1064590" y="1597883"/>
                  </a:lnTo>
                  <a:lnTo>
                    <a:pt x="106459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796396" y="1005718"/>
              <a:ext cx="275990" cy="414244"/>
            </a:xfrm>
            <a:custGeom>
              <a:avLst/>
              <a:gdLst/>
              <a:ahLst/>
              <a:cxnLst/>
              <a:rect l="l" t="t" r="r" b="b"/>
              <a:pathLst>
                <a:path w="275990" h="414244">
                  <a:moveTo>
                    <a:pt x="0" y="0"/>
                  </a:moveTo>
                  <a:lnTo>
                    <a:pt x="275990" y="0"/>
                  </a:lnTo>
                  <a:lnTo>
                    <a:pt x="275990" y="414245"/>
                  </a:lnTo>
                  <a:lnTo>
                    <a:pt x="0" y="41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1899" y="332426"/>
            <a:ext cx="8219297" cy="4825959"/>
            <a:chOff x="0" y="0"/>
            <a:chExt cx="10959063" cy="6434612"/>
          </a:xfrm>
        </p:grpSpPr>
        <p:grpSp>
          <p:nvGrpSpPr>
            <p:cNvPr id="3" name="Group 3"/>
            <p:cNvGrpSpPr/>
            <p:nvPr/>
          </p:nvGrpSpPr>
          <p:grpSpPr>
            <a:xfrm>
              <a:off x="125148" y="0"/>
              <a:ext cx="9083456" cy="6434612"/>
              <a:chOff x="0" y="0"/>
              <a:chExt cx="2441479" cy="17295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2951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951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6786"/>
                    </a:lnTo>
                    <a:cubicBezTo>
                      <a:pt x="2441479" y="1719339"/>
                      <a:pt x="2431304" y="1729515"/>
                      <a:pt x="2418751" y="1729515"/>
                    </a:cubicBezTo>
                    <a:lnTo>
                      <a:pt x="22728" y="1729515"/>
                    </a:lnTo>
                    <a:cubicBezTo>
                      <a:pt x="10176" y="1729515"/>
                      <a:pt x="0" y="1719339"/>
                      <a:pt x="0" y="1706786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580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4798" y="0"/>
              <a:ext cx="9044157" cy="1915391"/>
              <a:chOff x="0" y="0"/>
              <a:chExt cx="2460993" cy="52119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60993" cy="521194"/>
              </a:xfrm>
              <a:custGeom>
                <a:avLst/>
                <a:gdLst/>
                <a:ahLst/>
                <a:cxnLst/>
                <a:rect l="l" t="t" r="r" b="b"/>
                <a:pathLst>
                  <a:path w="2460993" h="521194">
                    <a:moveTo>
                      <a:pt x="22827" y="0"/>
                    </a:moveTo>
                    <a:lnTo>
                      <a:pt x="2438166" y="0"/>
                    </a:lnTo>
                    <a:cubicBezTo>
                      <a:pt x="2450773" y="0"/>
                      <a:pt x="2460993" y="10220"/>
                      <a:pt x="2460993" y="22827"/>
                    </a:cubicBezTo>
                    <a:lnTo>
                      <a:pt x="2460993" y="498367"/>
                    </a:lnTo>
                    <a:cubicBezTo>
                      <a:pt x="2460993" y="510974"/>
                      <a:pt x="2450773" y="521194"/>
                      <a:pt x="2438166" y="521194"/>
                    </a:cubicBezTo>
                    <a:lnTo>
                      <a:pt x="22827" y="521194"/>
                    </a:lnTo>
                    <a:cubicBezTo>
                      <a:pt x="10220" y="521194"/>
                      <a:pt x="0" y="510974"/>
                      <a:pt x="0" y="498367"/>
                    </a:cubicBezTo>
                    <a:lnTo>
                      <a:pt x="0" y="22827"/>
                    </a:lnTo>
                    <a:cubicBezTo>
                      <a:pt x="0" y="10220"/>
                      <a:pt x="10220" y="0"/>
                      <a:pt x="2282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60993" cy="549769"/>
              </a:xfrm>
              <a:prstGeom prst="rect">
                <a:avLst/>
              </a:prstGeom>
            </p:spPr>
            <p:txBody>
              <a:bodyPr lIns="50424" tIns="50424" rIns="50424" bIns="50424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44798" y="1345114"/>
              <a:ext cx="9044157" cy="754443"/>
              <a:chOff x="0" y="0"/>
              <a:chExt cx="2460993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60993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60993" h="205290">
                    <a:moveTo>
                      <a:pt x="0" y="0"/>
                    </a:moveTo>
                    <a:lnTo>
                      <a:pt x="2460993" y="0"/>
                    </a:lnTo>
                    <a:lnTo>
                      <a:pt x="2460993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60993" cy="233865"/>
              </a:xfrm>
              <a:prstGeom prst="rect">
                <a:avLst/>
              </a:prstGeom>
            </p:spPr>
            <p:txBody>
              <a:bodyPr lIns="50424" tIns="50424" rIns="50424" bIns="50424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452914" y="231960"/>
              <a:ext cx="10506149" cy="94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Bildschirmtastatur</a:t>
              </a:r>
            </a:p>
            <a:p>
              <a:pPr algn="l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Besondere Tasten 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2949966" y="2908243"/>
              <a:ext cx="914953" cy="185895"/>
              <a:chOff x="0" y="0"/>
              <a:chExt cx="245924" cy="4996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5924" cy="49965"/>
              </a:xfrm>
              <a:custGeom>
                <a:avLst/>
                <a:gdLst/>
                <a:ahLst/>
                <a:cxnLst/>
                <a:rect l="l" t="t" r="r" b="b"/>
                <a:pathLst>
                  <a:path w="245924" h="49965">
                    <a:moveTo>
                      <a:pt x="24983" y="0"/>
                    </a:moveTo>
                    <a:lnTo>
                      <a:pt x="220941" y="0"/>
                    </a:lnTo>
                    <a:cubicBezTo>
                      <a:pt x="227567" y="0"/>
                      <a:pt x="233921" y="2632"/>
                      <a:pt x="238606" y="7317"/>
                    </a:cubicBezTo>
                    <a:cubicBezTo>
                      <a:pt x="243292" y="12002"/>
                      <a:pt x="245924" y="18357"/>
                      <a:pt x="245924" y="24983"/>
                    </a:cubicBezTo>
                    <a:lnTo>
                      <a:pt x="245924" y="24983"/>
                    </a:lnTo>
                    <a:cubicBezTo>
                      <a:pt x="245924" y="38780"/>
                      <a:pt x="234739" y="49965"/>
                      <a:pt x="220941" y="49965"/>
                    </a:cubicBezTo>
                    <a:lnTo>
                      <a:pt x="24983" y="49965"/>
                    </a:lnTo>
                    <a:cubicBezTo>
                      <a:pt x="11185" y="49965"/>
                      <a:pt x="0" y="38780"/>
                      <a:pt x="0" y="24983"/>
                    </a:cubicBezTo>
                    <a:lnTo>
                      <a:pt x="0" y="24983"/>
                    </a:lnTo>
                    <a:cubicBezTo>
                      <a:pt x="0" y="11185"/>
                      <a:pt x="11185" y="0"/>
                      <a:pt x="249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1FA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9525"/>
                <a:ext cx="245924" cy="594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07646" y="2714294"/>
              <a:ext cx="387898" cy="387898"/>
            </a:xfrm>
            <a:custGeom>
              <a:avLst/>
              <a:gdLst/>
              <a:ahLst/>
              <a:cxnLst/>
              <a:rect l="l" t="t" r="r" b="b"/>
              <a:pathLst>
                <a:path w="387898" h="387898">
                  <a:moveTo>
                    <a:pt x="0" y="0"/>
                  </a:moveTo>
                  <a:lnTo>
                    <a:pt x="387898" y="0"/>
                  </a:lnTo>
                  <a:lnTo>
                    <a:pt x="387898" y="387898"/>
                  </a:lnTo>
                  <a:lnTo>
                    <a:pt x="0" y="387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5325418" y="2619723"/>
              <a:ext cx="510198" cy="510198"/>
            </a:xfrm>
            <a:custGeom>
              <a:avLst/>
              <a:gdLst/>
              <a:ahLst/>
              <a:cxnLst/>
              <a:rect l="l" t="t" r="r" b="b"/>
              <a:pathLst>
                <a:path w="510198" h="510198">
                  <a:moveTo>
                    <a:pt x="0" y="0"/>
                  </a:moveTo>
                  <a:lnTo>
                    <a:pt x="510199" y="0"/>
                  </a:lnTo>
                  <a:lnTo>
                    <a:pt x="510199" y="510198"/>
                  </a:lnTo>
                  <a:lnTo>
                    <a:pt x="0" y="510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545" y="2239487"/>
              <a:ext cx="6650080" cy="328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45"/>
                </a:lnSpc>
                <a:spcBef>
                  <a:spcPct val="0"/>
                </a:spcBef>
              </a:pPr>
              <a:r>
                <a:rPr lang="en-US" sz="13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Finde die Taste auf der Tastatur und male sie an.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397568" y="2209840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00086" y="3834252"/>
              <a:ext cx="7441802" cy="2474399"/>
            </a:xfrm>
            <a:custGeom>
              <a:avLst/>
              <a:gdLst/>
              <a:ahLst/>
              <a:cxnLst/>
              <a:rect l="l" t="t" r="r" b="b"/>
              <a:pathLst>
                <a:path w="7441802" h="2474399">
                  <a:moveTo>
                    <a:pt x="0" y="0"/>
                  </a:moveTo>
                  <a:lnTo>
                    <a:pt x="7441802" y="0"/>
                  </a:lnTo>
                  <a:lnTo>
                    <a:pt x="7441802" y="2474399"/>
                  </a:lnTo>
                  <a:lnTo>
                    <a:pt x="0" y="2474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6979092" y="2209840"/>
              <a:ext cx="385521" cy="385521"/>
            </a:xfrm>
            <a:custGeom>
              <a:avLst/>
              <a:gdLst/>
              <a:ahLst/>
              <a:cxnLst/>
              <a:rect l="l" t="t" r="r" b="b"/>
              <a:pathLst>
                <a:path w="385521" h="385521">
                  <a:moveTo>
                    <a:pt x="0" y="0"/>
                  </a:moveTo>
                  <a:lnTo>
                    <a:pt x="385521" y="0"/>
                  </a:lnTo>
                  <a:lnTo>
                    <a:pt x="385521" y="385521"/>
                  </a:lnTo>
                  <a:lnTo>
                    <a:pt x="0" y="3855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flipH="1">
              <a:off x="7559484" y="0"/>
              <a:ext cx="1085278" cy="1628935"/>
            </a:xfrm>
            <a:custGeom>
              <a:avLst/>
              <a:gdLst/>
              <a:ahLst/>
              <a:cxnLst/>
              <a:rect l="l" t="t" r="r" b="b"/>
              <a:pathLst>
                <a:path w="1085278" h="1628935">
                  <a:moveTo>
                    <a:pt x="1085278" y="0"/>
                  </a:moveTo>
                  <a:lnTo>
                    <a:pt x="0" y="0"/>
                  </a:lnTo>
                  <a:lnTo>
                    <a:pt x="0" y="1628935"/>
                  </a:lnTo>
                  <a:lnTo>
                    <a:pt x="1085278" y="1628935"/>
                  </a:lnTo>
                  <a:lnTo>
                    <a:pt x="1085278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7679367" y="928954"/>
              <a:ext cx="624631" cy="416160"/>
            </a:xfrm>
            <a:custGeom>
              <a:avLst/>
              <a:gdLst/>
              <a:ahLst/>
              <a:cxnLst/>
              <a:rect l="l" t="t" r="r" b="b"/>
              <a:pathLst>
                <a:path w="624631" h="416160">
                  <a:moveTo>
                    <a:pt x="0" y="0"/>
                  </a:moveTo>
                  <a:lnTo>
                    <a:pt x="624630" y="0"/>
                  </a:lnTo>
                  <a:lnTo>
                    <a:pt x="624630" y="416160"/>
                  </a:lnTo>
                  <a:lnTo>
                    <a:pt x="0" y="416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63654" y="1478500"/>
              <a:ext cx="8370099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 Aufgabe haben diese Zeichen?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Besprich dich mit deinem Partner.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5031908" y="1711541"/>
              <a:ext cx="837317" cy="498299"/>
            </a:xfrm>
            <a:custGeom>
              <a:avLst/>
              <a:gdLst/>
              <a:ahLst/>
              <a:cxnLst/>
              <a:rect l="l" t="t" r="r" b="b"/>
              <a:pathLst>
                <a:path w="837317" h="498299">
                  <a:moveTo>
                    <a:pt x="0" y="0"/>
                  </a:moveTo>
                  <a:lnTo>
                    <a:pt x="837317" y="0"/>
                  </a:lnTo>
                  <a:lnTo>
                    <a:pt x="837317" y="498299"/>
                  </a:lnTo>
                  <a:lnTo>
                    <a:pt x="0" y="498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321893" y="1455397"/>
              <a:ext cx="498387" cy="498387"/>
            </a:xfrm>
            <a:custGeom>
              <a:avLst/>
              <a:gdLst/>
              <a:ahLst/>
              <a:cxnLst/>
              <a:rect l="l" t="t" r="r" b="b"/>
              <a:pathLst>
                <a:path w="498387" h="498387">
                  <a:moveTo>
                    <a:pt x="0" y="0"/>
                  </a:moveTo>
                  <a:lnTo>
                    <a:pt x="498387" y="0"/>
                  </a:lnTo>
                  <a:lnTo>
                    <a:pt x="498387" y="498387"/>
                  </a:lnTo>
                  <a:lnTo>
                    <a:pt x="0" y="498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7171853" y="2613559"/>
              <a:ext cx="775263" cy="775263"/>
            </a:xfrm>
            <a:custGeom>
              <a:avLst/>
              <a:gdLst/>
              <a:ahLst/>
              <a:cxnLst/>
              <a:rect l="l" t="t" r="r" b="b"/>
              <a:pathLst>
                <a:path w="775263" h="775263">
                  <a:moveTo>
                    <a:pt x="0" y="0"/>
                  </a:moveTo>
                  <a:lnTo>
                    <a:pt x="775263" y="0"/>
                  </a:lnTo>
                  <a:lnTo>
                    <a:pt x="775263" y="775263"/>
                  </a:lnTo>
                  <a:lnTo>
                    <a:pt x="0" y="775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561117" y="3150960"/>
              <a:ext cx="1692650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FF1FA9"/>
                  </a:solidFill>
                  <a:latin typeface="Poppins"/>
                  <a:ea typeface="Poppins"/>
                  <a:cs typeface="Poppins"/>
                  <a:sym typeface="Poppins"/>
                </a:rPr>
                <a:t>M _a _u _s 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3150960"/>
              <a:ext cx="2603190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FFDE59"/>
                  </a:solidFill>
                  <a:latin typeface="Poppins"/>
                  <a:ea typeface="Poppins"/>
                  <a:cs typeface="Poppins"/>
                  <a:sym typeface="Poppins"/>
                </a:rPr>
                <a:t>MAUS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521104" y="3104214"/>
              <a:ext cx="2118827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1679F6"/>
                  </a:solidFill>
                  <a:latin typeface="Poppins"/>
                  <a:ea typeface="Poppins"/>
                  <a:cs typeface="Poppins"/>
                  <a:sym typeface="Poppins"/>
                </a:rPr>
                <a:t>M</a:t>
              </a:r>
            </a:p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1679F6"/>
                  </a:solidFill>
                  <a:latin typeface="Poppins"/>
                  <a:ea typeface="Poppins"/>
                  <a:cs typeface="Poppins"/>
                  <a:sym typeface="Poppins"/>
                </a:rPr>
                <a:t>  a 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304508" y="3208211"/>
              <a:ext cx="2509952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FF751F"/>
                  </a:solidFill>
                  <a:latin typeface="Poppins"/>
                  <a:ea typeface="Poppins"/>
                  <a:cs typeface="Poppins"/>
                  <a:sym typeface="Poppins"/>
                </a:rPr>
                <a:t>Maus ⟶ Mau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5300" y="5451270"/>
            <a:ext cx="7154700" cy="4787429"/>
            <a:chOff x="0" y="0"/>
            <a:chExt cx="9539600" cy="6383238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9083456" cy="6383238"/>
              <a:chOff x="0" y="0"/>
              <a:chExt cx="2441479" cy="17157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441479" cy="1715706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5706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2978"/>
                    </a:lnTo>
                    <a:cubicBezTo>
                      <a:pt x="2441479" y="1705531"/>
                      <a:pt x="2431304" y="1715706"/>
                      <a:pt x="2418751" y="1715706"/>
                    </a:cubicBezTo>
                    <a:lnTo>
                      <a:pt x="22728" y="1715706"/>
                    </a:lnTo>
                    <a:cubicBezTo>
                      <a:pt x="10176" y="1715706"/>
                      <a:pt x="0" y="1705531"/>
                      <a:pt x="0" y="1692978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2441479" cy="17442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21140" y="0"/>
              <a:ext cx="9037509" cy="1618630"/>
              <a:chOff x="0" y="0"/>
              <a:chExt cx="2437972" cy="436644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437972" cy="436644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36644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3800"/>
                    </a:lnTo>
                    <a:cubicBezTo>
                      <a:pt x="2437972" y="419859"/>
                      <a:pt x="2435565" y="425669"/>
                      <a:pt x="2431281" y="429953"/>
                    </a:cubicBezTo>
                    <a:cubicBezTo>
                      <a:pt x="2426997" y="434237"/>
                      <a:pt x="2421186" y="436644"/>
                      <a:pt x="2415128" y="436644"/>
                    </a:cubicBezTo>
                    <a:lnTo>
                      <a:pt x="22844" y="436644"/>
                    </a:lnTo>
                    <a:cubicBezTo>
                      <a:pt x="16785" y="436644"/>
                      <a:pt x="10975" y="434237"/>
                      <a:pt x="6691" y="429953"/>
                    </a:cubicBezTo>
                    <a:cubicBezTo>
                      <a:pt x="2407" y="425669"/>
                      <a:pt x="0" y="419859"/>
                      <a:pt x="0" y="413800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2437972" cy="465219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34367" y="1413566"/>
              <a:ext cx="9011055" cy="761007"/>
              <a:chOff x="0" y="0"/>
              <a:chExt cx="2430835" cy="20529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43083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0835" h="205290">
                    <a:moveTo>
                      <a:pt x="0" y="0"/>
                    </a:moveTo>
                    <a:lnTo>
                      <a:pt x="2430835" y="0"/>
                    </a:lnTo>
                    <a:lnTo>
                      <a:pt x="243083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243083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7174563" y="1617078"/>
              <a:ext cx="899883" cy="731279"/>
              <a:chOff x="0" y="0"/>
              <a:chExt cx="241873" cy="19655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41873" cy="196555"/>
              </a:xfrm>
              <a:custGeom>
                <a:avLst/>
                <a:gdLst/>
                <a:ahLst/>
                <a:cxnLst/>
                <a:rect l="l" t="t" r="r" b="b"/>
                <a:pathLst>
                  <a:path w="241873" h="196555">
                    <a:moveTo>
                      <a:pt x="34413" y="0"/>
                    </a:moveTo>
                    <a:lnTo>
                      <a:pt x="207460" y="0"/>
                    </a:lnTo>
                    <a:cubicBezTo>
                      <a:pt x="216587" y="0"/>
                      <a:pt x="225340" y="3626"/>
                      <a:pt x="231794" y="10079"/>
                    </a:cubicBezTo>
                    <a:cubicBezTo>
                      <a:pt x="238248" y="16533"/>
                      <a:pt x="241873" y="25286"/>
                      <a:pt x="241873" y="34413"/>
                    </a:cubicBezTo>
                    <a:lnTo>
                      <a:pt x="241873" y="162142"/>
                    </a:lnTo>
                    <a:cubicBezTo>
                      <a:pt x="241873" y="171269"/>
                      <a:pt x="238248" y="180022"/>
                      <a:pt x="231794" y="186476"/>
                    </a:cubicBezTo>
                    <a:cubicBezTo>
                      <a:pt x="225340" y="192930"/>
                      <a:pt x="216587" y="196555"/>
                      <a:pt x="207460" y="196555"/>
                    </a:cubicBezTo>
                    <a:lnTo>
                      <a:pt x="34413" y="196555"/>
                    </a:lnTo>
                    <a:cubicBezTo>
                      <a:pt x="25286" y="196555"/>
                      <a:pt x="16533" y="192930"/>
                      <a:pt x="10079" y="186476"/>
                    </a:cubicBezTo>
                    <a:cubicBezTo>
                      <a:pt x="3626" y="180022"/>
                      <a:pt x="0" y="171269"/>
                      <a:pt x="0" y="162142"/>
                    </a:cubicBezTo>
                    <a:lnTo>
                      <a:pt x="0" y="34413"/>
                    </a:lnTo>
                    <a:cubicBezTo>
                      <a:pt x="0" y="25286"/>
                      <a:pt x="3626" y="16533"/>
                      <a:pt x="10079" y="10079"/>
                    </a:cubicBezTo>
                    <a:cubicBezTo>
                      <a:pt x="16533" y="3626"/>
                      <a:pt x="25286" y="0"/>
                      <a:pt x="34413" y="0"/>
                    </a:cubicBezTo>
                    <a:close/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9525"/>
                <a:ext cx="241873" cy="2060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686356" y="2482635"/>
              <a:ext cx="8853244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die Notizen-App. 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die passenden Emojis für die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fett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gedruckten Wörter im Text 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tippe darauf.</a:t>
              </a:r>
            </a:p>
          </p:txBody>
        </p:sp>
        <p:sp>
          <p:nvSpPr>
            <p:cNvPr id="46" name="Freeform 46"/>
            <p:cNvSpPr/>
            <p:nvPr/>
          </p:nvSpPr>
          <p:spPr>
            <a:xfrm>
              <a:off x="7396686" y="5228590"/>
              <a:ext cx="1463508" cy="1061294"/>
            </a:xfrm>
            <a:custGeom>
              <a:avLst/>
              <a:gdLst/>
              <a:ahLst/>
              <a:cxnLst/>
              <a:rect l="l" t="t" r="r" b="b"/>
              <a:pathLst>
                <a:path w="1463508" h="1061294">
                  <a:moveTo>
                    <a:pt x="0" y="0"/>
                  </a:moveTo>
                  <a:lnTo>
                    <a:pt x="1463508" y="0"/>
                  </a:lnTo>
                  <a:lnTo>
                    <a:pt x="1463508" y="1061294"/>
                  </a:lnTo>
                  <a:lnTo>
                    <a:pt x="0" y="106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-884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686356" y="1831303"/>
              <a:ext cx="7494851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sieht die Taste für die Emojis       aus? Male.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69849" y="246403"/>
              <a:ext cx="5562651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Bildschirmtastatur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Emojis verwenden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405788" y="4158825"/>
              <a:ext cx="5768776" cy="160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Oma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spielt gerne mit Lisa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Fußball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Nach dem Spiel essen beide gerne einen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Apfel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  <a:p>
              <a:pPr algn="l">
                <a:lnSpc>
                  <a:spcPts val="168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Am liebsten spielen sie bei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Sonnenschein.</a:t>
              </a:r>
            </a:p>
          </p:txBody>
        </p:sp>
        <p:sp>
          <p:nvSpPr>
            <p:cNvPr id="50" name="Freeform 50"/>
            <p:cNvSpPr/>
            <p:nvPr/>
          </p:nvSpPr>
          <p:spPr>
            <a:xfrm>
              <a:off x="162472" y="176510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4555706" y="1834689"/>
              <a:ext cx="339885" cy="339885"/>
            </a:xfrm>
            <a:custGeom>
              <a:avLst/>
              <a:gdLst/>
              <a:ahLst/>
              <a:cxnLst/>
              <a:rect l="l" t="t" r="r" b="b"/>
              <a:pathLst>
                <a:path w="339885" h="339885">
                  <a:moveTo>
                    <a:pt x="0" y="0"/>
                  </a:moveTo>
                  <a:lnTo>
                    <a:pt x="339885" y="0"/>
                  </a:lnTo>
                  <a:lnTo>
                    <a:pt x="339885" y="339885"/>
                  </a:lnTo>
                  <a:lnTo>
                    <a:pt x="0" y="339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3450328" y="2276014"/>
              <a:ext cx="764317" cy="764317"/>
            </a:xfrm>
            <a:custGeom>
              <a:avLst/>
              <a:gdLst/>
              <a:ahLst/>
              <a:cxnLst/>
              <a:rect l="l" t="t" r="r" b="b"/>
              <a:pathLst>
                <a:path w="764317" h="764317">
                  <a:moveTo>
                    <a:pt x="0" y="0"/>
                  </a:moveTo>
                  <a:lnTo>
                    <a:pt x="764317" y="0"/>
                  </a:lnTo>
                  <a:lnTo>
                    <a:pt x="764317" y="764317"/>
                  </a:lnTo>
                  <a:lnTo>
                    <a:pt x="0" y="764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6277532" y="1469049"/>
              <a:ext cx="888251" cy="888251"/>
            </a:xfrm>
            <a:custGeom>
              <a:avLst/>
              <a:gdLst/>
              <a:ahLst/>
              <a:cxnLst/>
              <a:rect l="l" t="t" r="r" b="b"/>
              <a:pathLst>
                <a:path w="888251" h="888251">
                  <a:moveTo>
                    <a:pt x="0" y="0"/>
                  </a:moveTo>
                  <a:lnTo>
                    <a:pt x="888251" y="0"/>
                  </a:lnTo>
                  <a:lnTo>
                    <a:pt x="888251" y="888251"/>
                  </a:lnTo>
                  <a:lnTo>
                    <a:pt x="0" y="88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/>
            <p:nvPr/>
          </p:nvSpPr>
          <p:spPr>
            <a:xfrm rot="-76621">
              <a:off x="6637572" y="1514790"/>
              <a:ext cx="531139" cy="531139"/>
            </a:xfrm>
            <a:custGeom>
              <a:avLst/>
              <a:gdLst/>
              <a:ahLst/>
              <a:cxnLst/>
              <a:rect l="l" t="t" r="r" b="b"/>
              <a:pathLst>
                <a:path w="531139" h="531139">
                  <a:moveTo>
                    <a:pt x="0" y="0"/>
                  </a:moveTo>
                  <a:lnTo>
                    <a:pt x="531139" y="0"/>
                  </a:lnTo>
                  <a:lnTo>
                    <a:pt x="531139" y="531139"/>
                  </a:lnTo>
                  <a:lnTo>
                    <a:pt x="0" y="531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7624505" y="3567100"/>
              <a:ext cx="639350" cy="639350"/>
            </a:xfrm>
            <a:custGeom>
              <a:avLst/>
              <a:gdLst/>
              <a:ahLst/>
              <a:cxnLst/>
              <a:rect l="l" t="t" r="r" b="b"/>
              <a:pathLst>
                <a:path w="639350" h="639350">
                  <a:moveTo>
                    <a:pt x="0" y="0"/>
                  </a:moveTo>
                  <a:lnTo>
                    <a:pt x="639350" y="0"/>
                  </a:lnTo>
                  <a:lnTo>
                    <a:pt x="639350" y="639350"/>
                  </a:lnTo>
                  <a:lnTo>
                    <a:pt x="0" y="63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6568877" y="254396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3" y="0"/>
                  </a:lnTo>
                  <a:lnTo>
                    <a:pt x="2018933" y="1345115"/>
                  </a:lnTo>
                  <a:lnTo>
                    <a:pt x="0" y="1345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7004194" y="1056434"/>
              <a:ext cx="654626" cy="436145"/>
            </a:xfrm>
            <a:custGeom>
              <a:avLst/>
              <a:gdLst/>
              <a:ahLst/>
              <a:cxnLst/>
              <a:rect l="l" t="t" r="r" b="b"/>
              <a:pathLst>
                <a:path w="654626" h="436145">
                  <a:moveTo>
                    <a:pt x="0" y="0"/>
                  </a:moveTo>
                  <a:lnTo>
                    <a:pt x="654626" y="0"/>
                  </a:lnTo>
                  <a:lnTo>
                    <a:pt x="654626" y="436145"/>
                  </a:lnTo>
                  <a:lnTo>
                    <a:pt x="0" y="436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1191214" y="4019117"/>
              <a:ext cx="5943968" cy="1947681"/>
              <a:chOff x="0" y="0"/>
              <a:chExt cx="1597638" cy="523504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1597638" cy="523504"/>
              </a:xfrm>
              <a:custGeom>
                <a:avLst/>
                <a:gdLst/>
                <a:ahLst/>
                <a:cxnLst/>
                <a:rect l="l" t="t" r="r" b="b"/>
                <a:pathLst>
                  <a:path w="1597638" h="523504">
                    <a:moveTo>
                      <a:pt x="5210" y="0"/>
                    </a:moveTo>
                    <a:lnTo>
                      <a:pt x="1592428" y="0"/>
                    </a:lnTo>
                    <a:cubicBezTo>
                      <a:pt x="1595306" y="0"/>
                      <a:pt x="1597638" y="2333"/>
                      <a:pt x="1597638" y="5210"/>
                    </a:cubicBezTo>
                    <a:lnTo>
                      <a:pt x="1597638" y="518294"/>
                    </a:lnTo>
                    <a:cubicBezTo>
                      <a:pt x="1597638" y="521171"/>
                      <a:pt x="1595306" y="523504"/>
                      <a:pt x="1592428" y="523504"/>
                    </a:cubicBezTo>
                    <a:lnTo>
                      <a:pt x="5210" y="523504"/>
                    </a:lnTo>
                    <a:cubicBezTo>
                      <a:pt x="2333" y="523504"/>
                      <a:pt x="0" y="521171"/>
                      <a:pt x="0" y="518294"/>
                    </a:cubicBezTo>
                    <a:lnTo>
                      <a:pt x="0" y="5210"/>
                    </a:lnTo>
                    <a:cubicBezTo>
                      <a:pt x="0" y="2333"/>
                      <a:pt x="2333" y="0"/>
                      <a:pt x="5210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9525"/>
                <a:ext cx="1597638" cy="5330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4"/>
                  </a:lnSpc>
                </a:pPr>
                <a:endParaRPr/>
              </a:p>
            </p:txBody>
          </p:sp>
        </p:grpSp>
      </p:grpSp>
      <p:grpSp>
        <p:nvGrpSpPr>
          <p:cNvPr id="61" name="Group 61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Macintosh PowerPoint</Application>
  <PresentationFormat>Benutzerdefiniert</PresentationFormat>
  <Paragraphs>80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Lexend Deca</vt:lpstr>
      <vt:lpstr>Poppins Bold</vt:lpstr>
      <vt:lpstr>Calibri</vt:lpstr>
      <vt:lpstr>Poppins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Differenzierung</dc:title>
  <cp:lastModifiedBy>Marion Weigelt</cp:lastModifiedBy>
  <cp:revision>1</cp:revision>
  <dcterms:created xsi:type="dcterms:W3CDTF">2006-08-16T00:00:00Z</dcterms:created>
  <dcterms:modified xsi:type="dcterms:W3CDTF">2026-03-15T21:29:35Z</dcterms:modified>
  <dc:identifier>DAHALk2M1yQ</dc:identifier>
</cp:coreProperties>
</file>