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7556500" cy="10693400"/>
  <p:notesSz cx="6858000" cy="9144000"/>
  <p:embeddedFontLst>
    <p:embeddedFont>
      <p:font typeface="Lexend Deca" pitchFamily="2" charset="77"/>
      <p:regular r:id="rId34"/>
      <p:bold r:id="rId35"/>
    </p:embeddedFont>
    <p:embeddedFont>
      <p:font typeface="Poppins" pitchFamily="2" charset="77"/>
      <p:regular r:id="rId36"/>
      <p:bold r:id="rId37"/>
      <p:italic r:id="rId38"/>
      <p:boldItalic r:id="rId39"/>
    </p:embeddedFont>
    <p:embeddedFont>
      <p:font typeface="Poppins Bold" pitchFamily="2" charset="7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12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3.png"/><Relationship Id="rId5" Type="http://schemas.openxmlformats.org/officeDocument/2006/relationships/image" Target="../media/image64.png"/><Relationship Id="rId10" Type="http://schemas.openxmlformats.org/officeDocument/2006/relationships/image" Target="../media/image13.png"/><Relationship Id="rId4" Type="http://schemas.openxmlformats.org/officeDocument/2006/relationships/image" Target="../media/image63.sv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9.png"/><Relationship Id="rId7" Type="http://schemas.openxmlformats.org/officeDocument/2006/relationships/image" Target="../media/image4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72.png"/><Relationship Id="rId5" Type="http://schemas.openxmlformats.org/officeDocument/2006/relationships/image" Target="../media/image70.svg"/><Relationship Id="rId10" Type="http://schemas.openxmlformats.org/officeDocument/2006/relationships/image" Target="../media/image71.png"/><Relationship Id="rId4" Type="http://schemas.openxmlformats.org/officeDocument/2006/relationships/image" Target="../media/image58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5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58.png"/><Relationship Id="rId10" Type="http://schemas.openxmlformats.org/officeDocument/2006/relationships/image" Target="../media/image76.png"/><Relationship Id="rId4" Type="http://schemas.openxmlformats.org/officeDocument/2006/relationships/image" Target="../media/image56.jpe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9.png"/><Relationship Id="rId5" Type="http://schemas.openxmlformats.org/officeDocument/2006/relationships/image" Target="../media/image56.jpeg"/><Relationship Id="rId10" Type="http://schemas.openxmlformats.org/officeDocument/2006/relationships/image" Target="../media/image78.png"/><Relationship Id="rId4" Type="http://schemas.openxmlformats.org/officeDocument/2006/relationships/image" Target="../media/image55.jpe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9.png"/><Relationship Id="rId4" Type="http://schemas.openxmlformats.org/officeDocument/2006/relationships/image" Target="../media/image58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43.png"/><Relationship Id="rId10" Type="http://schemas.openxmlformats.org/officeDocument/2006/relationships/image" Target="../media/image84.png"/><Relationship Id="rId4" Type="http://schemas.openxmlformats.org/officeDocument/2006/relationships/image" Target="../media/image52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0.svg"/><Relationship Id="rId7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3.png"/><Relationship Id="rId4" Type="http://schemas.openxmlformats.org/officeDocument/2006/relationships/image" Target="../media/image52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9.svg"/><Relationship Id="rId7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21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55.jpeg"/><Relationship Id="rId7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94.pn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93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4.svg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96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58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18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58.png"/><Relationship Id="rId17" Type="http://schemas.openxmlformats.org/officeDocument/2006/relationships/image" Target="../media/image34.svg"/><Relationship Id="rId2" Type="http://schemas.openxmlformats.org/officeDocument/2006/relationships/image" Target="../media/image2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9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4.svg"/><Relationship Id="rId5" Type="http://schemas.openxmlformats.org/officeDocument/2006/relationships/image" Target="../media/image75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8.png"/><Relationship Id="rId3" Type="http://schemas.openxmlformats.org/officeDocument/2006/relationships/image" Target="../media/image34.svg"/><Relationship Id="rId7" Type="http://schemas.openxmlformats.org/officeDocument/2006/relationships/image" Target="../media/image115.png"/><Relationship Id="rId12" Type="http://schemas.openxmlformats.org/officeDocument/2006/relationships/image" Target="../media/image1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svg"/><Relationship Id="rId11" Type="http://schemas.openxmlformats.org/officeDocument/2006/relationships/image" Target="../media/image114.svg"/><Relationship Id="rId5" Type="http://schemas.openxmlformats.org/officeDocument/2006/relationships/image" Target="../media/image75.png"/><Relationship Id="rId10" Type="http://schemas.openxmlformats.org/officeDocument/2006/relationships/image" Target="../media/image109.png"/><Relationship Id="rId4" Type="http://schemas.openxmlformats.org/officeDocument/2006/relationships/image" Target="../media/image72.png"/><Relationship Id="rId9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3.png"/><Relationship Id="rId3" Type="http://schemas.openxmlformats.org/officeDocument/2006/relationships/image" Target="../media/image58.png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21.png"/><Relationship Id="rId5" Type="http://schemas.openxmlformats.org/officeDocument/2006/relationships/image" Target="../media/image43.png"/><Relationship Id="rId10" Type="http://schemas.openxmlformats.org/officeDocument/2006/relationships/image" Target="../media/image120.png"/><Relationship Id="rId4" Type="http://schemas.openxmlformats.org/officeDocument/2006/relationships/image" Target="../media/image108.png"/><Relationship Id="rId9" Type="http://schemas.openxmlformats.org/officeDocument/2006/relationships/image" Target="../media/image12.png"/><Relationship Id="rId1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8.png"/><Relationship Id="rId7" Type="http://schemas.openxmlformats.org/officeDocument/2006/relationships/image" Target="../media/image120.png"/><Relationship Id="rId12" Type="http://schemas.openxmlformats.org/officeDocument/2006/relationships/image" Target="../media/image1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24.png"/><Relationship Id="rId5" Type="http://schemas.openxmlformats.org/officeDocument/2006/relationships/image" Target="../media/image12.png"/><Relationship Id="rId10" Type="http://schemas.openxmlformats.org/officeDocument/2006/relationships/image" Target="../media/image122.png"/><Relationship Id="rId4" Type="http://schemas.openxmlformats.org/officeDocument/2006/relationships/image" Target="../media/image108.png"/><Relationship Id="rId9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1.png"/><Relationship Id="rId3" Type="http://schemas.openxmlformats.org/officeDocument/2006/relationships/image" Target="../media/image58.png"/><Relationship Id="rId7" Type="http://schemas.openxmlformats.org/officeDocument/2006/relationships/image" Target="../media/image119.png"/><Relationship Id="rId12" Type="http://schemas.openxmlformats.org/officeDocument/2006/relationships/image" Target="../media/image1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25.png"/><Relationship Id="rId5" Type="http://schemas.openxmlformats.org/officeDocument/2006/relationships/image" Target="../media/image43.png"/><Relationship Id="rId10" Type="http://schemas.openxmlformats.org/officeDocument/2006/relationships/image" Target="../media/image124.png"/><Relationship Id="rId4" Type="http://schemas.openxmlformats.org/officeDocument/2006/relationships/image" Target="../media/image108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8.png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24.png"/><Relationship Id="rId5" Type="http://schemas.openxmlformats.org/officeDocument/2006/relationships/image" Target="../media/image43.png"/><Relationship Id="rId10" Type="http://schemas.openxmlformats.org/officeDocument/2006/relationships/image" Target="../media/image121.png"/><Relationship Id="rId4" Type="http://schemas.openxmlformats.org/officeDocument/2006/relationships/image" Target="../media/image58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75.png"/><Relationship Id="rId7" Type="http://schemas.openxmlformats.org/officeDocument/2006/relationships/image" Target="../media/image1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0.png"/><Relationship Id="rId5" Type="http://schemas.openxmlformats.org/officeDocument/2006/relationships/image" Target="../media/image113.png"/><Relationship Id="rId10" Type="http://schemas.openxmlformats.org/officeDocument/2006/relationships/image" Target="../media/image129.png"/><Relationship Id="rId4" Type="http://schemas.openxmlformats.org/officeDocument/2006/relationships/image" Target="../media/image127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33.pn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2.png"/><Relationship Id="rId5" Type="http://schemas.openxmlformats.org/officeDocument/2006/relationships/image" Target="../media/image75.png"/><Relationship Id="rId10" Type="http://schemas.openxmlformats.org/officeDocument/2006/relationships/image" Target="../media/image131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33.pn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1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1.png"/><Relationship Id="rId5" Type="http://schemas.openxmlformats.org/officeDocument/2006/relationships/image" Target="../media/image43.png"/><Relationship Id="rId10" Type="http://schemas.openxmlformats.org/officeDocument/2006/relationships/image" Target="../media/image135.png"/><Relationship Id="rId4" Type="http://schemas.openxmlformats.org/officeDocument/2006/relationships/image" Target="../media/image108.png"/><Relationship Id="rId9" Type="http://schemas.openxmlformats.org/officeDocument/2006/relationships/image" Target="../media/image75.png"/><Relationship Id="rId1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3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2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29.png"/><Relationship Id="rId5" Type="http://schemas.openxmlformats.org/officeDocument/2006/relationships/image" Target="../media/image55.jpeg"/><Relationship Id="rId10" Type="http://schemas.openxmlformats.org/officeDocument/2006/relationships/image" Target="../media/image10.png"/><Relationship Id="rId4" Type="http://schemas.openxmlformats.org/officeDocument/2006/relationships/image" Target="../media/image5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2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7.jpe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sv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0877" y="223744"/>
            <a:ext cx="6812592" cy="5464233"/>
            <a:chOff x="0" y="0"/>
            <a:chExt cx="9083456" cy="72856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61611" y="3796980"/>
              <a:ext cx="7960233" cy="3488664"/>
              <a:chOff x="0" y="0"/>
              <a:chExt cx="17260379" cy="756456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995454" y="601875"/>
                <a:ext cx="15269471" cy="4476852"/>
              </a:xfrm>
              <a:custGeom>
                <a:avLst/>
                <a:gdLst/>
                <a:ahLst/>
                <a:cxnLst/>
                <a:rect l="l" t="t" r="r" b="b"/>
                <a:pathLst>
                  <a:path w="15269471" h="4476852">
                    <a:moveTo>
                      <a:pt x="237708" y="0"/>
                    </a:moveTo>
                    <a:lnTo>
                      <a:pt x="15031763" y="0"/>
                    </a:lnTo>
                    <a:cubicBezTo>
                      <a:pt x="15163047" y="0"/>
                      <a:pt x="15269471" y="106425"/>
                      <a:pt x="15269471" y="237707"/>
                    </a:cubicBezTo>
                    <a:lnTo>
                      <a:pt x="15269471" y="4239144"/>
                    </a:lnTo>
                    <a:cubicBezTo>
                      <a:pt x="15269471" y="4370426"/>
                      <a:pt x="15163047" y="4476851"/>
                      <a:pt x="15031763" y="4476851"/>
                    </a:cubicBezTo>
                    <a:lnTo>
                      <a:pt x="237708" y="4476851"/>
                    </a:lnTo>
                    <a:cubicBezTo>
                      <a:pt x="106426" y="4476851"/>
                      <a:pt x="0" y="4370426"/>
                      <a:pt x="0" y="4239144"/>
                    </a:cubicBezTo>
                    <a:lnTo>
                      <a:pt x="0" y="237707"/>
                    </a:lnTo>
                    <a:cubicBezTo>
                      <a:pt x="0" y="106425"/>
                      <a:pt x="106426" y="0"/>
                      <a:pt x="23770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272640" y="4535638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914247" y="4799809"/>
              <a:ext cx="3523933" cy="1136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40078" y="5362721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914178" y="5608282"/>
              <a:ext cx="3523961" cy="1136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972013" y="266505"/>
              <a:ext cx="3516403" cy="3516403"/>
            </a:xfrm>
            <a:custGeom>
              <a:avLst/>
              <a:gdLst/>
              <a:ahLst/>
              <a:cxnLst/>
              <a:rect l="l" t="t" r="r" b="b"/>
              <a:pathLst>
                <a:path w="3516403" h="3516403">
                  <a:moveTo>
                    <a:pt x="0" y="0"/>
                  </a:moveTo>
                  <a:lnTo>
                    <a:pt x="3516403" y="0"/>
                  </a:lnTo>
                  <a:lnTo>
                    <a:pt x="3516403" y="3516402"/>
                  </a:lnTo>
                  <a:lnTo>
                    <a:pt x="0" y="351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96621" y="256980"/>
              <a:ext cx="513730" cy="44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4"/>
                </a:lnSpc>
              </a:pPr>
              <a:r>
                <a:rPr lang="en-US" sz="1077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Titelseite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16" name="TextBox 1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0877" y="5620361"/>
            <a:ext cx="6812592" cy="5464233"/>
            <a:chOff x="0" y="0"/>
            <a:chExt cx="9083456" cy="728564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561611" y="3796980"/>
              <a:ext cx="7960233" cy="3488664"/>
              <a:chOff x="0" y="0"/>
              <a:chExt cx="17260379" cy="75645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995454" y="601875"/>
                <a:ext cx="15269471" cy="4476852"/>
              </a:xfrm>
              <a:custGeom>
                <a:avLst/>
                <a:gdLst/>
                <a:ahLst/>
                <a:cxnLst/>
                <a:rect l="l" t="t" r="r" b="b"/>
                <a:pathLst>
                  <a:path w="15269471" h="4476852">
                    <a:moveTo>
                      <a:pt x="237708" y="0"/>
                    </a:moveTo>
                    <a:lnTo>
                      <a:pt x="15031763" y="0"/>
                    </a:lnTo>
                    <a:cubicBezTo>
                      <a:pt x="15163047" y="0"/>
                      <a:pt x="15269471" y="106425"/>
                      <a:pt x="15269471" y="237707"/>
                    </a:cubicBezTo>
                    <a:lnTo>
                      <a:pt x="15269471" y="4239144"/>
                    </a:lnTo>
                    <a:cubicBezTo>
                      <a:pt x="15269471" y="4370426"/>
                      <a:pt x="15163047" y="4476851"/>
                      <a:pt x="15031763" y="4476851"/>
                    </a:cubicBezTo>
                    <a:lnTo>
                      <a:pt x="237708" y="4476851"/>
                    </a:lnTo>
                    <a:cubicBezTo>
                      <a:pt x="106426" y="4476851"/>
                      <a:pt x="0" y="4370426"/>
                      <a:pt x="0" y="4239144"/>
                    </a:cubicBezTo>
                    <a:lnTo>
                      <a:pt x="0" y="237707"/>
                    </a:lnTo>
                    <a:cubicBezTo>
                      <a:pt x="0" y="106425"/>
                      <a:pt x="106426" y="0"/>
                      <a:pt x="23770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72640" y="4535638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3914247" y="4799809"/>
              <a:ext cx="3523933" cy="1136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40078" y="5362721"/>
              <a:ext cx="5148337" cy="319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3"/>
                </a:lnSpc>
              </a:pPr>
              <a:r>
                <a:rPr lang="en-US" sz="143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914178" y="5608282"/>
              <a:ext cx="3523961" cy="1136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972013" y="266505"/>
              <a:ext cx="3516403" cy="3516403"/>
            </a:xfrm>
            <a:custGeom>
              <a:avLst/>
              <a:gdLst/>
              <a:ahLst/>
              <a:cxnLst/>
              <a:rect l="l" t="t" r="r" b="b"/>
              <a:pathLst>
                <a:path w="3516403" h="3516403">
                  <a:moveTo>
                    <a:pt x="0" y="0"/>
                  </a:moveTo>
                  <a:lnTo>
                    <a:pt x="3516403" y="0"/>
                  </a:lnTo>
                  <a:lnTo>
                    <a:pt x="3516403" y="3516402"/>
                  </a:lnTo>
                  <a:lnTo>
                    <a:pt x="0" y="351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96621" y="256980"/>
              <a:ext cx="513730" cy="44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4"/>
                </a:lnSpc>
              </a:pPr>
              <a:r>
                <a:rPr lang="en-US" sz="1077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Titelseite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31" name="TextBox 31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0877" y="223744"/>
            <a:ext cx="6812592" cy="4883754"/>
            <a:chOff x="0" y="0"/>
            <a:chExt cx="2441479" cy="1750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5620361"/>
            <a:ext cx="6812592" cy="4883754"/>
            <a:chOff x="0" y="0"/>
            <a:chExt cx="2441479" cy="17502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13" name="TextBox 1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6733" y="223744"/>
            <a:ext cx="6940972" cy="4813578"/>
            <a:chOff x="0" y="0"/>
            <a:chExt cx="9254629" cy="641810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9037509" cy="1914502"/>
              <a:chOff x="0" y="0"/>
              <a:chExt cx="2437972" cy="51645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972" cy="5164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164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93615"/>
                    </a:lnTo>
                    <a:cubicBezTo>
                      <a:pt x="2437972" y="499674"/>
                      <a:pt x="2435565" y="505484"/>
                      <a:pt x="2431281" y="509768"/>
                    </a:cubicBezTo>
                    <a:cubicBezTo>
                      <a:pt x="2426997" y="514052"/>
                      <a:pt x="2421186" y="516459"/>
                      <a:pt x="2415128" y="516459"/>
                    </a:cubicBezTo>
                    <a:lnTo>
                      <a:pt x="22844" y="516459"/>
                    </a:lnTo>
                    <a:cubicBezTo>
                      <a:pt x="16785" y="516459"/>
                      <a:pt x="10975" y="514052"/>
                      <a:pt x="6691" y="509768"/>
                    </a:cubicBezTo>
                    <a:cubicBezTo>
                      <a:pt x="2407" y="505484"/>
                      <a:pt x="0" y="499674"/>
                      <a:pt x="0" y="4936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972" cy="5450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657" y="1330704"/>
              <a:ext cx="9034852" cy="862148"/>
              <a:chOff x="0" y="0"/>
              <a:chExt cx="2437255" cy="23257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7255" cy="232574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32574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32574"/>
                    </a:lnTo>
                    <a:lnTo>
                      <a:pt x="0" y="2325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7255" cy="26114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63391" y="1447090"/>
              <a:ext cx="630387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deinen Namen hier auf.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340527" y="4224892"/>
              <a:ext cx="178227" cy="134875"/>
            </a:xfrm>
            <a:custGeom>
              <a:avLst/>
              <a:gdLst/>
              <a:ahLst/>
              <a:cxnLst/>
              <a:rect l="l" t="t" r="r" b="b"/>
              <a:pathLst>
                <a:path w="178227" h="134875">
                  <a:moveTo>
                    <a:pt x="0" y="0"/>
                  </a:moveTo>
                  <a:lnTo>
                    <a:pt x="178227" y="0"/>
                  </a:lnTo>
                  <a:lnTo>
                    <a:pt x="178227" y="134874"/>
                  </a:lnTo>
                  <a:lnTo>
                    <a:pt x="0" y="134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593189" y="5090178"/>
              <a:ext cx="228549" cy="228549"/>
            </a:xfrm>
            <a:custGeom>
              <a:avLst/>
              <a:gdLst/>
              <a:ahLst/>
              <a:cxnLst/>
              <a:rect l="l" t="t" r="r" b="b"/>
              <a:pathLst>
                <a:path w="228549" h="228549">
                  <a:moveTo>
                    <a:pt x="0" y="0"/>
                  </a:moveTo>
                  <a:lnTo>
                    <a:pt x="228550" y="0"/>
                  </a:lnTo>
                  <a:lnTo>
                    <a:pt x="228550" y="228549"/>
                  </a:lnTo>
                  <a:lnTo>
                    <a:pt x="0" y="228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631132" y="6110440"/>
              <a:ext cx="1121426" cy="307664"/>
            </a:xfrm>
            <a:custGeom>
              <a:avLst/>
              <a:gdLst/>
              <a:ahLst/>
              <a:cxnLst/>
              <a:rect l="l" t="t" r="r" b="b"/>
              <a:pathLst>
                <a:path w="1121426" h="307664">
                  <a:moveTo>
                    <a:pt x="0" y="0"/>
                  </a:moveTo>
                  <a:lnTo>
                    <a:pt x="1121426" y="0"/>
                  </a:lnTo>
                  <a:lnTo>
                    <a:pt x="1121426" y="307664"/>
                  </a:lnTo>
                  <a:lnTo>
                    <a:pt x="0" y="30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170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415328" y="4977819"/>
              <a:ext cx="1588149" cy="1004203"/>
            </a:xfrm>
            <a:custGeom>
              <a:avLst/>
              <a:gdLst/>
              <a:ahLst/>
              <a:cxnLst/>
              <a:rect l="l" t="t" r="r" b="b"/>
              <a:pathLst>
                <a:path w="1588149" h="1004203">
                  <a:moveTo>
                    <a:pt x="0" y="0"/>
                  </a:moveTo>
                  <a:lnTo>
                    <a:pt x="1588149" y="0"/>
                  </a:lnTo>
                  <a:lnTo>
                    <a:pt x="1588149" y="1004203"/>
                  </a:lnTo>
                  <a:lnTo>
                    <a:pt x="0" y="100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248668" y="4224892"/>
              <a:ext cx="270086" cy="221269"/>
            </a:xfrm>
            <a:custGeom>
              <a:avLst/>
              <a:gdLst/>
              <a:ahLst/>
              <a:cxnLst/>
              <a:rect l="l" t="t" r="r" b="b"/>
              <a:pathLst>
                <a:path w="270086" h="221269">
                  <a:moveTo>
                    <a:pt x="0" y="0"/>
                  </a:moveTo>
                  <a:lnTo>
                    <a:pt x="270086" y="0"/>
                  </a:lnTo>
                  <a:lnTo>
                    <a:pt x="270086" y="221269"/>
                  </a:lnTo>
                  <a:lnTo>
                    <a:pt x="0" y="221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878105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4379075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211693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85676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970820" y="5697176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3"/>
                  </a:lnTo>
                  <a:lnTo>
                    <a:pt x="0" y="11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79745" y="14027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63391" y="2782614"/>
              <a:ext cx="899123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Markiere die Buchstaben für deinen Namen.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657" y="325120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(3)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582692" y="1074928"/>
              <a:ext cx="839574" cy="839574"/>
            </a:xfrm>
            <a:custGeom>
              <a:avLst/>
              <a:gdLst/>
              <a:ahLst/>
              <a:cxnLst/>
              <a:rect l="l" t="t" r="r" b="b"/>
              <a:pathLst>
                <a:path w="839574" h="839574">
                  <a:moveTo>
                    <a:pt x="0" y="0"/>
                  </a:moveTo>
                  <a:lnTo>
                    <a:pt x="839573" y="0"/>
                  </a:lnTo>
                  <a:lnTo>
                    <a:pt x="839573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 rot="-76621">
              <a:off x="4903204" y="1102883"/>
              <a:ext cx="515381" cy="515381"/>
            </a:xfrm>
            <a:custGeom>
              <a:avLst/>
              <a:gdLst/>
              <a:ahLst/>
              <a:cxnLst/>
              <a:rect l="l" t="t" r="r" b="b"/>
              <a:pathLst>
                <a:path w="515381" h="515381">
                  <a:moveTo>
                    <a:pt x="0" y="0"/>
                  </a:moveTo>
                  <a:lnTo>
                    <a:pt x="515380" y="0"/>
                  </a:lnTo>
                  <a:lnTo>
                    <a:pt x="515380" y="515381"/>
                  </a:lnTo>
                  <a:lnTo>
                    <a:pt x="0" y="51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5987794" y="2603285"/>
              <a:ext cx="509741" cy="509741"/>
            </a:xfrm>
            <a:custGeom>
              <a:avLst/>
              <a:gdLst/>
              <a:ahLst/>
              <a:cxnLst/>
              <a:rect l="l" t="t" r="r" b="b"/>
              <a:pathLst>
                <a:path w="509741" h="509741">
                  <a:moveTo>
                    <a:pt x="0" y="0"/>
                  </a:moveTo>
                  <a:lnTo>
                    <a:pt x="509741" y="0"/>
                  </a:lnTo>
                  <a:lnTo>
                    <a:pt x="509741" y="509740"/>
                  </a:lnTo>
                  <a:lnTo>
                    <a:pt x="0" y="509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rot="-5400000">
              <a:off x="2871554" y="2722393"/>
              <a:ext cx="3253468" cy="4137956"/>
            </a:xfrm>
            <a:custGeom>
              <a:avLst/>
              <a:gdLst/>
              <a:ahLst/>
              <a:cxnLst/>
              <a:rect l="l" t="t" r="r" b="b"/>
              <a:pathLst>
                <a:path w="3253468" h="4137956">
                  <a:moveTo>
                    <a:pt x="0" y="0"/>
                  </a:moveTo>
                  <a:lnTo>
                    <a:pt x="3253467" y="0"/>
                  </a:lnTo>
                  <a:lnTo>
                    <a:pt x="3253467" y="4137955"/>
                  </a:lnTo>
                  <a:lnTo>
                    <a:pt x="0" y="4137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709333" y="4927551"/>
              <a:ext cx="3533332" cy="1187985"/>
            </a:xfrm>
            <a:custGeom>
              <a:avLst/>
              <a:gdLst/>
              <a:ahLst/>
              <a:cxnLst/>
              <a:rect l="l" t="t" r="r" b="b"/>
              <a:pathLst>
                <a:path w="3533332" h="1187985">
                  <a:moveTo>
                    <a:pt x="0" y="0"/>
                  </a:moveTo>
                  <a:lnTo>
                    <a:pt x="3533332" y="0"/>
                  </a:lnTo>
                  <a:lnTo>
                    <a:pt x="3533332" y="1187985"/>
                  </a:lnTo>
                  <a:lnTo>
                    <a:pt x="0" y="1187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1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36733" y="5620361"/>
            <a:ext cx="6940972" cy="4813578"/>
            <a:chOff x="0" y="0"/>
            <a:chExt cx="9254629" cy="6418104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9037509" cy="1914502"/>
              <a:chOff x="0" y="0"/>
              <a:chExt cx="2437972" cy="51645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972" cy="5164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164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93615"/>
                    </a:lnTo>
                    <a:cubicBezTo>
                      <a:pt x="2437972" y="499674"/>
                      <a:pt x="2435565" y="505484"/>
                      <a:pt x="2431281" y="509768"/>
                    </a:cubicBezTo>
                    <a:cubicBezTo>
                      <a:pt x="2426997" y="514052"/>
                      <a:pt x="2421186" y="516459"/>
                      <a:pt x="2415128" y="516459"/>
                    </a:cubicBezTo>
                    <a:lnTo>
                      <a:pt x="22844" y="516459"/>
                    </a:lnTo>
                    <a:cubicBezTo>
                      <a:pt x="16785" y="516459"/>
                      <a:pt x="10975" y="514052"/>
                      <a:pt x="6691" y="509768"/>
                    </a:cubicBezTo>
                    <a:cubicBezTo>
                      <a:pt x="2407" y="505484"/>
                      <a:pt x="0" y="499674"/>
                      <a:pt x="0" y="4936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972" cy="5450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657" y="1330704"/>
              <a:ext cx="9034852" cy="862148"/>
              <a:chOff x="0" y="0"/>
              <a:chExt cx="2437255" cy="23257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255" cy="232574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32574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32574"/>
                    </a:lnTo>
                    <a:lnTo>
                      <a:pt x="0" y="2325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255" cy="26114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263391" y="1447090"/>
              <a:ext cx="630387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deinen Namen hier auf.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4340527" y="4224892"/>
              <a:ext cx="178227" cy="134875"/>
            </a:xfrm>
            <a:custGeom>
              <a:avLst/>
              <a:gdLst/>
              <a:ahLst/>
              <a:cxnLst/>
              <a:rect l="l" t="t" r="r" b="b"/>
              <a:pathLst>
                <a:path w="178227" h="134875">
                  <a:moveTo>
                    <a:pt x="0" y="0"/>
                  </a:moveTo>
                  <a:lnTo>
                    <a:pt x="178227" y="0"/>
                  </a:lnTo>
                  <a:lnTo>
                    <a:pt x="178227" y="134874"/>
                  </a:lnTo>
                  <a:lnTo>
                    <a:pt x="0" y="134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3593189" y="5090178"/>
              <a:ext cx="228549" cy="228549"/>
            </a:xfrm>
            <a:custGeom>
              <a:avLst/>
              <a:gdLst/>
              <a:ahLst/>
              <a:cxnLst/>
              <a:rect l="l" t="t" r="r" b="b"/>
              <a:pathLst>
                <a:path w="228549" h="228549">
                  <a:moveTo>
                    <a:pt x="0" y="0"/>
                  </a:moveTo>
                  <a:lnTo>
                    <a:pt x="228550" y="0"/>
                  </a:lnTo>
                  <a:lnTo>
                    <a:pt x="228550" y="228549"/>
                  </a:lnTo>
                  <a:lnTo>
                    <a:pt x="0" y="228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3631132" y="6110440"/>
              <a:ext cx="1121426" cy="307664"/>
            </a:xfrm>
            <a:custGeom>
              <a:avLst/>
              <a:gdLst/>
              <a:ahLst/>
              <a:cxnLst/>
              <a:rect l="l" t="t" r="r" b="b"/>
              <a:pathLst>
                <a:path w="1121426" h="307664">
                  <a:moveTo>
                    <a:pt x="0" y="0"/>
                  </a:moveTo>
                  <a:lnTo>
                    <a:pt x="1121426" y="0"/>
                  </a:lnTo>
                  <a:lnTo>
                    <a:pt x="1121426" y="307664"/>
                  </a:lnTo>
                  <a:lnTo>
                    <a:pt x="0" y="30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170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415328" y="4977819"/>
              <a:ext cx="1588149" cy="1004203"/>
            </a:xfrm>
            <a:custGeom>
              <a:avLst/>
              <a:gdLst/>
              <a:ahLst/>
              <a:cxnLst/>
              <a:rect l="l" t="t" r="r" b="b"/>
              <a:pathLst>
                <a:path w="1588149" h="1004203">
                  <a:moveTo>
                    <a:pt x="0" y="0"/>
                  </a:moveTo>
                  <a:lnTo>
                    <a:pt x="1588149" y="0"/>
                  </a:lnTo>
                  <a:lnTo>
                    <a:pt x="1588149" y="1004203"/>
                  </a:lnTo>
                  <a:lnTo>
                    <a:pt x="0" y="100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4248668" y="4224892"/>
              <a:ext cx="270086" cy="221269"/>
            </a:xfrm>
            <a:custGeom>
              <a:avLst/>
              <a:gdLst/>
              <a:ahLst/>
              <a:cxnLst/>
              <a:rect l="l" t="t" r="r" b="b"/>
              <a:pathLst>
                <a:path w="270086" h="221269">
                  <a:moveTo>
                    <a:pt x="0" y="0"/>
                  </a:moveTo>
                  <a:lnTo>
                    <a:pt x="270086" y="0"/>
                  </a:lnTo>
                  <a:lnTo>
                    <a:pt x="270086" y="221269"/>
                  </a:lnTo>
                  <a:lnTo>
                    <a:pt x="0" y="221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878105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4379075" y="5111153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3211693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585676" y="5405740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4"/>
                  </a:lnTo>
                  <a:lnTo>
                    <a:pt x="0" y="115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3970820" y="5697176"/>
              <a:ext cx="139679" cy="115803"/>
            </a:xfrm>
            <a:custGeom>
              <a:avLst/>
              <a:gdLst/>
              <a:ahLst/>
              <a:cxnLst/>
              <a:rect l="l" t="t" r="r" b="b"/>
              <a:pathLst>
                <a:path w="139679" h="115803">
                  <a:moveTo>
                    <a:pt x="0" y="0"/>
                  </a:moveTo>
                  <a:lnTo>
                    <a:pt x="139679" y="0"/>
                  </a:lnTo>
                  <a:lnTo>
                    <a:pt x="139679" y="115803"/>
                  </a:lnTo>
                  <a:lnTo>
                    <a:pt x="0" y="11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79745" y="14027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63391" y="2782614"/>
              <a:ext cx="899123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Markiere die Buchstaben für deinen Namen.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2657" y="325120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(3)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4582692" y="1074928"/>
              <a:ext cx="839574" cy="839574"/>
            </a:xfrm>
            <a:custGeom>
              <a:avLst/>
              <a:gdLst/>
              <a:ahLst/>
              <a:cxnLst/>
              <a:rect l="l" t="t" r="r" b="b"/>
              <a:pathLst>
                <a:path w="839574" h="839574">
                  <a:moveTo>
                    <a:pt x="0" y="0"/>
                  </a:moveTo>
                  <a:lnTo>
                    <a:pt x="839573" y="0"/>
                  </a:lnTo>
                  <a:lnTo>
                    <a:pt x="839573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-76621">
              <a:off x="4903204" y="1102883"/>
              <a:ext cx="515381" cy="515381"/>
            </a:xfrm>
            <a:custGeom>
              <a:avLst/>
              <a:gdLst/>
              <a:ahLst/>
              <a:cxnLst/>
              <a:rect l="l" t="t" r="r" b="b"/>
              <a:pathLst>
                <a:path w="515381" h="515381">
                  <a:moveTo>
                    <a:pt x="0" y="0"/>
                  </a:moveTo>
                  <a:lnTo>
                    <a:pt x="515380" y="0"/>
                  </a:lnTo>
                  <a:lnTo>
                    <a:pt x="515380" y="515381"/>
                  </a:lnTo>
                  <a:lnTo>
                    <a:pt x="0" y="51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5987794" y="2603285"/>
              <a:ext cx="509741" cy="509741"/>
            </a:xfrm>
            <a:custGeom>
              <a:avLst/>
              <a:gdLst/>
              <a:ahLst/>
              <a:cxnLst/>
              <a:rect l="l" t="t" r="r" b="b"/>
              <a:pathLst>
                <a:path w="509741" h="509741">
                  <a:moveTo>
                    <a:pt x="0" y="0"/>
                  </a:moveTo>
                  <a:lnTo>
                    <a:pt x="509741" y="0"/>
                  </a:lnTo>
                  <a:lnTo>
                    <a:pt x="509741" y="509740"/>
                  </a:lnTo>
                  <a:lnTo>
                    <a:pt x="0" y="509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2871554" y="2722393"/>
              <a:ext cx="3253468" cy="4137956"/>
            </a:xfrm>
            <a:custGeom>
              <a:avLst/>
              <a:gdLst/>
              <a:ahLst/>
              <a:cxnLst/>
              <a:rect l="l" t="t" r="r" b="b"/>
              <a:pathLst>
                <a:path w="3253468" h="4137956">
                  <a:moveTo>
                    <a:pt x="0" y="0"/>
                  </a:moveTo>
                  <a:lnTo>
                    <a:pt x="3253467" y="0"/>
                  </a:lnTo>
                  <a:lnTo>
                    <a:pt x="3253467" y="4137955"/>
                  </a:lnTo>
                  <a:lnTo>
                    <a:pt x="0" y="4137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709333" y="4927551"/>
              <a:ext cx="3533332" cy="1187985"/>
            </a:xfrm>
            <a:custGeom>
              <a:avLst/>
              <a:gdLst/>
              <a:ahLst/>
              <a:cxnLst/>
              <a:rect l="l" t="t" r="r" b="b"/>
              <a:pathLst>
                <a:path w="3533332" h="1187985">
                  <a:moveTo>
                    <a:pt x="0" y="0"/>
                  </a:moveTo>
                  <a:lnTo>
                    <a:pt x="3533332" y="0"/>
                  </a:lnTo>
                  <a:lnTo>
                    <a:pt x="3533332" y="1187985"/>
                  </a:lnTo>
                  <a:lnTo>
                    <a:pt x="0" y="1187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1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7" name="Freeform 67"/>
          <p:cNvSpPr/>
          <p:nvPr/>
        </p:nvSpPr>
        <p:spPr>
          <a:xfrm>
            <a:off x="850528" y="1506356"/>
            <a:ext cx="4241321" cy="708276"/>
          </a:xfrm>
          <a:custGeom>
            <a:avLst/>
            <a:gdLst/>
            <a:ahLst/>
            <a:cxnLst/>
            <a:rect l="l" t="t" r="r" b="b"/>
            <a:pathLst>
              <a:path w="4241321" h="708276">
                <a:moveTo>
                  <a:pt x="0" y="0"/>
                </a:moveTo>
                <a:lnTo>
                  <a:pt x="4241322" y="0"/>
                </a:lnTo>
                <a:lnTo>
                  <a:pt x="4241322" y="708276"/>
                </a:lnTo>
                <a:lnTo>
                  <a:pt x="0" y="7082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8" name="Freeform 68"/>
          <p:cNvSpPr/>
          <p:nvPr/>
        </p:nvSpPr>
        <p:spPr>
          <a:xfrm>
            <a:off x="850528" y="6915276"/>
            <a:ext cx="4241321" cy="708276"/>
          </a:xfrm>
          <a:custGeom>
            <a:avLst/>
            <a:gdLst/>
            <a:ahLst/>
            <a:cxnLst/>
            <a:rect l="l" t="t" r="r" b="b"/>
            <a:pathLst>
              <a:path w="4241321" h="708276">
                <a:moveTo>
                  <a:pt x="0" y="0"/>
                </a:moveTo>
                <a:lnTo>
                  <a:pt x="4241322" y="0"/>
                </a:lnTo>
                <a:lnTo>
                  <a:pt x="4241322" y="708276"/>
                </a:lnTo>
                <a:lnTo>
                  <a:pt x="0" y="7082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4775" y="223744"/>
            <a:ext cx="6928694" cy="4883754"/>
            <a:chOff x="0" y="0"/>
            <a:chExt cx="9238259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154803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75943" y="0"/>
              <a:ext cx="9037509" cy="1888760"/>
              <a:chOff x="0" y="0"/>
              <a:chExt cx="2437972" cy="50951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509515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09515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86671"/>
                    </a:lnTo>
                    <a:cubicBezTo>
                      <a:pt x="2437972" y="492729"/>
                      <a:pt x="2435565" y="498540"/>
                      <a:pt x="2431281" y="502824"/>
                    </a:cubicBezTo>
                    <a:cubicBezTo>
                      <a:pt x="2426997" y="507108"/>
                      <a:pt x="2421186" y="509515"/>
                      <a:pt x="2415128" y="509515"/>
                    </a:cubicBezTo>
                    <a:lnTo>
                      <a:pt x="22844" y="509515"/>
                    </a:lnTo>
                    <a:cubicBezTo>
                      <a:pt x="16785" y="509515"/>
                      <a:pt x="10975" y="507108"/>
                      <a:pt x="6691" y="502824"/>
                    </a:cubicBezTo>
                    <a:cubicBezTo>
                      <a:pt x="2407" y="498540"/>
                      <a:pt x="0" y="492729"/>
                      <a:pt x="0" y="486671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53809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72035" y="1431844"/>
              <a:ext cx="9038670" cy="761007"/>
              <a:chOff x="0" y="0"/>
              <a:chExt cx="243828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828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8285" h="205290">
                    <a:moveTo>
                      <a:pt x="0" y="0"/>
                    </a:moveTo>
                    <a:lnTo>
                      <a:pt x="2438285" y="0"/>
                    </a:lnTo>
                    <a:lnTo>
                      <a:pt x="243828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828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317742"/>
              <a:ext cx="7067974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(4)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105837" y="5175931"/>
              <a:ext cx="366886" cy="366979"/>
              <a:chOff x="0" y="0"/>
              <a:chExt cx="88141" cy="881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7780543" y="5175931"/>
              <a:ext cx="366886" cy="366979"/>
              <a:chOff x="0" y="0"/>
              <a:chExt cx="88141" cy="881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7789222" y="4688651"/>
              <a:ext cx="366886" cy="366979"/>
              <a:chOff x="0" y="0"/>
              <a:chExt cx="88141" cy="8816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7789222" y="4196978"/>
              <a:ext cx="366886" cy="366979"/>
              <a:chOff x="0" y="0"/>
              <a:chExt cx="88141" cy="8816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459516" y="6078926"/>
              <a:ext cx="366886" cy="366979"/>
              <a:chOff x="0" y="0"/>
              <a:chExt cx="88141" cy="8816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7870762" y="4241428"/>
              <a:ext cx="203808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576133" y="6136076"/>
              <a:ext cx="133652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897503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11036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897503" y="4720380"/>
              <a:ext cx="194705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062888" y="2652090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Leertaste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60930" y="2485523"/>
              <a:ext cx="2297955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Taste für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groß und klein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949146" y="2674484"/>
              <a:ext cx="211882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Eingabetaste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322026" y="2650623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Löschtaste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14240" y="1623329"/>
              <a:ext cx="482626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Findest du diese Tasten? Verbinde.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341819" y="15947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621169" y="2533148"/>
              <a:ext cx="1984519" cy="669068"/>
              <a:chOff x="0" y="0"/>
              <a:chExt cx="525628" cy="17721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25628" cy="177212"/>
              </a:xfrm>
              <a:custGeom>
                <a:avLst/>
                <a:gdLst/>
                <a:ahLst/>
                <a:cxnLst/>
                <a:rect l="l" t="t" r="r" b="b"/>
                <a:pathLst>
                  <a:path w="525628" h="177212">
                    <a:moveTo>
                      <a:pt x="88606" y="0"/>
                    </a:moveTo>
                    <a:lnTo>
                      <a:pt x="437022" y="0"/>
                    </a:lnTo>
                    <a:cubicBezTo>
                      <a:pt x="460522" y="0"/>
                      <a:pt x="483059" y="9335"/>
                      <a:pt x="499676" y="25952"/>
                    </a:cubicBezTo>
                    <a:cubicBezTo>
                      <a:pt x="516293" y="42569"/>
                      <a:pt x="525628" y="65106"/>
                      <a:pt x="525628" y="88606"/>
                    </a:cubicBezTo>
                    <a:lnTo>
                      <a:pt x="525628" y="88606"/>
                    </a:lnTo>
                    <a:cubicBezTo>
                      <a:pt x="525628" y="112106"/>
                      <a:pt x="516293" y="134643"/>
                      <a:pt x="499676" y="151260"/>
                    </a:cubicBezTo>
                    <a:cubicBezTo>
                      <a:pt x="483059" y="167877"/>
                      <a:pt x="460522" y="177212"/>
                      <a:pt x="437022" y="177212"/>
                    </a:cubicBezTo>
                    <a:lnTo>
                      <a:pt x="88606" y="177212"/>
                    </a:lnTo>
                    <a:cubicBezTo>
                      <a:pt x="65106" y="177212"/>
                      <a:pt x="42569" y="167877"/>
                      <a:pt x="25952" y="151260"/>
                    </a:cubicBezTo>
                    <a:cubicBezTo>
                      <a:pt x="9335" y="134643"/>
                      <a:pt x="0" y="112106"/>
                      <a:pt x="0" y="88606"/>
                    </a:cubicBezTo>
                    <a:lnTo>
                      <a:pt x="0" y="88606"/>
                    </a:lnTo>
                    <a:cubicBezTo>
                      <a:pt x="0" y="65106"/>
                      <a:pt x="9335" y="42569"/>
                      <a:pt x="25952" y="25952"/>
                    </a:cubicBezTo>
                    <a:cubicBezTo>
                      <a:pt x="42569" y="9335"/>
                      <a:pt x="65106" y="0"/>
                      <a:pt x="88606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525628" cy="224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3164155" y="2524790"/>
              <a:ext cx="1467492" cy="677425"/>
              <a:chOff x="0" y="0"/>
              <a:chExt cx="388686" cy="17942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38868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388686" h="179426">
                    <a:moveTo>
                      <a:pt x="89713" y="0"/>
                    </a:moveTo>
                    <a:lnTo>
                      <a:pt x="298973" y="0"/>
                    </a:lnTo>
                    <a:cubicBezTo>
                      <a:pt x="348520" y="0"/>
                      <a:pt x="388686" y="40166"/>
                      <a:pt x="388686" y="89713"/>
                    </a:cubicBezTo>
                    <a:lnTo>
                      <a:pt x="388686" y="89713"/>
                    </a:lnTo>
                    <a:cubicBezTo>
                      <a:pt x="388686" y="113506"/>
                      <a:pt x="379234" y="136325"/>
                      <a:pt x="362410" y="153149"/>
                    </a:cubicBezTo>
                    <a:cubicBezTo>
                      <a:pt x="345585" y="169974"/>
                      <a:pt x="322766" y="179426"/>
                      <a:pt x="29897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38868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088510" y="2524790"/>
              <a:ext cx="1867139" cy="677425"/>
              <a:chOff x="0" y="0"/>
              <a:chExt cx="494538" cy="17942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494538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94538" h="179426">
                    <a:moveTo>
                      <a:pt x="89713" y="0"/>
                    </a:moveTo>
                    <a:lnTo>
                      <a:pt x="404825" y="0"/>
                    </a:lnTo>
                    <a:cubicBezTo>
                      <a:pt x="428619" y="0"/>
                      <a:pt x="451437" y="9452"/>
                      <a:pt x="468262" y="26276"/>
                    </a:cubicBezTo>
                    <a:cubicBezTo>
                      <a:pt x="485086" y="43101"/>
                      <a:pt x="494538" y="65920"/>
                      <a:pt x="494538" y="89713"/>
                    </a:cubicBezTo>
                    <a:lnTo>
                      <a:pt x="494538" y="89713"/>
                    </a:lnTo>
                    <a:cubicBezTo>
                      <a:pt x="494538" y="113506"/>
                      <a:pt x="485086" y="136325"/>
                      <a:pt x="468262" y="153149"/>
                    </a:cubicBezTo>
                    <a:cubicBezTo>
                      <a:pt x="451437" y="169974"/>
                      <a:pt x="428619" y="179426"/>
                      <a:pt x="404825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494538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7275124" y="2498360"/>
              <a:ext cx="1654945" cy="677425"/>
              <a:chOff x="0" y="0"/>
              <a:chExt cx="438336" cy="179426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43833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38336" h="179426">
                    <a:moveTo>
                      <a:pt x="89713" y="0"/>
                    </a:moveTo>
                    <a:lnTo>
                      <a:pt x="348623" y="0"/>
                    </a:lnTo>
                    <a:cubicBezTo>
                      <a:pt x="372416" y="0"/>
                      <a:pt x="395235" y="9452"/>
                      <a:pt x="412059" y="26276"/>
                    </a:cubicBezTo>
                    <a:cubicBezTo>
                      <a:pt x="428884" y="43101"/>
                      <a:pt x="438336" y="65920"/>
                      <a:pt x="438336" y="89713"/>
                    </a:cubicBezTo>
                    <a:lnTo>
                      <a:pt x="438336" y="89713"/>
                    </a:lnTo>
                    <a:cubicBezTo>
                      <a:pt x="438336" y="113506"/>
                      <a:pt x="428884" y="136325"/>
                      <a:pt x="412059" y="153149"/>
                    </a:cubicBezTo>
                    <a:cubicBezTo>
                      <a:pt x="395235" y="169974"/>
                      <a:pt x="372416" y="179426"/>
                      <a:pt x="34862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47625"/>
                <a:ext cx="43833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1565378" y="4007531"/>
              <a:ext cx="6155161" cy="2046591"/>
            </a:xfrm>
            <a:custGeom>
              <a:avLst/>
              <a:gdLst/>
              <a:ahLst/>
              <a:cxnLst/>
              <a:rect l="l" t="t" r="r" b="b"/>
              <a:pathLst>
                <a:path w="6155161" h="2046591">
                  <a:moveTo>
                    <a:pt x="0" y="0"/>
                  </a:moveTo>
                  <a:lnTo>
                    <a:pt x="6155161" y="0"/>
                  </a:lnTo>
                  <a:lnTo>
                    <a:pt x="6155161" y="2046591"/>
                  </a:lnTo>
                  <a:lnTo>
                    <a:pt x="0" y="2046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AutoShape 59"/>
            <p:cNvSpPr/>
            <p:nvPr/>
          </p:nvSpPr>
          <p:spPr>
            <a:xfrm>
              <a:off x="5094418" y="1766179"/>
              <a:ext cx="382070" cy="23196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5394116" y="1502400"/>
              <a:ext cx="527559" cy="527559"/>
            </a:xfrm>
            <a:custGeom>
              <a:avLst/>
              <a:gdLst/>
              <a:ahLst/>
              <a:cxnLst/>
              <a:rect l="l" t="t" r="r" b="b"/>
              <a:pathLst>
                <a:path w="527559" h="527559">
                  <a:moveTo>
                    <a:pt x="0" y="0"/>
                  </a:moveTo>
                  <a:lnTo>
                    <a:pt x="527559" y="0"/>
                  </a:lnTo>
                  <a:lnTo>
                    <a:pt x="527559" y="527558"/>
                  </a:lnTo>
                  <a:lnTo>
                    <a:pt x="0" y="52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04775" y="5620361"/>
            <a:ext cx="6928694" cy="4883754"/>
            <a:chOff x="0" y="0"/>
            <a:chExt cx="9238259" cy="6511672"/>
          </a:xfrm>
        </p:grpSpPr>
        <p:grpSp>
          <p:nvGrpSpPr>
            <p:cNvPr id="62" name="Group 62"/>
            <p:cNvGrpSpPr/>
            <p:nvPr/>
          </p:nvGrpSpPr>
          <p:grpSpPr>
            <a:xfrm>
              <a:off x="154803" y="0"/>
              <a:ext cx="9083456" cy="6511672"/>
              <a:chOff x="0" y="0"/>
              <a:chExt cx="2441479" cy="1750227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75943" y="0"/>
              <a:ext cx="9037509" cy="1888760"/>
              <a:chOff x="0" y="0"/>
              <a:chExt cx="2437972" cy="509515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2437972" cy="509515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09515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86671"/>
                    </a:lnTo>
                    <a:cubicBezTo>
                      <a:pt x="2437972" y="492729"/>
                      <a:pt x="2435565" y="498540"/>
                      <a:pt x="2431281" y="502824"/>
                    </a:cubicBezTo>
                    <a:cubicBezTo>
                      <a:pt x="2426997" y="507108"/>
                      <a:pt x="2421186" y="509515"/>
                      <a:pt x="2415128" y="509515"/>
                    </a:cubicBezTo>
                    <a:lnTo>
                      <a:pt x="22844" y="509515"/>
                    </a:lnTo>
                    <a:cubicBezTo>
                      <a:pt x="16785" y="509515"/>
                      <a:pt x="10975" y="507108"/>
                      <a:pt x="6691" y="502824"/>
                    </a:cubicBezTo>
                    <a:cubicBezTo>
                      <a:pt x="2407" y="498540"/>
                      <a:pt x="0" y="492729"/>
                      <a:pt x="0" y="486671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2437972" cy="53809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172035" y="1431844"/>
              <a:ext cx="9038670" cy="761007"/>
              <a:chOff x="0" y="0"/>
              <a:chExt cx="2438285" cy="20529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243828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8285" h="205290">
                    <a:moveTo>
                      <a:pt x="0" y="0"/>
                    </a:moveTo>
                    <a:lnTo>
                      <a:pt x="2438285" y="0"/>
                    </a:lnTo>
                    <a:lnTo>
                      <a:pt x="243828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243828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0" y="317742"/>
              <a:ext cx="7067974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(4)</a:t>
              </a:r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1105837" y="5175931"/>
              <a:ext cx="366886" cy="366979"/>
              <a:chOff x="0" y="0"/>
              <a:chExt cx="88141" cy="88163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7780543" y="5175931"/>
              <a:ext cx="366886" cy="366979"/>
              <a:chOff x="0" y="0"/>
              <a:chExt cx="88141" cy="88163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7789222" y="4688651"/>
              <a:ext cx="366886" cy="366979"/>
              <a:chOff x="0" y="0"/>
              <a:chExt cx="88141" cy="88163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7789222" y="4196978"/>
              <a:ext cx="366886" cy="366979"/>
              <a:chOff x="0" y="0"/>
              <a:chExt cx="88141" cy="88163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4459516" y="6078926"/>
              <a:ext cx="366886" cy="366979"/>
              <a:chOff x="0" y="0"/>
              <a:chExt cx="88141" cy="88163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7870762" y="4241428"/>
              <a:ext cx="203808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 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4576133" y="6136076"/>
              <a:ext cx="133652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 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897503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211036" y="5207660"/>
              <a:ext cx="191597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 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7897503" y="4720380"/>
              <a:ext cx="194705" cy="28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3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 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062888" y="2652090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Leertaste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460930" y="2485523"/>
              <a:ext cx="2297955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Taste für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groß und klein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4949146" y="2674484"/>
              <a:ext cx="211882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Eingabetaste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322026" y="2650623"/>
              <a:ext cx="169265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Löschtaste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914240" y="1623329"/>
              <a:ext cx="4826266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Findest du diese Tasten? Verbinde.</a:t>
              </a:r>
            </a:p>
          </p:txBody>
        </p:sp>
        <p:sp>
          <p:nvSpPr>
            <p:cNvPr id="97" name="Freeform 97"/>
            <p:cNvSpPr/>
            <p:nvPr/>
          </p:nvSpPr>
          <p:spPr>
            <a:xfrm>
              <a:off x="341819" y="15947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" name="Group 98"/>
            <p:cNvGrpSpPr/>
            <p:nvPr/>
          </p:nvGrpSpPr>
          <p:grpSpPr>
            <a:xfrm>
              <a:off x="621169" y="2533148"/>
              <a:ext cx="1984519" cy="669068"/>
              <a:chOff x="0" y="0"/>
              <a:chExt cx="525628" cy="177212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525628" cy="177212"/>
              </a:xfrm>
              <a:custGeom>
                <a:avLst/>
                <a:gdLst/>
                <a:ahLst/>
                <a:cxnLst/>
                <a:rect l="l" t="t" r="r" b="b"/>
                <a:pathLst>
                  <a:path w="525628" h="177212">
                    <a:moveTo>
                      <a:pt x="88606" y="0"/>
                    </a:moveTo>
                    <a:lnTo>
                      <a:pt x="437022" y="0"/>
                    </a:lnTo>
                    <a:cubicBezTo>
                      <a:pt x="460522" y="0"/>
                      <a:pt x="483059" y="9335"/>
                      <a:pt x="499676" y="25952"/>
                    </a:cubicBezTo>
                    <a:cubicBezTo>
                      <a:pt x="516293" y="42569"/>
                      <a:pt x="525628" y="65106"/>
                      <a:pt x="525628" y="88606"/>
                    </a:cubicBezTo>
                    <a:lnTo>
                      <a:pt x="525628" y="88606"/>
                    </a:lnTo>
                    <a:cubicBezTo>
                      <a:pt x="525628" y="112106"/>
                      <a:pt x="516293" y="134643"/>
                      <a:pt x="499676" y="151260"/>
                    </a:cubicBezTo>
                    <a:cubicBezTo>
                      <a:pt x="483059" y="167877"/>
                      <a:pt x="460522" y="177212"/>
                      <a:pt x="437022" y="177212"/>
                    </a:cubicBezTo>
                    <a:lnTo>
                      <a:pt x="88606" y="177212"/>
                    </a:lnTo>
                    <a:cubicBezTo>
                      <a:pt x="65106" y="177212"/>
                      <a:pt x="42569" y="167877"/>
                      <a:pt x="25952" y="151260"/>
                    </a:cubicBezTo>
                    <a:cubicBezTo>
                      <a:pt x="9335" y="134643"/>
                      <a:pt x="0" y="112106"/>
                      <a:pt x="0" y="88606"/>
                    </a:cubicBezTo>
                    <a:lnTo>
                      <a:pt x="0" y="88606"/>
                    </a:lnTo>
                    <a:cubicBezTo>
                      <a:pt x="0" y="65106"/>
                      <a:pt x="9335" y="42569"/>
                      <a:pt x="25952" y="25952"/>
                    </a:cubicBezTo>
                    <a:cubicBezTo>
                      <a:pt x="42569" y="9335"/>
                      <a:pt x="65106" y="0"/>
                      <a:pt x="88606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0" y="-47625"/>
                <a:ext cx="525628" cy="224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>
              <a:off x="3164155" y="2524790"/>
              <a:ext cx="1467492" cy="677425"/>
              <a:chOff x="0" y="0"/>
              <a:chExt cx="388686" cy="179426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38868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388686" h="179426">
                    <a:moveTo>
                      <a:pt x="89713" y="0"/>
                    </a:moveTo>
                    <a:lnTo>
                      <a:pt x="298973" y="0"/>
                    </a:lnTo>
                    <a:cubicBezTo>
                      <a:pt x="348520" y="0"/>
                      <a:pt x="388686" y="40166"/>
                      <a:pt x="388686" y="89713"/>
                    </a:cubicBezTo>
                    <a:lnTo>
                      <a:pt x="388686" y="89713"/>
                    </a:lnTo>
                    <a:cubicBezTo>
                      <a:pt x="388686" y="113506"/>
                      <a:pt x="379234" y="136325"/>
                      <a:pt x="362410" y="153149"/>
                    </a:cubicBezTo>
                    <a:cubicBezTo>
                      <a:pt x="345585" y="169974"/>
                      <a:pt x="322766" y="179426"/>
                      <a:pt x="29897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47625"/>
                <a:ext cx="38868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5088510" y="2524790"/>
              <a:ext cx="1867139" cy="677425"/>
              <a:chOff x="0" y="0"/>
              <a:chExt cx="494538" cy="179426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494538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94538" h="179426">
                    <a:moveTo>
                      <a:pt x="89713" y="0"/>
                    </a:moveTo>
                    <a:lnTo>
                      <a:pt x="404825" y="0"/>
                    </a:lnTo>
                    <a:cubicBezTo>
                      <a:pt x="428619" y="0"/>
                      <a:pt x="451437" y="9452"/>
                      <a:pt x="468262" y="26276"/>
                    </a:cubicBezTo>
                    <a:cubicBezTo>
                      <a:pt x="485086" y="43101"/>
                      <a:pt x="494538" y="65920"/>
                      <a:pt x="494538" y="89713"/>
                    </a:cubicBezTo>
                    <a:lnTo>
                      <a:pt x="494538" y="89713"/>
                    </a:lnTo>
                    <a:cubicBezTo>
                      <a:pt x="494538" y="113506"/>
                      <a:pt x="485086" y="136325"/>
                      <a:pt x="468262" y="153149"/>
                    </a:cubicBezTo>
                    <a:cubicBezTo>
                      <a:pt x="451437" y="169974"/>
                      <a:pt x="428619" y="179426"/>
                      <a:pt x="404825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0" y="-47625"/>
                <a:ext cx="494538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7275124" y="2498360"/>
              <a:ext cx="1654945" cy="677425"/>
              <a:chOff x="0" y="0"/>
              <a:chExt cx="438336" cy="179426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438336" cy="179426"/>
              </a:xfrm>
              <a:custGeom>
                <a:avLst/>
                <a:gdLst/>
                <a:ahLst/>
                <a:cxnLst/>
                <a:rect l="l" t="t" r="r" b="b"/>
                <a:pathLst>
                  <a:path w="438336" h="179426">
                    <a:moveTo>
                      <a:pt x="89713" y="0"/>
                    </a:moveTo>
                    <a:lnTo>
                      <a:pt x="348623" y="0"/>
                    </a:lnTo>
                    <a:cubicBezTo>
                      <a:pt x="372416" y="0"/>
                      <a:pt x="395235" y="9452"/>
                      <a:pt x="412059" y="26276"/>
                    </a:cubicBezTo>
                    <a:cubicBezTo>
                      <a:pt x="428884" y="43101"/>
                      <a:pt x="438336" y="65920"/>
                      <a:pt x="438336" y="89713"/>
                    </a:cubicBezTo>
                    <a:lnTo>
                      <a:pt x="438336" y="89713"/>
                    </a:lnTo>
                    <a:cubicBezTo>
                      <a:pt x="438336" y="113506"/>
                      <a:pt x="428884" y="136325"/>
                      <a:pt x="412059" y="153149"/>
                    </a:cubicBezTo>
                    <a:cubicBezTo>
                      <a:pt x="395235" y="169974"/>
                      <a:pt x="372416" y="179426"/>
                      <a:pt x="348623" y="179426"/>
                    </a:cubicBezTo>
                    <a:lnTo>
                      <a:pt x="89713" y="179426"/>
                    </a:lnTo>
                    <a:cubicBezTo>
                      <a:pt x="65920" y="179426"/>
                      <a:pt x="43101" y="169974"/>
                      <a:pt x="26276" y="153149"/>
                    </a:cubicBezTo>
                    <a:cubicBezTo>
                      <a:pt x="9452" y="136325"/>
                      <a:pt x="0" y="113506"/>
                      <a:pt x="0" y="89713"/>
                    </a:cubicBezTo>
                    <a:lnTo>
                      <a:pt x="0" y="89713"/>
                    </a:lnTo>
                    <a:cubicBezTo>
                      <a:pt x="0" y="65920"/>
                      <a:pt x="9452" y="43101"/>
                      <a:pt x="26276" y="26276"/>
                    </a:cubicBezTo>
                    <a:cubicBezTo>
                      <a:pt x="43101" y="9452"/>
                      <a:pt x="65920" y="0"/>
                      <a:pt x="8971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438336" cy="22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10" name="Freeform 110"/>
            <p:cNvSpPr/>
            <p:nvPr/>
          </p:nvSpPr>
          <p:spPr>
            <a:xfrm>
              <a:off x="1565378" y="4007531"/>
              <a:ext cx="6155161" cy="2046591"/>
            </a:xfrm>
            <a:custGeom>
              <a:avLst/>
              <a:gdLst/>
              <a:ahLst/>
              <a:cxnLst/>
              <a:rect l="l" t="t" r="r" b="b"/>
              <a:pathLst>
                <a:path w="6155161" h="2046591">
                  <a:moveTo>
                    <a:pt x="0" y="0"/>
                  </a:moveTo>
                  <a:lnTo>
                    <a:pt x="6155161" y="0"/>
                  </a:lnTo>
                  <a:lnTo>
                    <a:pt x="6155161" y="2046591"/>
                  </a:lnTo>
                  <a:lnTo>
                    <a:pt x="0" y="2046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AutoShape 111"/>
            <p:cNvSpPr/>
            <p:nvPr/>
          </p:nvSpPr>
          <p:spPr>
            <a:xfrm>
              <a:off x="5094418" y="1766179"/>
              <a:ext cx="382070" cy="23196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5394116" y="1502400"/>
              <a:ext cx="527559" cy="527559"/>
            </a:xfrm>
            <a:custGeom>
              <a:avLst/>
              <a:gdLst/>
              <a:ahLst/>
              <a:cxnLst/>
              <a:rect l="l" t="t" r="r" b="b"/>
              <a:pathLst>
                <a:path w="527559" h="527559">
                  <a:moveTo>
                    <a:pt x="0" y="0"/>
                  </a:moveTo>
                  <a:lnTo>
                    <a:pt x="527559" y="0"/>
                  </a:lnTo>
                  <a:lnTo>
                    <a:pt x="527559" y="527558"/>
                  </a:lnTo>
                  <a:lnTo>
                    <a:pt x="0" y="52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11852" y="3955714"/>
              <a:ext cx="8655059" cy="825179"/>
              <a:chOff x="0" y="0"/>
              <a:chExt cx="2331328" cy="2222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4467" y="0"/>
              <a:ext cx="9035303" cy="1975241"/>
              <a:chOff x="0" y="0"/>
              <a:chExt cx="2437377" cy="53284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377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37377" h="532844">
                    <a:moveTo>
                      <a:pt x="22849" y="0"/>
                    </a:moveTo>
                    <a:lnTo>
                      <a:pt x="2414527" y="0"/>
                    </a:lnTo>
                    <a:cubicBezTo>
                      <a:pt x="2427147" y="0"/>
                      <a:pt x="2437377" y="10230"/>
                      <a:pt x="2437377" y="22849"/>
                    </a:cubicBezTo>
                    <a:lnTo>
                      <a:pt x="2437377" y="509994"/>
                    </a:lnTo>
                    <a:cubicBezTo>
                      <a:pt x="2437377" y="522614"/>
                      <a:pt x="2427147" y="532844"/>
                      <a:pt x="2414527" y="532844"/>
                    </a:cubicBezTo>
                    <a:lnTo>
                      <a:pt x="22849" y="532844"/>
                    </a:lnTo>
                    <a:cubicBezTo>
                      <a:pt x="10230" y="532844"/>
                      <a:pt x="0" y="522614"/>
                      <a:pt x="0" y="509994"/>
                    </a:cubicBezTo>
                    <a:lnTo>
                      <a:pt x="0" y="22849"/>
                    </a:lnTo>
                    <a:cubicBezTo>
                      <a:pt x="0" y="10230"/>
                      <a:pt x="10230" y="0"/>
                      <a:pt x="228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377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06" y="1669589"/>
              <a:ext cx="9050547" cy="911733"/>
              <a:chOff x="0" y="0"/>
              <a:chExt cx="2441489" cy="24595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41489" cy="245951"/>
              </a:xfrm>
              <a:custGeom>
                <a:avLst/>
                <a:gdLst/>
                <a:ahLst/>
                <a:cxnLst/>
                <a:rect l="l" t="t" r="r" b="b"/>
                <a:pathLst>
                  <a:path w="2441489" h="245951">
                    <a:moveTo>
                      <a:pt x="0" y="0"/>
                    </a:moveTo>
                    <a:lnTo>
                      <a:pt x="2441489" y="0"/>
                    </a:lnTo>
                    <a:lnTo>
                      <a:pt x="2441489" y="245951"/>
                    </a:lnTo>
                    <a:lnTo>
                      <a:pt x="0" y="2459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41489" cy="27452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29893" y="1849994"/>
              <a:ext cx="7754374" cy="1010292"/>
              <a:chOff x="0" y="0"/>
              <a:chExt cx="2053856" cy="2675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53856" cy="267590"/>
              </a:xfrm>
              <a:custGeom>
                <a:avLst/>
                <a:gdLst/>
                <a:ahLst/>
                <a:cxnLst/>
                <a:rect l="l" t="t" r="r" b="b"/>
                <a:pathLst>
                  <a:path w="2053856" h="267590">
                    <a:moveTo>
                      <a:pt x="26624" y="0"/>
                    </a:moveTo>
                    <a:lnTo>
                      <a:pt x="2027232" y="0"/>
                    </a:lnTo>
                    <a:cubicBezTo>
                      <a:pt x="2034293" y="0"/>
                      <a:pt x="2041065" y="2805"/>
                      <a:pt x="2046058" y="7798"/>
                    </a:cubicBezTo>
                    <a:cubicBezTo>
                      <a:pt x="2051051" y="12791"/>
                      <a:pt x="2053856" y="19563"/>
                      <a:pt x="2053856" y="26624"/>
                    </a:cubicBezTo>
                    <a:lnTo>
                      <a:pt x="2053856" y="240966"/>
                    </a:lnTo>
                    <a:cubicBezTo>
                      <a:pt x="2053856" y="248027"/>
                      <a:pt x="2051051" y="254799"/>
                      <a:pt x="2046058" y="259792"/>
                    </a:cubicBezTo>
                    <a:cubicBezTo>
                      <a:pt x="2041065" y="264785"/>
                      <a:pt x="2034293" y="267590"/>
                      <a:pt x="2027232" y="267590"/>
                    </a:cubicBezTo>
                    <a:lnTo>
                      <a:pt x="26624" y="267590"/>
                    </a:lnTo>
                    <a:cubicBezTo>
                      <a:pt x="19563" y="267590"/>
                      <a:pt x="12791" y="264785"/>
                      <a:pt x="7798" y="259792"/>
                    </a:cubicBezTo>
                    <a:cubicBezTo>
                      <a:pt x="2805" y="254799"/>
                      <a:pt x="0" y="248027"/>
                      <a:pt x="0" y="240966"/>
                    </a:cubicBezTo>
                    <a:lnTo>
                      <a:pt x="0" y="26624"/>
                    </a:lnTo>
                    <a:cubicBezTo>
                      <a:pt x="0" y="19563"/>
                      <a:pt x="2805" y="12791"/>
                      <a:pt x="7798" y="7798"/>
                    </a:cubicBezTo>
                    <a:cubicBezTo>
                      <a:pt x="12791" y="2805"/>
                      <a:pt x="19563" y="0"/>
                      <a:pt x="26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04775"/>
                <a:ext cx="2053856" cy="372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2562"/>
                  </a:lnSpc>
                </a:pPr>
                <a:r>
                  <a:rPr lang="en-US" sz="1400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          oder         , </a:t>
                </a:r>
              </a:p>
              <a:p>
                <a:pPr algn="l">
                  <a:lnSpc>
                    <a:spcPts val="2562"/>
                  </a:lnSpc>
                </a:pPr>
                <a:r>
                  <a:rPr lang="en-US" sz="1400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5022839" y="3215180"/>
              <a:ext cx="3012129" cy="3069556"/>
            </a:xfrm>
            <a:custGeom>
              <a:avLst/>
              <a:gdLst/>
              <a:ahLst/>
              <a:cxnLst/>
              <a:rect l="l" t="t" r="r" b="b"/>
              <a:pathLst>
                <a:path w="3012129" h="3069556">
                  <a:moveTo>
                    <a:pt x="0" y="0"/>
                  </a:moveTo>
                  <a:lnTo>
                    <a:pt x="3012130" y="0"/>
                  </a:lnTo>
                  <a:lnTo>
                    <a:pt x="3012130" y="3069556"/>
                  </a:lnTo>
                  <a:lnTo>
                    <a:pt x="0" y="3069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888" r="-30855" b="-378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11852" y="304273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686490" y="2979076"/>
              <a:ext cx="4419198" cy="598025"/>
              <a:chOff x="0" y="0"/>
              <a:chExt cx="1170487" cy="15839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70487" cy="158395"/>
              </a:xfrm>
              <a:custGeom>
                <a:avLst/>
                <a:gdLst/>
                <a:ahLst/>
                <a:cxnLst/>
                <a:rect l="l" t="t" r="r" b="b"/>
                <a:pathLst>
                  <a:path w="1170487" h="158395">
                    <a:moveTo>
                      <a:pt x="46717" y="0"/>
                    </a:moveTo>
                    <a:lnTo>
                      <a:pt x="1123770" y="0"/>
                    </a:lnTo>
                    <a:cubicBezTo>
                      <a:pt x="1136160" y="0"/>
                      <a:pt x="1148043" y="4922"/>
                      <a:pt x="1156804" y="13683"/>
                    </a:cubicBezTo>
                    <a:cubicBezTo>
                      <a:pt x="1165565" y="22444"/>
                      <a:pt x="1170487" y="34327"/>
                      <a:pt x="1170487" y="46717"/>
                    </a:cubicBezTo>
                    <a:lnTo>
                      <a:pt x="1170487" y="111679"/>
                    </a:lnTo>
                    <a:cubicBezTo>
                      <a:pt x="1170487" y="137480"/>
                      <a:pt x="1149571" y="158395"/>
                      <a:pt x="1123770" y="158395"/>
                    </a:cubicBezTo>
                    <a:lnTo>
                      <a:pt x="46717" y="158395"/>
                    </a:lnTo>
                    <a:cubicBezTo>
                      <a:pt x="20916" y="158395"/>
                      <a:pt x="0" y="137480"/>
                      <a:pt x="0" y="111679"/>
                    </a:cubicBezTo>
                    <a:lnTo>
                      <a:pt x="0" y="46717"/>
                    </a:lnTo>
                    <a:cubicBezTo>
                      <a:pt x="0" y="20916"/>
                      <a:pt x="20916" y="0"/>
                      <a:pt x="467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1170487" cy="206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60"/>
                  </a:lnSpc>
                </a:pPr>
                <a:r>
                  <a:rPr lang="en-US" sz="1400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Was ist richtig? Kreuze an.</a:t>
                </a: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206727" y="1933945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706409" y="1849994"/>
              <a:ext cx="509927" cy="505146"/>
            </a:xfrm>
            <a:custGeom>
              <a:avLst/>
              <a:gdLst/>
              <a:ahLst/>
              <a:cxnLst/>
              <a:rect l="l" t="t" r="r" b="b"/>
              <a:pathLst>
                <a:path w="509927" h="505146">
                  <a:moveTo>
                    <a:pt x="0" y="0"/>
                  </a:moveTo>
                  <a:lnTo>
                    <a:pt x="509926" y="0"/>
                  </a:lnTo>
                  <a:lnTo>
                    <a:pt x="509926" y="505146"/>
                  </a:lnTo>
                  <a:lnTo>
                    <a:pt x="0" y="50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903828" y="1900706"/>
              <a:ext cx="403722" cy="403722"/>
            </a:xfrm>
            <a:custGeom>
              <a:avLst/>
              <a:gdLst/>
              <a:ahLst/>
              <a:cxnLst/>
              <a:rect l="l" t="t" r="r" b="b"/>
              <a:pathLst>
                <a:path w="403722" h="403722">
                  <a:moveTo>
                    <a:pt x="0" y="0"/>
                  </a:moveTo>
                  <a:lnTo>
                    <a:pt x="403721" y="0"/>
                  </a:lnTo>
                  <a:lnTo>
                    <a:pt x="403721" y="403722"/>
                  </a:lnTo>
                  <a:lnTo>
                    <a:pt x="0" y="40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917969" y="2835401"/>
              <a:ext cx="800070" cy="800070"/>
            </a:xfrm>
            <a:custGeom>
              <a:avLst/>
              <a:gdLst/>
              <a:ahLst/>
              <a:cxnLst/>
              <a:rect l="l" t="t" r="r" b="b"/>
              <a:pathLst>
                <a:path w="800070" h="800070">
                  <a:moveTo>
                    <a:pt x="0" y="0"/>
                  </a:moveTo>
                  <a:lnTo>
                    <a:pt x="800070" y="0"/>
                  </a:lnTo>
                  <a:lnTo>
                    <a:pt x="800070" y="800070"/>
                  </a:lnTo>
                  <a:lnTo>
                    <a:pt x="0" y="800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246645" y="3123480"/>
              <a:ext cx="461050" cy="461050"/>
            </a:xfrm>
            <a:custGeom>
              <a:avLst/>
              <a:gdLst/>
              <a:ahLst/>
              <a:cxnLst/>
              <a:rect l="l" t="t" r="r" b="b"/>
              <a:pathLst>
                <a:path w="461050" h="461050">
                  <a:moveTo>
                    <a:pt x="0" y="0"/>
                  </a:moveTo>
                  <a:lnTo>
                    <a:pt x="461049" y="0"/>
                  </a:lnTo>
                  <a:lnTo>
                    <a:pt x="461049" y="461050"/>
                  </a:lnTo>
                  <a:lnTo>
                    <a:pt x="0" y="461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86490" y="3477956"/>
              <a:ext cx="2928621" cy="2928621"/>
            </a:xfrm>
            <a:custGeom>
              <a:avLst/>
              <a:gdLst/>
              <a:ahLst/>
              <a:cxnLst/>
              <a:rect l="l" t="t" r="r" b="b"/>
              <a:pathLst>
                <a:path w="2928621" h="2928621">
                  <a:moveTo>
                    <a:pt x="0" y="0"/>
                  </a:moveTo>
                  <a:lnTo>
                    <a:pt x="2928621" y="0"/>
                  </a:lnTo>
                  <a:lnTo>
                    <a:pt x="2928621" y="2928621"/>
                  </a:lnTo>
                  <a:lnTo>
                    <a:pt x="0" y="2928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30199" y="52804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Nur mit Erlaubnis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662082" y="5613540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865721" y="5611635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38" name="Freeform 38"/>
            <p:cNvSpPr/>
            <p:nvPr/>
          </p:nvSpPr>
          <p:spPr>
            <a:xfrm rot="723256">
              <a:off x="4353944" y="262525"/>
              <a:ext cx="981043" cy="1131162"/>
            </a:xfrm>
            <a:custGeom>
              <a:avLst/>
              <a:gdLst/>
              <a:ahLst/>
              <a:cxnLst/>
              <a:rect l="l" t="t" r="r" b="b"/>
              <a:pathLst>
                <a:path w="981043" h="1131162">
                  <a:moveTo>
                    <a:pt x="0" y="0"/>
                  </a:moveTo>
                  <a:lnTo>
                    <a:pt x="981043" y="0"/>
                  </a:lnTo>
                  <a:lnTo>
                    <a:pt x="981043" y="1131162"/>
                  </a:lnTo>
                  <a:lnTo>
                    <a:pt x="0" y="1131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708" t="-2421" r="-1470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20877" y="5620361"/>
            <a:ext cx="6812592" cy="4883754"/>
            <a:chOff x="0" y="0"/>
            <a:chExt cx="2441479" cy="175022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79767" y="8587146"/>
            <a:ext cx="6491294" cy="618884"/>
            <a:chOff x="0" y="0"/>
            <a:chExt cx="2331328" cy="2222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39227" y="5620361"/>
            <a:ext cx="6776477" cy="1481431"/>
            <a:chOff x="0" y="0"/>
            <a:chExt cx="2437377" cy="53284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437377" cy="532844"/>
            </a:xfrm>
            <a:custGeom>
              <a:avLst/>
              <a:gdLst/>
              <a:ahLst/>
              <a:cxnLst/>
              <a:rect l="l" t="t" r="r" b="b"/>
              <a:pathLst>
                <a:path w="2437377" h="532844">
                  <a:moveTo>
                    <a:pt x="22849" y="0"/>
                  </a:moveTo>
                  <a:lnTo>
                    <a:pt x="2414527" y="0"/>
                  </a:lnTo>
                  <a:cubicBezTo>
                    <a:pt x="2427147" y="0"/>
                    <a:pt x="2437377" y="10230"/>
                    <a:pt x="2437377" y="22849"/>
                  </a:cubicBezTo>
                  <a:lnTo>
                    <a:pt x="2437377" y="509994"/>
                  </a:lnTo>
                  <a:cubicBezTo>
                    <a:pt x="2437377" y="522614"/>
                    <a:pt x="2427147" y="532844"/>
                    <a:pt x="2414527" y="532844"/>
                  </a:cubicBezTo>
                  <a:lnTo>
                    <a:pt x="22849" y="532844"/>
                  </a:lnTo>
                  <a:cubicBezTo>
                    <a:pt x="10230" y="532844"/>
                    <a:pt x="0" y="522614"/>
                    <a:pt x="0" y="509994"/>
                  </a:cubicBezTo>
                  <a:lnTo>
                    <a:pt x="0" y="22849"/>
                  </a:lnTo>
                  <a:cubicBezTo>
                    <a:pt x="0" y="10230"/>
                    <a:pt x="10230" y="0"/>
                    <a:pt x="22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2437377" cy="561419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29807" y="6872552"/>
            <a:ext cx="6787911" cy="683800"/>
            <a:chOff x="0" y="0"/>
            <a:chExt cx="2441489" cy="24595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441489" cy="245951"/>
            </a:xfrm>
            <a:custGeom>
              <a:avLst/>
              <a:gdLst/>
              <a:ahLst/>
              <a:cxnLst/>
              <a:rect l="l" t="t" r="r" b="b"/>
              <a:pathLst>
                <a:path w="2441489" h="245951">
                  <a:moveTo>
                    <a:pt x="0" y="0"/>
                  </a:moveTo>
                  <a:lnTo>
                    <a:pt x="2441489" y="0"/>
                  </a:lnTo>
                  <a:lnTo>
                    <a:pt x="2441489" y="245951"/>
                  </a:lnTo>
                  <a:lnTo>
                    <a:pt x="0" y="245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441489" cy="27452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68297" y="7007856"/>
            <a:ext cx="5815780" cy="757719"/>
            <a:chOff x="0" y="0"/>
            <a:chExt cx="2053856" cy="26759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053856" cy="267590"/>
            </a:xfrm>
            <a:custGeom>
              <a:avLst/>
              <a:gdLst/>
              <a:ahLst/>
              <a:cxnLst/>
              <a:rect l="l" t="t" r="r" b="b"/>
              <a:pathLst>
                <a:path w="2053856" h="267590">
                  <a:moveTo>
                    <a:pt x="26624" y="0"/>
                  </a:moveTo>
                  <a:lnTo>
                    <a:pt x="2027232" y="0"/>
                  </a:lnTo>
                  <a:cubicBezTo>
                    <a:pt x="2034293" y="0"/>
                    <a:pt x="2041065" y="2805"/>
                    <a:pt x="2046058" y="7798"/>
                  </a:cubicBezTo>
                  <a:cubicBezTo>
                    <a:pt x="2051051" y="12791"/>
                    <a:pt x="2053856" y="19563"/>
                    <a:pt x="2053856" y="26624"/>
                  </a:cubicBezTo>
                  <a:lnTo>
                    <a:pt x="2053856" y="240966"/>
                  </a:lnTo>
                  <a:cubicBezTo>
                    <a:pt x="2053856" y="248027"/>
                    <a:pt x="2051051" y="254799"/>
                    <a:pt x="2046058" y="259792"/>
                  </a:cubicBezTo>
                  <a:cubicBezTo>
                    <a:pt x="2041065" y="264785"/>
                    <a:pt x="2034293" y="267590"/>
                    <a:pt x="2027232" y="267590"/>
                  </a:cubicBezTo>
                  <a:lnTo>
                    <a:pt x="26624" y="267590"/>
                  </a:lnTo>
                  <a:cubicBezTo>
                    <a:pt x="19563" y="267590"/>
                    <a:pt x="12791" y="264785"/>
                    <a:pt x="7798" y="259792"/>
                  </a:cubicBezTo>
                  <a:cubicBezTo>
                    <a:pt x="2805" y="254799"/>
                    <a:pt x="0" y="248027"/>
                    <a:pt x="0" y="240966"/>
                  </a:cubicBezTo>
                  <a:lnTo>
                    <a:pt x="0" y="26624"/>
                  </a:lnTo>
                  <a:cubicBezTo>
                    <a:pt x="0" y="19563"/>
                    <a:pt x="2805" y="12791"/>
                    <a:pt x="7798" y="7798"/>
                  </a:cubicBezTo>
                  <a:cubicBezTo>
                    <a:pt x="12791" y="2805"/>
                    <a:pt x="19563" y="0"/>
                    <a:pt x="2662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104775"/>
              <a:ext cx="2053856" cy="372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62"/>
                </a:lnSpc>
              </a:pPr>
              <a:r>
                <a:rPr lang="en-US" sz="1400">
                  <a:solidFill>
                    <a:srgbClr val="0A0A0A"/>
                  </a:solidFill>
                  <a:latin typeface="Poppins"/>
                  <a:ea typeface="Poppins"/>
                  <a:cs typeface="Poppins"/>
                  <a:sym typeface="Poppins"/>
                </a:rPr>
                <a:t>Du darfst Menschen nur           oder         , </a:t>
              </a:r>
            </a:p>
            <a:p>
              <a:pPr algn="l">
                <a:lnSpc>
                  <a:spcPts val="2562"/>
                </a:lnSpc>
              </a:pPr>
              <a:r>
                <a:rPr lang="en-US" sz="1400">
                  <a:solidFill>
                    <a:srgbClr val="0A0A0A"/>
                  </a:solidFill>
                  <a:latin typeface="Poppins"/>
                  <a:ea typeface="Poppins"/>
                  <a:cs typeface="Poppins"/>
                  <a:sym typeface="Poppins"/>
                </a:rPr>
                <a:t>wenn sie es erlaubt haben.</a:t>
              </a:r>
            </a:p>
          </p:txBody>
        </p:sp>
      </p:grpSp>
      <p:sp>
        <p:nvSpPr>
          <p:cNvPr id="54" name="Freeform 54"/>
          <p:cNvSpPr/>
          <p:nvPr/>
        </p:nvSpPr>
        <p:spPr>
          <a:xfrm>
            <a:off x="4288007" y="8031746"/>
            <a:ext cx="2259097" cy="2302167"/>
          </a:xfrm>
          <a:custGeom>
            <a:avLst/>
            <a:gdLst/>
            <a:ahLst/>
            <a:cxnLst/>
            <a:rect l="l" t="t" r="r" b="b"/>
            <a:pathLst>
              <a:path w="2259097" h="2302167">
                <a:moveTo>
                  <a:pt x="0" y="0"/>
                </a:moveTo>
                <a:lnTo>
                  <a:pt x="2259097" y="0"/>
                </a:lnTo>
                <a:lnTo>
                  <a:pt x="2259097" y="2302167"/>
                </a:lnTo>
                <a:lnTo>
                  <a:pt x="0" y="2302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888" r="-30855" b="-378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5" name="Freeform 55"/>
          <p:cNvSpPr/>
          <p:nvPr/>
        </p:nvSpPr>
        <p:spPr>
          <a:xfrm>
            <a:off x="679767" y="7902412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5"/>
                </a:lnTo>
                <a:lnTo>
                  <a:pt x="0" y="326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6" name="Group 56"/>
          <p:cNvGrpSpPr/>
          <p:nvPr/>
        </p:nvGrpSpPr>
        <p:grpSpPr>
          <a:xfrm>
            <a:off x="1035745" y="7854667"/>
            <a:ext cx="3314398" cy="448519"/>
            <a:chOff x="0" y="0"/>
            <a:chExt cx="1170487" cy="15839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170487" cy="158395"/>
            </a:xfrm>
            <a:custGeom>
              <a:avLst/>
              <a:gdLst/>
              <a:ahLst/>
              <a:cxnLst/>
              <a:rect l="l" t="t" r="r" b="b"/>
              <a:pathLst>
                <a:path w="1170487" h="158395">
                  <a:moveTo>
                    <a:pt x="46717" y="0"/>
                  </a:moveTo>
                  <a:lnTo>
                    <a:pt x="1123770" y="0"/>
                  </a:lnTo>
                  <a:cubicBezTo>
                    <a:pt x="1136160" y="0"/>
                    <a:pt x="1148043" y="4922"/>
                    <a:pt x="1156804" y="13683"/>
                  </a:cubicBezTo>
                  <a:cubicBezTo>
                    <a:pt x="1165565" y="22444"/>
                    <a:pt x="1170487" y="34327"/>
                    <a:pt x="1170487" y="46717"/>
                  </a:cubicBezTo>
                  <a:lnTo>
                    <a:pt x="1170487" y="111679"/>
                  </a:lnTo>
                  <a:cubicBezTo>
                    <a:pt x="1170487" y="137480"/>
                    <a:pt x="1149571" y="158395"/>
                    <a:pt x="1123770" y="158395"/>
                  </a:cubicBezTo>
                  <a:lnTo>
                    <a:pt x="46717" y="158395"/>
                  </a:lnTo>
                  <a:cubicBezTo>
                    <a:pt x="20916" y="158395"/>
                    <a:pt x="0" y="137480"/>
                    <a:pt x="0" y="111679"/>
                  </a:cubicBezTo>
                  <a:lnTo>
                    <a:pt x="0" y="46717"/>
                  </a:lnTo>
                  <a:cubicBezTo>
                    <a:pt x="0" y="20916"/>
                    <a:pt x="20916" y="0"/>
                    <a:pt x="4671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1170487" cy="206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A0A0A"/>
                  </a:solidFill>
                  <a:latin typeface="Poppins"/>
                  <a:ea typeface="Poppins"/>
                  <a:cs typeface="Poppins"/>
                  <a:sym typeface="Poppins"/>
                </a:rPr>
                <a:t>Was ist richtig? Kreuze an.</a:t>
              </a:r>
            </a:p>
          </p:txBody>
        </p:sp>
      </p:grpSp>
      <p:sp>
        <p:nvSpPr>
          <p:cNvPr id="59" name="Freeform 59"/>
          <p:cNvSpPr/>
          <p:nvPr/>
        </p:nvSpPr>
        <p:spPr>
          <a:xfrm>
            <a:off x="675922" y="7070820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0" name="Freeform 60"/>
          <p:cNvSpPr/>
          <p:nvPr/>
        </p:nvSpPr>
        <p:spPr>
          <a:xfrm>
            <a:off x="3300684" y="7007856"/>
            <a:ext cx="382445" cy="378860"/>
          </a:xfrm>
          <a:custGeom>
            <a:avLst/>
            <a:gdLst/>
            <a:ahLst/>
            <a:cxnLst/>
            <a:rect l="l" t="t" r="r" b="b"/>
            <a:pathLst>
              <a:path w="382445" h="378860">
                <a:moveTo>
                  <a:pt x="0" y="0"/>
                </a:moveTo>
                <a:lnTo>
                  <a:pt x="382445" y="0"/>
                </a:lnTo>
                <a:lnTo>
                  <a:pt x="382445" y="378859"/>
                </a:lnTo>
                <a:lnTo>
                  <a:pt x="0" y="3788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1" name="Freeform 61"/>
          <p:cNvSpPr/>
          <p:nvPr/>
        </p:nvSpPr>
        <p:spPr>
          <a:xfrm>
            <a:off x="4198748" y="7045890"/>
            <a:ext cx="302791" cy="302791"/>
          </a:xfrm>
          <a:custGeom>
            <a:avLst/>
            <a:gdLst/>
            <a:ahLst/>
            <a:cxnLst/>
            <a:rect l="l" t="t" r="r" b="b"/>
            <a:pathLst>
              <a:path w="302791" h="302791">
                <a:moveTo>
                  <a:pt x="0" y="0"/>
                </a:moveTo>
                <a:lnTo>
                  <a:pt x="302791" y="0"/>
                </a:lnTo>
                <a:lnTo>
                  <a:pt x="302791" y="302791"/>
                </a:lnTo>
                <a:lnTo>
                  <a:pt x="0" y="3027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62" name="Freeform 62"/>
          <p:cNvSpPr/>
          <p:nvPr/>
        </p:nvSpPr>
        <p:spPr>
          <a:xfrm>
            <a:off x="3459354" y="7746911"/>
            <a:ext cx="600052" cy="600052"/>
          </a:xfrm>
          <a:custGeom>
            <a:avLst/>
            <a:gdLst/>
            <a:ahLst/>
            <a:cxnLst/>
            <a:rect l="l" t="t" r="r" b="b"/>
            <a:pathLst>
              <a:path w="600052" h="600052">
                <a:moveTo>
                  <a:pt x="0" y="0"/>
                </a:moveTo>
                <a:lnTo>
                  <a:pt x="600053" y="0"/>
                </a:lnTo>
                <a:lnTo>
                  <a:pt x="600053" y="600053"/>
                </a:lnTo>
                <a:lnTo>
                  <a:pt x="0" y="6000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3" name="Freeform 63"/>
          <p:cNvSpPr/>
          <p:nvPr/>
        </p:nvSpPr>
        <p:spPr>
          <a:xfrm>
            <a:off x="3705861" y="7962970"/>
            <a:ext cx="345787" cy="345787"/>
          </a:xfrm>
          <a:custGeom>
            <a:avLst/>
            <a:gdLst/>
            <a:ahLst/>
            <a:cxnLst/>
            <a:rect l="l" t="t" r="r" b="b"/>
            <a:pathLst>
              <a:path w="345787" h="345787">
                <a:moveTo>
                  <a:pt x="0" y="0"/>
                </a:moveTo>
                <a:lnTo>
                  <a:pt x="345787" y="0"/>
                </a:lnTo>
                <a:lnTo>
                  <a:pt x="345787" y="345788"/>
                </a:lnTo>
                <a:lnTo>
                  <a:pt x="0" y="3457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64" name="Freeform 64"/>
          <p:cNvSpPr/>
          <p:nvPr/>
        </p:nvSpPr>
        <p:spPr>
          <a:xfrm>
            <a:off x="1035745" y="8228827"/>
            <a:ext cx="2196466" cy="2196466"/>
          </a:xfrm>
          <a:custGeom>
            <a:avLst/>
            <a:gdLst/>
            <a:ahLst/>
            <a:cxnLst/>
            <a:rect l="l" t="t" r="r" b="b"/>
            <a:pathLst>
              <a:path w="2196466" h="2196466">
                <a:moveTo>
                  <a:pt x="0" y="0"/>
                </a:moveTo>
                <a:lnTo>
                  <a:pt x="2196466" y="0"/>
                </a:lnTo>
                <a:lnTo>
                  <a:pt x="2196466" y="2196466"/>
                </a:lnTo>
                <a:lnTo>
                  <a:pt x="0" y="21964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5" name="TextBox 65"/>
          <p:cNvSpPr txBox="1"/>
          <p:nvPr/>
        </p:nvSpPr>
        <p:spPr>
          <a:xfrm>
            <a:off x="843526" y="6011634"/>
            <a:ext cx="6489943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Nur mit Erlaubnis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267439" y="9811466"/>
            <a:ext cx="383832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420168" y="9810037"/>
            <a:ext cx="383832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</a:p>
        </p:txBody>
      </p:sp>
      <p:sp>
        <p:nvSpPr>
          <p:cNvPr id="68" name="Freeform 68"/>
          <p:cNvSpPr/>
          <p:nvPr/>
        </p:nvSpPr>
        <p:spPr>
          <a:xfrm rot="723256">
            <a:off x="3786335" y="5817254"/>
            <a:ext cx="735782" cy="848372"/>
          </a:xfrm>
          <a:custGeom>
            <a:avLst/>
            <a:gdLst/>
            <a:ahLst/>
            <a:cxnLst/>
            <a:rect l="l" t="t" r="r" b="b"/>
            <a:pathLst>
              <a:path w="735782" h="848372">
                <a:moveTo>
                  <a:pt x="0" y="0"/>
                </a:moveTo>
                <a:lnTo>
                  <a:pt x="735782" y="0"/>
                </a:lnTo>
                <a:lnTo>
                  <a:pt x="735782" y="848372"/>
                </a:lnTo>
                <a:lnTo>
                  <a:pt x="0" y="8483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708" t="-2421" r="-14708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7627270" cy="5026630"/>
            <a:chOff x="0" y="0"/>
            <a:chExt cx="10169693" cy="670217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7128" y="5141"/>
              <a:ext cx="9027410" cy="1962541"/>
              <a:chOff x="0" y="0"/>
              <a:chExt cx="2435247" cy="5294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5247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2435247" h="529418">
                    <a:moveTo>
                      <a:pt x="22869" y="0"/>
                    </a:moveTo>
                    <a:lnTo>
                      <a:pt x="2412378" y="0"/>
                    </a:lnTo>
                    <a:cubicBezTo>
                      <a:pt x="2425008" y="0"/>
                      <a:pt x="2435247" y="10239"/>
                      <a:pt x="2435247" y="22869"/>
                    </a:cubicBezTo>
                    <a:lnTo>
                      <a:pt x="2435247" y="506548"/>
                    </a:lnTo>
                    <a:cubicBezTo>
                      <a:pt x="2435247" y="519179"/>
                      <a:pt x="2425008" y="529418"/>
                      <a:pt x="2412378" y="529418"/>
                    </a:cubicBezTo>
                    <a:lnTo>
                      <a:pt x="22869" y="529418"/>
                    </a:lnTo>
                    <a:cubicBezTo>
                      <a:pt x="16804" y="529418"/>
                      <a:pt x="10987" y="527008"/>
                      <a:pt x="6698" y="522720"/>
                    </a:cubicBezTo>
                    <a:cubicBezTo>
                      <a:pt x="2409" y="518431"/>
                      <a:pt x="0" y="512614"/>
                      <a:pt x="0" y="506548"/>
                    </a:cubicBezTo>
                    <a:lnTo>
                      <a:pt x="0" y="22869"/>
                    </a:lnTo>
                    <a:cubicBezTo>
                      <a:pt x="0" y="10239"/>
                      <a:pt x="10239" y="0"/>
                      <a:pt x="2286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5247" cy="55799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128" y="1614878"/>
              <a:ext cx="9027410" cy="656459"/>
              <a:chOff x="0" y="0"/>
              <a:chExt cx="2435247" cy="17708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5247" cy="177087"/>
              </a:xfrm>
              <a:custGeom>
                <a:avLst/>
                <a:gdLst/>
                <a:ahLst/>
                <a:cxnLst/>
                <a:rect l="l" t="t" r="r" b="b"/>
                <a:pathLst>
                  <a:path w="2435247" h="177087">
                    <a:moveTo>
                      <a:pt x="0" y="0"/>
                    </a:moveTo>
                    <a:lnTo>
                      <a:pt x="2435247" y="0"/>
                    </a:lnTo>
                    <a:lnTo>
                      <a:pt x="2435247" y="177087"/>
                    </a:lnTo>
                    <a:lnTo>
                      <a:pt x="0" y="177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5247" cy="20566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97693" y="2743336"/>
              <a:ext cx="9072000" cy="221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das Tablet auf dein Federmäppchen.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weißen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3820991" y="4485120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1"/>
                  </a:lnTo>
                  <a:lnTo>
                    <a:pt x="0" y="60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181467" y="2739132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5359517" y="3948143"/>
              <a:ext cx="548352" cy="548352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5438406" y="4027032"/>
              <a:ext cx="390574" cy="390574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273064" y="177545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17573" y="5559734"/>
              <a:ext cx="5302836" cy="7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eure Fotos. </a:t>
              </a:r>
            </a:p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Gebt einander Tipps.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88549" y="5798646"/>
              <a:ext cx="509144" cy="395759"/>
            </a:xfrm>
            <a:custGeom>
              <a:avLst/>
              <a:gdLst/>
              <a:ahLst/>
              <a:cxnLst/>
              <a:rect l="l" t="t" r="r" b="b"/>
              <a:pathLst>
                <a:path w="509144" h="395759">
                  <a:moveTo>
                    <a:pt x="0" y="0"/>
                  </a:moveTo>
                  <a:lnTo>
                    <a:pt x="509144" y="0"/>
                  </a:lnTo>
                  <a:lnTo>
                    <a:pt x="509144" y="395758"/>
                  </a:lnTo>
                  <a:lnTo>
                    <a:pt x="0" y="39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438406" y="4738415"/>
              <a:ext cx="1513844" cy="74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endParaRPr/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finde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gut. 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1410601">
              <a:off x="6650422" y="5413684"/>
              <a:ext cx="858282" cy="1165682"/>
            </a:xfrm>
            <a:custGeom>
              <a:avLst/>
              <a:gdLst/>
              <a:ahLst/>
              <a:cxnLst/>
              <a:rect l="l" t="t" r="r" b="b"/>
              <a:pathLst>
                <a:path w="858282" h="1165682">
                  <a:moveTo>
                    <a:pt x="0" y="0"/>
                  </a:moveTo>
                  <a:lnTo>
                    <a:pt x="858281" y="0"/>
                  </a:lnTo>
                  <a:lnTo>
                    <a:pt x="858281" y="1165682"/>
                  </a:lnTo>
                  <a:lnTo>
                    <a:pt x="0" y="11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863652" y="4453713"/>
              <a:ext cx="1513844" cy="73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verbessern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6941618" y="4358231"/>
              <a:ext cx="1357913" cy="1260005"/>
            </a:xfrm>
            <a:custGeom>
              <a:avLst/>
              <a:gdLst/>
              <a:ahLst/>
              <a:cxnLst/>
              <a:rect l="l" t="t" r="r" b="b"/>
              <a:pathLst>
                <a:path w="1357913" h="1260005">
                  <a:moveTo>
                    <a:pt x="0" y="0"/>
                  </a:moveTo>
                  <a:lnTo>
                    <a:pt x="1357913" y="0"/>
                  </a:lnTo>
                  <a:lnTo>
                    <a:pt x="1357913" y="1260005"/>
                  </a:lnTo>
                  <a:lnTo>
                    <a:pt x="0" y="126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88" r="-24116" b="-10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 rot="-10800000">
              <a:off x="8009909" y="5716964"/>
              <a:ext cx="735175" cy="597330"/>
            </a:xfrm>
            <a:custGeom>
              <a:avLst/>
              <a:gdLst/>
              <a:ahLst/>
              <a:cxnLst/>
              <a:rect l="l" t="t" r="r" b="b"/>
              <a:pathLst>
                <a:path w="735175" h="597330">
                  <a:moveTo>
                    <a:pt x="0" y="0"/>
                  </a:moveTo>
                  <a:lnTo>
                    <a:pt x="735175" y="0"/>
                  </a:lnTo>
                  <a:lnTo>
                    <a:pt x="735175" y="597330"/>
                  </a:lnTo>
                  <a:lnTo>
                    <a:pt x="0" y="59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574425" y="4859045"/>
              <a:ext cx="1213498" cy="1137480"/>
            </a:xfrm>
            <a:custGeom>
              <a:avLst/>
              <a:gdLst/>
              <a:ahLst/>
              <a:cxnLst/>
              <a:rect l="l" t="t" r="r" b="b"/>
              <a:pathLst>
                <a:path w="1213498" h="1137480">
                  <a:moveTo>
                    <a:pt x="0" y="0"/>
                  </a:moveTo>
                  <a:lnTo>
                    <a:pt x="1213498" y="0"/>
                  </a:lnTo>
                  <a:lnTo>
                    <a:pt x="1213498" y="1137480"/>
                  </a:lnTo>
                  <a:lnTo>
                    <a:pt x="0" y="11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520409" y="1851671"/>
              <a:ext cx="2370344" cy="1732113"/>
            </a:xfrm>
            <a:custGeom>
              <a:avLst/>
              <a:gdLst/>
              <a:ahLst/>
              <a:cxnLst/>
              <a:rect l="l" t="t" r="r" b="b"/>
              <a:pathLst>
                <a:path w="2370344" h="1732113">
                  <a:moveTo>
                    <a:pt x="0" y="0"/>
                  </a:moveTo>
                  <a:lnTo>
                    <a:pt x="2370344" y="0"/>
                  </a:lnTo>
                  <a:lnTo>
                    <a:pt x="2370344" y="1732113"/>
                  </a:lnTo>
                  <a:lnTo>
                    <a:pt x="0" y="1732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51279" y="566016"/>
              <a:ext cx="852239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(1)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98858" y="1804046"/>
              <a:ext cx="570925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 Federmäppchen.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0877" y="5620361"/>
            <a:ext cx="7627270" cy="5026630"/>
            <a:chOff x="0" y="0"/>
            <a:chExt cx="10169693" cy="670217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7128" y="5141"/>
              <a:ext cx="9027410" cy="1962541"/>
              <a:chOff x="0" y="0"/>
              <a:chExt cx="2435247" cy="52941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435247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2435247" h="529418">
                    <a:moveTo>
                      <a:pt x="22869" y="0"/>
                    </a:moveTo>
                    <a:lnTo>
                      <a:pt x="2412378" y="0"/>
                    </a:lnTo>
                    <a:cubicBezTo>
                      <a:pt x="2425008" y="0"/>
                      <a:pt x="2435247" y="10239"/>
                      <a:pt x="2435247" y="22869"/>
                    </a:cubicBezTo>
                    <a:lnTo>
                      <a:pt x="2435247" y="506548"/>
                    </a:lnTo>
                    <a:cubicBezTo>
                      <a:pt x="2435247" y="519179"/>
                      <a:pt x="2425008" y="529418"/>
                      <a:pt x="2412378" y="529418"/>
                    </a:cubicBezTo>
                    <a:lnTo>
                      <a:pt x="22869" y="529418"/>
                    </a:lnTo>
                    <a:cubicBezTo>
                      <a:pt x="16804" y="529418"/>
                      <a:pt x="10987" y="527008"/>
                      <a:pt x="6698" y="522720"/>
                    </a:cubicBezTo>
                    <a:cubicBezTo>
                      <a:pt x="2409" y="518431"/>
                      <a:pt x="0" y="512614"/>
                      <a:pt x="0" y="506548"/>
                    </a:cubicBezTo>
                    <a:lnTo>
                      <a:pt x="0" y="22869"/>
                    </a:lnTo>
                    <a:cubicBezTo>
                      <a:pt x="0" y="10239"/>
                      <a:pt x="10239" y="0"/>
                      <a:pt x="2286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435247" cy="55799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7128" y="1614878"/>
              <a:ext cx="9027410" cy="656459"/>
              <a:chOff x="0" y="0"/>
              <a:chExt cx="2435247" cy="17708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435247" cy="177087"/>
              </a:xfrm>
              <a:custGeom>
                <a:avLst/>
                <a:gdLst/>
                <a:ahLst/>
                <a:cxnLst/>
                <a:rect l="l" t="t" r="r" b="b"/>
                <a:pathLst>
                  <a:path w="2435247" h="177087">
                    <a:moveTo>
                      <a:pt x="0" y="0"/>
                    </a:moveTo>
                    <a:lnTo>
                      <a:pt x="2435247" y="0"/>
                    </a:lnTo>
                    <a:lnTo>
                      <a:pt x="2435247" y="177087"/>
                    </a:lnTo>
                    <a:lnTo>
                      <a:pt x="0" y="177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435247" cy="20566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1097693" y="2743336"/>
              <a:ext cx="9072000" cy="221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das Tablet auf dein Federmäppchen.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weißen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51" name="Freeform 51"/>
            <p:cNvSpPr/>
            <p:nvPr/>
          </p:nvSpPr>
          <p:spPr>
            <a:xfrm>
              <a:off x="3820991" y="4485120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1"/>
                  </a:lnTo>
                  <a:lnTo>
                    <a:pt x="0" y="60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4181467" y="2739132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5359517" y="3948143"/>
              <a:ext cx="548352" cy="548352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5438406" y="4027032"/>
              <a:ext cx="390574" cy="390574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273064" y="177545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217573" y="5559734"/>
              <a:ext cx="5302836" cy="7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eure Fotos. </a:t>
              </a:r>
            </a:p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Gebt einander Tipps.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588549" y="5798646"/>
              <a:ext cx="509144" cy="395759"/>
            </a:xfrm>
            <a:custGeom>
              <a:avLst/>
              <a:gdLst/>
              <a:ahLst/>
              <a:cxnLst/>
              <a:rect l="l" t="t" r="r" b="b"/>
              <a:pathLst>
                <a:path w="509144" h="395759">
                  <a:moveTo>
                    <a:pt x="0" y="0"/>
                  </a:moveTo>
                  <a:lnTo>
                    <a:pt x="509144" y="0"/>
                  </a:lnTo>
                  <a:lnTo>
                    <a:pt x="509144" y="395758"/>
                  </a:lnTo>
                  <a:lnTo>
                    <a:pt x="0" y="39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5438406" y="4738415"/>
              <a:ext cx="1513844" cy="74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endParaRPr/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finde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gut. </a:t>
              </a:r>
            </a:p>
          </p:txBody>
        </p:sp>
        <p:sp>
          <p:nvSpPr>
            <p:cNvPr id="63" name="Freeform 63"/>
            <p:cNvSpPr/>
            <p:nvPr/>
          </p:nvSpPr>
          <p:spPr>
            <a:xfrm rot="1410601">
              <a:off x="6650422" y="5413684"/>
              <a:ext cx="858282" cy="1165682"/>
            </a:xfrm>
            <a:custGeom>
              <a:avLst/>
              <a:gdLst/>
              <a:ahLst/>
              <a:cxnLst/>
              <a:rect l="l" t="t" r="r" b="b"/>
              <a:pathLst>
                <a:path w="858282" h="1165682">
                  <a:moveTo>
                    <a:pt x="0" y="0"/>
                  </a:moveTo>
                  <a:lnTo>
                    <a:pt x="858281" y="0"/>
                  </a:lnTo>
                  <a:lnTo>
                    <a:pt x="858281" y="1165682"/>
                  </a:lnTo>
                  <a:lnTo>
                    <a:pt x="0" y="11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863652" y="4453713"/>
              <a:ext cx="1513844" cy="73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verbessern</a:t>
              </a:r>
            </a:p>
          </p:txBody>
        </p:sp>
        <p:sp>
          <p:nvSpPr>
            <p:cNvPr id="65" name="Freeform 65"/>
            <p:cNvSpPr/>
            <p:nvPr/>
          </p:nvSpPr>
          <p:spPr>
            <a:xfrm>
              <a:off x="6941618" y="4358231"/>
              <a:ext cx="1357913" cy="1260005"/>
            </a:xfrm>
            <a:custGeom>
              <a:avLst/>
              <a:gdLst/>
              <a:ahLst/>
              <a:cxnLst/>
              <a:rect l="l" t="t" r="r" b="b"/>
              <a:pathLst>
                <a:path w="1357913" h="1260005">
                  <a:moveTo>
                    <a:pt x="0" y="0"/>
                  </a:moveTo>
                  <a:lnTo>
                    <a:pt x="1357913" y="0"/>
                  </a:lnTo>
                  <a:lnTo>
                    <a:pt x="1357913" y="1260005"/>
                  </a:lnTo>
                  <a:lnTo>
                    <a:pt x="0" y="126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88" r="-24116" b="-10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 rot="-10800000">
              <a:off x="8009909" y="5716964"/>
              <a:ext cx="735175" cy="597330"/>
            </a:xfrm>
            <a:custGeom>
              <a:avLst/>
              <a:gdLst/>
              <a:ahLst/>
              <a:cxnLst/>
              <a:rect l="l" t="t" r="r" b="b"/>
              <a:pathLst>
                <a:path w="735175" h="597330">
                  <a:moveTo>
                    <a:pt x="0" y="0"/>
                  </a:moveTo>
                  <a:lnTo>
                    <a:pt x="735175" y="0"/>
                  </a:lnTo>
                  <a:lnTo>
                    <a:pt x="735175" y="597330"/>
                  </a:lnTo>
                  <a:lnTo>
                    <a:pt x="0" y="59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5574425" y="4859045"/>
              <a:ext cx="1213498" cy="1137480"/>
            </a:xfrm>
            <a:custGeom>
              <a:avLst/>
              <a:gdLst/>
              <a:ahLst/>
              <a:cxnLst/>
              <a:rect l="l" t="t" r="r" b="b"/>
              <a:pathLst>
                <a:path w="1213498" h="1137480">
                  <a:moveTo>
                    <a:pt x="0" y="0"/>
                  </a:moveTo>
                  <a:lnTo>
                    <a:pt x="1213498" y="0"/>
                  </a:lnTo>
                  <a:lnTo>
                    <a:pt x="1213498" y="1137480"/>
                  </a:lnTo>
                  <a:lnTo>
                    <a:pt x="0" y="11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6520409" y="1851671"/>
              <a:ext cx="2370344" cy="1732113"/>
            </a:xfrm>
            <a:custGeom>
              <a:avLst/>
              <a:gdLst/>
              <a:ahLst/>
              <a:cxnLst/>
              <a:rect l="l" t="t" r="r" b="b"/>
              <a:pathLst>
                <a:path w="2370344" h="1732113">
                  <a:moveTo>
                    <a:pt x="0" y="0"/>
                  </a:moveTo>
                  <a:lnTo>
                    <a:pt x="2370344" y="0"/>
                  </a:lnTo>
                  <a:lnTo>
                    <a:pt x="2370344" y="1732113"/>
                  </a:lnTo>
                  <a:lnTo>
                    <a:pt x="0" y="1732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51279" y="566016"/>
              <a:ext cx="852239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(1)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898858" y="1804046"/>
              <a:ext cx="570925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 Federmäppchen.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4199" y="3962306"/>
              <a:ext cx="8655059" cy="825179"/>
              <a:chOff x="0" y="0"/>
              <a:chExt cx="2331328" cy="2222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6936" y="13407"/>
              <a:ext cx="9036295" cy="1975241"/>
              <a:chOff x="0" y="0"/>
              <a:chExt cx="2437644" cy="5328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644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37644" h="532844">
                    <a:moveTo>
                      <a:pt x="22847" y="0"/>
                    </a:moveTo>
                    <a:lnTo>
                      <a:pt x="2414797" y="0"/>
                    </a:lnTo>
                    <a:cubicBezTo>
                      <a:pt x="2427415" y="0"/>
                      <a:pt x="2437644" y="10229"/>
                      <a:pt x="2437644" y="22847"/>
                    </a:cubicBezTo>
                    <a:lnTo>
                      <a:pt x="2437644" y="509997"/>
                    </a:lnTo>
                    <a:cubicBezTo>
                      <a:pt x="2437644" y="516056"/>
                      <a:pt x="2435237" y="521868"/>
                      <a:pt x="2430952" y="526152"/>
                    </a:cubicBezTo>
                    <a:cubicBezTo>
                      <a:pt x="2426668" y="530437"/>
                      <a:pt x="2420856" y="532844"/>
                      <a:pt x="2414797" y="532844"/>
                    </a:cubicBezTo>
                    <a:lnTo>
                      <a:pt x="22847" y="532844"/>
                    </a:lnTo>
                    <a:cubicBezTo>
                      <a:pt x="16788" y="532844"/>
                      <a:pt x="10976" y="530437"/>
                      <a:pt x="6692" y="526152"/>
                    </a:cubicBezTo>
                    <a:cubicBezTo>
                      <a:pt x="2407" y="521868"/>
                      <a:pt x="0" y="516056"/>
                      <a:pt x="0" y="509997"/>
                    </a:cubicBezTo>
                    <a:lnTo>
                      <a:pt x="0" y="22847"/>
                    </a:lnTo>
                    <a:cubicBezTo>
                      <a:pt x="0" y="16788"/>
                      <a:pt x="2407" y="10976"/>
                      <a:pt x="6692" y="6692"/>
                    </a:cubicBezTo>
                    <a:cubicBezTo>
                      <a:pt x="10976" y="2407"/>
                      <a:pt x="16788" y="0"/>
                      <a:pt x="228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644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936" y="1608144"/>
              <a:ext cx="9036295" cy="761007"/>
              <a:chOff x="0" y="0"/>
              <a:chExt cx="2437644" cy="2052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7644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644" h="205290">
                    <a:moveTo>
                      <a:pt x="0" y="0"/>
                    </a:moveTo>
                    <a:lnTo>
                      <a:pt x="2437644" y="0"/>
                    </a:lnTo>
                    <a:lnTo>
                      <a:pt x="2437644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7644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30199" y="409616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(2)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4842276" y="456888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499736" y="4559966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 öffnen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5724927" y="5552269"/>
              <a:ext cx="711767" cy="601842"/>
            </a:xfrm>
            <a:custGeom>
              <a:avLst/>
              <a:gdLst/>
              <a:ahLst/>
              <a:cxnLst/>
              <a:rect l="l" t="t" r="r" b="b"/>
              <a:pathLst>
                <a:path w="711767" h="601842">
                  <a:moveTo>
                    <a:pt x="0" y="0"/>
                  </a:moveTo>
                  <a:lnTo>
                    <a:pt x="711767" y="0"/>
                  </a:lnTo>
                  <a:lnTo>
                    <a:pt x="711767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424078" y="45464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7009209" y="457760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841645" y="4942886"/>
              <a:ext cx="1811430" cy="83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Kamera-App öffnen</a:t>
              </a:r>
            </a:p>
            <a:p>
              <a:pPr algn="ctr">
                <a:lnSpc>
                  <a:spcPts val="161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09606" y="5559498"/>
              <a:ext cx="705224" cy="607814"/>
            </a:xfrm>
            <a:custGeom>
              <a:avLst/>
              <a:gdLst/>
              <a:ahLst/>
              <a:cxnLst/>
              <a:rect l="l" t="t" r="r" b="b"/>
              <a:pathLst>
                <a:path w="705224" h="607814">
                  <a:moveTo>
                    <a:pt x="0" y="0"/>
                  </a:moveTo>
                  <a:lnTo>
                    <a:pt x="705224" y="0"/>
                  </a:lnTo>
                  <a:lnTo>
                    <a:pt x="705224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06265" y="185255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15409" y="1869602"/>
              <a:ext cx="4337087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2604664" y="45586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591235" y="4918278"/>
              <a:ext cx="1794201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Auslöser drücken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3633684" y="5588559"/>
              <a:ext cx="551194" cy="551194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3712982" y="5667857"/>
              <a:ext cx="392599" cy="39259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0" name="AutoShape 40"/>
            <p:cNvSpPr/>
            <p:nvPr/>
          </p:nvSpPr>
          <p:spPr>
            <a:xfrm>
              <a:off x="5161200" y="1926475"/>
              <a:ext cx="325932" cy="306743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5435458" y="1835958"/>
              <a:ext cx="445323" cy="445323"/>
            </a:xfrm>
            <a:custGeom>
              <a:avLst/>
              <a:gdLst/>
              <a:ahLst/>
              <a:cxnLst/>
              <a:rect l="l" t="t" r="r" b="b"/>
              <a:pathLst>
                <a:path w="445323" h="445323">
                  <a:moveTo>
                    <a:pt x="0" y="0"/>
                  </a:moveTo>
                  <a:lnTo>
                    <a:pt x="445323" y="0"/>
                  </a:lnTo>
                  <a:lnTo>
                    <a:pt x="445323" y="445323"/>
                  </a:lnTo>
                  <a:lnTo>
                    <a:pt x="0" y="445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49401" y="484404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Gegenstand richten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2301712" y="2577755"/>
              <a:ext cx="2122546" cy="1551035"/>
            </a:xfrm>
            <a:custGeom>
              <a:avLst/>
              <a:gdLst/>
              <a:ahLst/>
              <a:cxnLst/>
              <a:rect l="l" t="t" r="r" b="b"/>
              <a:pathLst>
                <a:path w="2122546" h="1551035">
                  <a:moveTo>
                    <a:pt x="0" y="0"/>
                  </a:moveTo>
                  <a:lnTo>
                    <a:pt x="2122545" y="0"/>
                  </a:lnTo>
                  <a:lnTo>
                    <a:pt x="2122545" y="1551036"/>
                  </a:lnTo>
                  <a:lnTo>
                    <a:pt x="0" y="155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06265" y="2382881"/>
              <a:ext cx="1843047" cy="1745910"/>
            </a:xfrm>
            <a:custGeom>
              <a:avLst/>
              <a:gdLst/>
              <a:ahLst/>
              <a:cxnLst/>
              <a:rect l="l" t="t" r="r" b="b"/>
              <a:pathLst>
                <a:path w="1843047" h="1745910">
                  <a:moveTo>
                    <a:pt x="0" y="0"/>
                  </a:moveTo>
                  <a:lnTo>
                    <a:pt x="1843047" y="0"/>
                  </a:lnTo>
                  <a:lnTo>
                    <a:pt x="1843047" y="1745910"/>
                  </a:lnTo>
                  <a:lnTo>
                    <a:pt x="0" y="1745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524" r="-2919" b="-6121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6771101" y="2281281"/>
              <a:ext cx="1881974" cy="1833833"/>
            </a:xfrm>
            <a:custGeom>
              <a:avLst/>
              <a:gdLst/>
              <a:ahLst/>
              <a:cxnLst/>
              <a:rect l="l" t="t" r="r" b="b"/>
              <a:pathLst>
                <a:path w="1881974" h="1833833">
                  <a:moveTo>
                    <a:pt x="1881974" y="0"/>
                  </a:moveTo>
                  <a:lnTo>
                    <a:pt x="0" y="0"/>
                  </a:lnTo>
                  <a:lnTo>
                    <a:pt x="0" y="1833833"/>
                  </a:lnTo>
                  <a:lnTo>
                    <a:pt x="1881974" y="1833833"/>
                  </a:lnTo>
                  <a:lnTo>
                    <a:pt x="1881974" y="0"/>
                  </a:lnTo>
                  <a:close/>
                </a:path>
              </a:pathLst>
            </a:custGeom>
            <a:blipFill>
              <a:blip r:embed="rId10"/>
              <a:stretch>
                <a:fillRect t="-2307" r="-5275" b="-5731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4576657" y="2378915"/>
              <a:ext cx="2042800" cy="1749876"/>
            </a:xfrm>
            <a:custGeom>
              <a:avLst/>
              <a:gdLst/>
              <a:ahLst/>
              <a:cxnLst/>
              <a:rect l="l" t="t" r="r" b="b"/>
              <a:pathLst>
                <a:path w="2042800" h="1749876">
                  <a:moveTo>
                    <a:pt x="2042800" y="0"/>
                  </a:moveTo>
                  <a:lnTo>
                    <a:pt x="0" y="0"/>
                  </a:lnTo>
                  <a:lnTo>
                    <a:pt x="0" y="1749876"/>
                  </a:lnTo>
                  <a:lnTo>
                    <a:pt x="2042800" y="1749876"/>
                  </a:lnTo>
                  <a:lnTo>
                    <a:pt x="2042800" y="0"/>
                  </a:lnTo>
                  <a:close/>
                </a:path>
              </a:pathLst>
            </a:custGeom>
            <a:blipFill>
              <a:blip r:embed="rId11"/>
              <a:stretch>
                <a:fillRect l="-17935" t="-249" r="-2761" b="-321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14199" y="3962306"/>
              <a:ext cx="8655059" cy="825179"/>
              <a:chOff x="0" y="0"/>
              <a:chExt cx="2331328" cy="22227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6936" y="13407"/>
              <a:ext cx="9036295" cy="1975241"/>
              <a:chOff x="0" y="0"/>
              <a:chExt cx="2437644" cy="532844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437644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37644" h="532844">
                    <a:moveTo>
                      <a:pt x="22847" y="0"/>
                    </a:moveTo>
                    <a:lnTo>
                      <a:pt x="2414797" y="0"/>
                    </a:lnTo>
                    <a:cubicBezTo>
                      <a:pt x="2427415" y="0"/>
                      <a:pt x="2437644" y="10229"/>
                      <a:pt x="2437644" y="22847"/>
                    </a:cubicBezTo>
                    <a:lnTo>
                      <a:pt x="2437644" y="509997"/>
                    </a:lnTo>
                    <a:cubicBezTo>
                      <a:pt x="2437644" y="516056"/>
                      <a:pt x="2435237" y="521868"/>
                      <a:pt x="2430952" y="526152"/>
                    </a:cubicBezTo>
                    <a:cubicBezTo>
                      <a:pt x="2426668" y="530437"/>
                      <a:pt x="2420856" y="532844"/>
                      <a:pt x="2414797" y="532844"/>
                    </a:cubicBezTo>
                    <a:lnTo>
                      <a:pt x="22847" y="532844"/>
                    </a:lnTo>
                    <a:cubicBezTo>
                      <a:pt x="16788" y="532844"/>
                      <a:pt x="10976" y="530437"/>
                      <a:pt x="6692" y="526152"/>
                    </a:cubicBezTo>
                    <a:cubicBezTo>
                      <a:pt x="2407" y="521868"/>
                      <a:pt x="0" y="516056"/>
                      <a:pt x="0" y="509997"/>
                    </a:cubicBezTo>
                    <a:lnTo>
                      <a:pt x="0" y="22847"/>
                    </a:lnTo>
                    <a:cubicBezTo>
                      <a:pt x="0" y="16788"/>
                      <a:pt x="2407" y="10976"/>
                      <a:pt x="6692" y="6692"/>
                    </a:cubicBezTo>
                    <a:cubicBezTo>
                      <a:pt x="10976" y="2407"/>
                      <a:pt x="16788" y="0"/>
                      <a:pt x="228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2437644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16936" y="1608144"/>
              <a:ext cx="9036295" cy="761007"/>
              <a:chOff x="0" y="0"/>
              <a:chExt cx="2437644" cy="2052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37644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644" h="205290">
                    <a:moveTo>
                      <a:pt x="0" y="0"/>
                    </a:moveTo>
                    <a:lnTo>
                      <a:pt x="2437644" y="0"/>
                    </a:lnTo>
                    <a:lnTo>
                      <a:pt x="2437644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2437644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430199" y="409616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(2)</a:t>
              </a:r>
            </a:p>
          </p:txBody>
        </p:sp>
        <p:sp>
          <p:nvSpPr>
            <p:cNvPr id="61" name="Freeform 61"/>
            <p:cNvSpPr/>
            <p:nvPr/>
          </p:nvSpPr>
          <p:spPr>
            <a:xfrm rot="-5400000">
              <a:off x="4842276" y="456888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4499736" y="4559966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 öffnen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5724927" y="5552269"/>
              <a:ext cx="711767" cy="601842"/>
            </a:xfrm>
            <a:custGeom>
              <a:avLst/>
              <a:gdLst/>
              <a:ahLst/>
              <a:cxnLst/>
              <a:rect l="l" t="t" r="r" b="b"/>
              <a:pathLst>
                <a:path w="711767" h="601842">
                  <a:moveTo>
                    <a:pt x="0" y="0"/>
                  </a:moveTo>
                  <a:lnTo>
                    <a:pt x="711767" y="0"/>
                  </a:lnTo>
                  <a:lnTo>
                    <a:pt x="711767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-5400000">
              <a:off x="424078" y="45464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7009209" y="457760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6841645" y="4942886"/>
              <a:ext cx="1811430" cy="83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Kamera-App öffnen</a:t>
              </a:r>
            </a:p>
            <a:p>
              <a:pPr algn="ctr">
                <a:lnSpc>
                  <a:spcPts val="161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Freeform 67"/>
            <p:cNvSpPr/>
            <p:nvPr/>
          </p:nvSpPr>
          <p:spPr>
            <a:xfrm>
              <a:off x="7409606" y="5559498"/>
              <a:ext cx="705224" cy="607814"/>
            </a:xfrm>
            <a:custGeom>
              <a:avLst/>
              <a:gdLst/>
              <a:ahLst/>
              <a:cxnLst/>
              <a:rect l="l" t="t" r="r" b="b"/>
              <a:pathLst>
                <a:path w="705224" h="607814">
                  <a:moveTo>
                    <a:pt x="0" y="0"/>
                  </a:moveTo>
                  <a:lnTo>
                    <a:pt x="705224" y="0"/>
                  </a:lnTo>
                  <a:lnTo>
                    <a:pt x="705224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06265" y="185255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15409" y="1869602"/>
              <a:ext cx="4337087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70" name="Freeform 70"/>
            <p:cNvSpPr/>
            <p:nvPr/>
          </p:nvSpPr>
          <p:spPr>
            <a:xfrm rot="-5400000">
              <a:off x="2604664" y="45586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2591235" y="4918278"/>
              <a:ext cx="1794201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Auslöser drücken</a:t>
              </a:r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3633684" y="5588559"/>
              <a:ext cx="551194" cy="551194"/>
              <a:chOff x="0" y="0"/>
              <a:chExt cx="812800" cy="8128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3712982" y="5667857"/>
              <a:ext cx="392599" cy="392599"/>
              <a:chOff x="0" y="0"/>
              <a:chExt cx="812800" cy="8128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8" name="AutoShape 78"/>
            <p:cNvSpPr/>
            <p:nvPr/>
          </p:nvSpPr>
          <p:spPr>
            <a:xfrm>
              <a:off x="5161200" y="1926475"/>
              <a:ext cx="325932" cy="306743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5435458" y="1835958"/>
              <a:ext cx="445323" cy="445323"/>
            </a:xfrm>
            <a:custGeom>
              <a:avLst/>
              <a:gdLst/>
              <a:ahLst/>
              <a:cxnLst/>
              <a:rect l="l" t="t" r="r" b="b"/>
              <a:pathLst>
                <a:path w="445323" h="445323">
                  <a:moveTo>
                    <a:pt x="0" y="0"/>
                  </a:moveTo>
                  <a:lnTo>
                    <a:pt x="445323" y="0"/>
                  </a:lnTo>
                  <a:lnTo>
                    <a:pt x="445323" y="445323"/>
                  </a:lnTo>
                  <a:lnTo>
                    <a:pt x="0" y="445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249401" y="484404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Gegenstand richten</a:t>
              </a:r>
            </a:p>
          </p:txBody>
        </p:sp>
        <p:sp>
          <p:nvSpPr>
            <p:cNvPr id="81" name="Freeform 81"/>
            <p:cNvSpPr/>
            <p:nvPr/>
          </p:nvSpPr>
          <p:spPr>
            <a:xfrm>
              <a:off x="2301712" y="2577755"/>
              <a:ext cx="2122546" cy="1551035"/>
            </a:xfrm>
            <a:custGeom>
              <a:avLst/>
              <a:gdLst/>
              <a:ahLst/>
              <a:cxnLst/>
              <a:rect l="l" t="t" r="r" b="b"/>
              <a:pathLst>
                <a:path w="2122546" h="1551035">
                  <a:moveTo>
                    <a:pt x="0" y="0"/>
                  </a:moveTo>
                  <a:lnTo>
                    <a:pt x="2122545" y="0"/>
                  </a:lnTo>
                  <a:lnTo>
                    <a:pt x="2122545" y="1551036"/>
                  </a:lnTo>
                  <a:lnTo>
                    <a:pt x="0" y="155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306265" y="2382881"/>
              <a:ext cx="1843047" cy="1745910"/>
            </a:xfrm>
            <a:custGeom>
              <a:avLst/>
              <a:gdLst/>
              <a:ahLst/>
              <a:cxnLst/>
              <a:rect l="l" t="t" r="r" b="b"/>
              <a:pathLst>
                <a:path w="1843047" h="1745910">
                  <a:moveTo>
                    <a:pt x="0" y="0"/>
                  </a:moveTo>
                  <a:lnTo>
                    <a:pt x="1843047" y="0"/>
                  </a:lnTo>
                  <a:lnTo>
                    <a:pt x="1843047" y="1745910"/>
                  </a:lnTo>
                  <a:lnTo>
                    <a:pt x="0" y="1745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524" r="-2919" b="-6121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 flipH="1">
              <a:off x="6771101" y="2281281"/>
              <a:ext cx="1881974" cy="1833833"/>
            </a:xfrm>
            <a:custGeom>
              <a:avLst/>
              <a:gdLst/>
              <a:ahLst/>
              <a:cxnLst/>
              <a:rect l="l" t="t" r="r" b="b"/>
              <a:pathLst>
                <a:path w="1881974" h="1833833">
                  <a:moveTo>
                    <a:pt x="1881974" y="0"/>
                  </a:moveTo>
                  <a:lnTo>
                    <a:pt x="0" y="0"/>
                  </a:lnTo>
                  <a:lnTo>
                    <a:pt x="0" y="1833833"/>
                  </a:lnTo>
                  <a:lnTo>
                    <a:pt x="1881974" y="1833833"/>
                  </a:lnTo>
                  <a:lnTo>
                    <a:pt x="1881974" y="0"/>
                  </a:lnTo>
                  <a:close/>
                </a:path>
              </a:pathLst>
            </a:custGeom>
            <a:blipFill>
              <a:blip r:embed="rId10"/>
              <a:stretch>
                <a:fillRect t="-2307" r="-5275" b="-5731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 flipH="1">
              <a:off x="4576657" y="2378915"/>
              <a:ext cx="2042800" cy="1749876"/>
            </a:xfrm>
            <a:custGeom>
              <a:avLst/>
              <a:gdLst/>
              <a:ahLst/>
              <a:cxnLst/>
              <a:rect l="l" t="t" r="r" b="b"/>
              <a:pathLst>
                <a:path w="2042800" h="1749876">
                  <a:moveTo>
                    <a:pt x="2042800" y="0"/>
                  </a:moveTo>
                  <a:lnTo>
                    <a:pt x="0" y="0"/>
                  </a:lnTo>
                  <a:lnTo>
                    <a:pt x="0" y="1749876"/>
                  </a:lnTo>
                  <a:lnTo>
                    <a:pt x="2042800" y="1749876"/>
                  </a:lnTo>
                  <a:lnTo>
                    <a:pt x="2042800" y="0"/>
                  </a:lnTo>
                  <a:close/>
                </a:path>
              </a:pathLst>
            </a:custGeom>
            <a:blipFill>
              <a:blip r:embed="rId11"/>
              <a:stretch>
                <a:fillRect l="-17935" t="-249" r="-2761" b="-3212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101321" y="596403"/>
              <a:ext cx="4654066" cy="920631"/>
              <a:chOff x="0" y="0"/>
              <a:chExt cx="1232695" cy="2438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32695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32695" h="243842">
                    <a:moveTo>
                      <a:pt x="44359" y="0"/>
                    </a:moveTo>
                    <a:lnTo>
                      <a:pt x="1188336" y="0"/>
                    </a:lnTo>
                    <a:cubicBezTo>
                      <a:pt x="1200101" y="0"/>
                      <a:pt x="1211384" y="4674"/>
                      <a:pt x="1219703" y="12993"/>
                    </a:cubicBezTo>
                    <a:cubicBezTo>
                      <a:pt x="1228022" y="21312"/>
                      <a:pt x="1232695" y="32594"/>
                      <a:pt x="1232695" y="44359"/>
                    </a:cubicBezTo>
                    <a:lnTo>
                      <a:pt x="1232695" y="199483"/>
                    </a:lnTo>
                    <a:cubicBezTo>
                      <a:pt x="1232695" y="211248"/>
                      <a:pt x="1228022" y="222531"/>
                      <a:pt x="1219703" y="230850"/>
                    </a:cubicBezTo>
                    <a:cubicBezTo>
                      <a:pt x="1211384" y="239169"/>
                      <a:pt x="1200101" y="243842"/>
                      <a:pt x="1188336" y="243842"/>
                    </a:cubicBezTo>
                    <a:lnTo>
                      <a:pt x="44359" y="243842"/>
                    </a:lnTo>
                    <a:cubicBezTo>
                      <a:pt x="32594" y="243842"/>
                      <a:pt x="21312" y="239169"/>
                      <a:pt x="12993" y="230850"/>
                    </a:cubicBezTo>
                    <a:cubicBezTo>
                      <a:pt x="4674" y="222531"/>
                      <a:pt x="0" y="211248"/>
                      <a:pt x="0" y="199483"/>
                    </a:cubicBezTo>
                    <a:lnTo>
                      <a:pt x="0" y="44359"/>
                    </a:lnTo>
                    <a:cubicBezTo>
                      <a:pt x="0" y="32594"/>
                      <a:pt x="4674" y="21312"/>
                      <a:pt x="12993" y="12993"/>
                    </a:cubicBezTo>
                    <a:cubicBezTo>
                      <a:pt x="21312" y="4674"/>
                      <a:pt x="32594" y="0"/>
                      <a:pt x="44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1232695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aufnehmen,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du sie vorher gefragt hast.</a:t>
                </a:r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80903">
              <a:off x="1767204" y="456625"/>
              <a:ext cx="668234" cy="767798"/>
            </a:xfrm>
            <a:custGeom>
              <a:avLst/>
              <a:gdLst/>
              <a:ahLst/>
              <a:cxnLst/>
              <a:rect l="l" t="t" r="r" b="b"/>
              <a:pathLst>
                <a:path w="668234" h="767798">
                  <a:moveTo>
                    <a:pt x="0" y="0"/>
                  </a:moveTo>
                  <a:lnTo>
                    <a:pt x="668234" y="0"/>
                  </a:lnTo>
                  <a:lnTo>
                    <a:pt x="668234" y="767798"/>
                  </a:lnTo>
                  <a:lnTo>
                    <a:pt x="0" y="76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932" r="-15932" b="-472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87550" y="3659507"/>
              <a:ext cx="8655059" cy="825179"/>
              <a:chOff x="0" y="0"/>
              <a:chExt cx="2331328" cy="2222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3856" y="0"/>
              <a:ext cx="9049907" cy="2058358"/>
              <a:chOff x="0" y="0"/>
              <a:chExt cx="2441316" cy="55526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41316" cy="555266"/>
              </a:xfrm>
              <a:custGeom>
                <a:avLst/>
                <a:gdLst/>
                <a:ahLst/>
                <a:cxnLst/>
                <a:rect l="l" t="t" r="r" b="b"/>
                <a:pathLst>
                  <a:path w="2441316" h="555266">
                    <a:moveTo>
                      <a:pt x="22813" y="0"/>
                    </a:moveTo>
                    <a:lnTo>
                      <a:pt x="2418504" y="0"/>
                    </a:lnTo>
                    <a:cubicBezTo>
                      <a:pt x="2424554" y="0"/>
                      <a:pt x="2430356" y="2403"/>
                      <a:pt x="2434635" y="6682"/>
                    </a:cubicBezTo>
                    <a:cubicBezTo>
                      <a:pt x="2438913" y="10960"/>
                      <a:pt x="2441316" y="16762"/>
                      <a:pt x="2441316" y="22813"/>
                    </a:cubicBezTo>
                    <a:lnTo>
                      <a:pt x="2441316" y="532453"/>
                    </a:lnTo>
                    <a:cubicBezTo>
                      <a:pt x="2441316" y="538503"/>
                      <a:pt x="2438913" y="544306"/>
                      <a:pt x="2434635" y="548584"/>
                    </a:cubicBezTo>
                    <a:cubicBezTo>
                      <a:pt x="2430356" y="552862"/>
                      <a:pt x="2424554" y="555266"/>
                      <a:pt x="2418504" y="555266"/>
                    </a:cubicBezTo>
                    <a:lnTo>
                      <a:pt x="22813" y="555266"/>
                    </a:lnTo>
                    <a:cubicBezTo>
                      <a:pt x="16762" y="555266"/>
                      <a:pt x="10960" y="552862"/>
                      <a:pt x="6682" y="548584"/>
                    </a:cubicBezTo>
                    <a:cubicBezTo>
                      <a:pt x="2403" y="544306"/>
                      <a:pt x="0" y="538503"/>
                      <a:pt x="0" y="532453"/>
                    </a:cubicBezTo>
                    <a:lnTo>
                      <a:pt x="0" y="22813"/>
                    </a:lnTo>
                    <a:cubicBezTo>
                      <a:pt x="0" y="16762"/>
                      <a:pt x="2403" y="10960"/>
                      <a:pt x="6682" y="6682"/>
                    </a:cubicBezTo>
                    <a:cubicBezTo>
                      <a:pt x="10960" y="2403"/>
                      <a:pt x="16762" y="0"/>
                      <a:pt x="228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41316" cy="58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1175" y="1478346"/>
              <a:ext cx="9047979" cy="761007"/>
              <a:chOff x="0" y="0"/>
              <a:chExt cx="2440796" cy="20529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44079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796" h="205290">
                    <a:moveTo>
                      <a:pt x="0" y="0"/>
                    </a:moveTo>
                    <a:lnTo>
                      <a:pt x="2440796" y="0"/>
                    </a:lnTo>
                    <a:lnTo>
                      <a:pt x="244079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44079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36092" y="16231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86519" y="5297486"/>
              <a:ext cx="605706" cy="597002"/>
            </a:xfrm>
            <a:custGeom>
              <a:avLst/>
              <a:gdLst/>
              <a:ahLst/>
              <a:cxnLst/>
              <a:rect l="l" t="t" r="r" b="b"/>
              <a:pathLst>
                <a:path w="605706" h="597002">
                  <a:moveTo>
                    <a:pt x="0" y="0"/>
                  </a:moveTo>
                  <a:lnTo>
                    <a:pt x="605706" y="0"/>
                  </a:lnTo>
                  <a:lnTo>
                    <a:pt x="605706" y="597002"/>
                  </a:lnTo>
                  <a:lnTo>
                    <a:pt x="0" y="597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91276" y="5232482"/>
              <a:ext cx="8233087" cy="959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 dir drei Kopfrechenaufgaben. Nimm sie auf.</a:t>
              </a:r>
            </a:p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Lasse ein anderes Kind rechnen.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92225" y="1613883"/>
              <a:ext cx="8345284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Zähle bis zehn. Nimm mit der Aufnahme-App auf.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255353" y="2577084"/>
              <a:ext cx="3561505" cy="2042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        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       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</a:t>
              </a:r>
              <a:r>
                <a:rPr lang="en-US" sz="134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4236371" y="3222837"/>
              <a:ext cx="390915" cy="39091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425187" y="3738496"/>
              <a:ext cx="373850" cy="372005"/>
              <a:chOff x="0" y="0"/>
              <a:chExt cx="83071" cy="8266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95250"/>
                <a:ext cx="83071" cy="177911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4236371" y="2622642"/>
              <a:ext cx="390915" cy="390915"/>
            </a:xfrm>
            <a:custGeom>
              <a:avLst/>
              <a:gdLst/>
              <a:ahLst/>
              <a:cxnLst/>
              <a:rect l="l" t="t" r="r" b="b"/>
              <a:pathLst>
                <a:path w="390915" h="390915">
                  <a:moveTo>
                    <a:pt x="0" y="0"/>
                  </a:moveTo>
                  <a:lnTo>
                    <a:pt x="390915" y="0"/>
                  </a:lnTo>
                  <a:lnTo>
                    <a:pt x="390915" y="390914"/>
                  </a:lnTo>
                  <a:lnTo>
                    <a:pt x="0" y="39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684930" y="1623137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135373" y="523398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7851440" y="5550565"/>
              <a:ext cx="846581" cy="687847"/>
            </a:xfrm>
            <a:custGeom>
              <a:avLst/>
              <a:gdLst/>
              <a:ahLst/>
              <a:cxnLst/>
              <a:rect l="l" t="t" r="r" b="b"/>
              <a:pathLst>
                <a:path w="846581" h="687847">
                  <a:moveTo>
                    <a:pt x="0" y="0"/>
                  </a:moveTo>
                  <a:lnTo>
                    <a:pt x="846581" y="0"/>
                  </a:lnTo>
                  <a:lnTo>
                    <a:pt x="846581" y="687847"/>
                  </a:lnTo>
                  <a:lnTo>
                    <a:pt x="0" y="68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077710" y="2239353"/>
              <a:ext cx="2575533" cy="2575533"/>
            </a:xfrm>
            <a:custGeom>
              <a:avLst/>
              <a:gdLst/>
              <a:ahLst/>
              <a:cxnLst/>
              <a:rect l="l" t="t" r="r" b="b"/>
              <a:pathLst>
                <a:path w="2575533" h="2575533">
                  <a:moveTo>
                    <a:pt x="0" y="0"/>
                  </a:moveTo>
                  <a:lnTo>
                    <a:pt x="2575533" y="0"/>
                  </a:lnTo>
                  <a:lnTo>
                    <a:pt x="2575533" y="2575533"/>
                  </a:lnTo>
                  <a:lnTo>
                    <a:pt x="0" y="2575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20675" y="475651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(1)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439535" y="2318391"/>
              <a:ext cx="2646156" cy="2646156"/>
            </a:xfrm>
            <a:custGeom>
              <a:avLst/>
              <a:gdLst/>
              <a:ahLst/>
              <a:cxnLst/>
              <a:rect l="l" t="t" r="r" b="b"/>
              <a:pathLst>
                <a:path w="2646156" h="2646156">
                  <a:moveTo>
                    <a:pt x="0" y="0"/>
                  </a:moveTo>
                  <a:lnTo>
                    <a:pt x="2646156" y="0"/>
                  </a:lnTo>
                  <a:lnTo>
                    <a:pt x="2646156" y="2646157"/>
                  </a:lnTo>
                  <a:lnTo>
                    <a:pt x="0" y="264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101321" y="596403"/>
              <a:ext cx="4654066" cy="920631"/>
              <a:chOff x="0" y="0"/>
              <a:chExt cx="1232695" cy="24384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32695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32695" h="243842">
                    <a:moveTo>
                      <a:pt x="44359" y="0"/>
                    </a:moveTo>
                    <a:lnTo>
                      <a:pt x="1188336" y="0"/>
                    </a:lnTo>
                    <a:cubicBezTo>
                      <a:pt x="1200101" y="0"/>
                      <a:pt x="1211384" y="4674"/>
                      <a:pt x="1219703" y="12993"/>
                    </a:cubicBezTo>
                    <a:cubicBezTo>
                      <a:pt x="1228022" y="21312"/>
                      <a:pt x="1232695" y="32594"/>
                      <a:pt x="1232695" y="44359"/>
                    </a:cubicBezTo>
                    <a:lnTo>
                      <a:pt x="1232695" y="199483"/>
                    </a:lnTo>
                    <a:cubicBezTo>
                      <a:pt x="1232695" y="211248"/>
                      <a:pt x="1228022" y="222531"/>
                      <a:pt x="1219703" y="230850"/>
                    </a:cubicBezTo>
                    <a:cubicBezTo>
                      <a:pt x="1211384" y="239169"/>
                      <a:pt x="1200101" y="243842"/>
                      <a:pt x="1188336" y="243842"/>
                    </a:cubicBezTo>
                    <a:lnTo>
                      <a:pt x="44359" y="243842"/>
                    </a:lnTo>
                    <a:cubicBezTo>
                      <a:pt x="32594" y="243842"/>
                      <a:pt x="21312" y="239169"/>
                      <a:pt x="12993" y="230850"/>
                    </a:cubicBezTo>
                    <a:cubicBezTo>
                      <a:pt x="4674" y="222531"/>
                      <a:pt x="0" y="211248"/>
                      <a:pt x="0" y="199483"/>
                    </a:cubicBezTo>
                    <a:lnTo>
                      <a:pt x="0" y="44359"/>
                    </a:lnTo>
                    <a:cubicBezTo>
                      <a:pt x="0" y="32594"/>
                      <a:pt x="4674" y="21312"/>
                      <a:pt x="12993" y="12993"/>
                    </a:cubicBezTo>
                    <a:cubicBezTo>
                      <a:pt x="21312" y="4674"/>
                      <a:pt x="32594" y="0"/>
                      <a:pt x="44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232695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aufnehmen,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du sie vorher gefragt hast.</a:t>
                </a:r>
              </a:p>
            </p:txBody>
          </p:sp>
        </p:grpSp>
        <p:sp>
          <p:nvSpPr>
            <p:cNvPr id="51" name="Freeform 51"/>
            <p:cNvSpPr/>
            <p:nvPr/>
          </p:nvSpPr>
          <p:spPr>
            <a:xfrm rot="580903">
              <a:off x="1767204" y="456625"/>
              <a:ext cx="668234" cy="767798"/>
            </a:xfrm>
            <a:custGeom>
              <a:avLst/>
              <a:gdLst/>
              <a:ahLst/>
              <a:cxnLst/>
              <a:rect l="l" t="t" r="r" b="b"/>
              <a:pathLst>
                <a:path w="668234" h="767798">
                  <a:moveTo>
                    <a:pt x="0" y="0"/>
                  </a:moveTo>
                  <a:lnTo>
                    <a:pt x="668234" y="0"/>
                  </a:lnTo>
                  <a:lnTo>
                    <a:pt x="668234" y="767798"/>
                  </a:lnTo>
                  <a:lnTo>
                    <a:pt x="0" y="76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932" r="-15932" b="-472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187550" y="3659507"/>
              <a:ext cx="8655059" cy="825179"/>
              <a:chOff x="0" y="0"/>
              <a:chExt cx="2331328" cy="22227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3856" y="0"/>
              <a:ext cx="9049907" cy="2058358"/>
              <a:chOff x="0" y="0"/>
              <a:chExt cx="2441316" cy="555266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41316" cy="555266"/>
              </a:xfrm>
              <a:custGeom>
                <a:avLst/>
                <a:gdLst/>
                <a:ahLst/>
                <a:cxnLst/>
                <a:rect l="l" t="t" r="r" b="b"/>
                <a:pathLst>
                  <a:path w="2441316" h="555266">
                    <a:moveTo>
                      <a:pt x="22813" y="0"/>
                    </a:moveTo>
                    <a:lnTo>
                      <a:pt x="2418504" y="0"/>
                    </a:lnTo>
                    <a:cubicBezTo>
                      <a:pt x="2424554" y="0"/>
                      <a:pt x="2430356" y="2403"/>
                      <a:pt x="2434635" y="6682"/>
                    </a:cubicBezTo>
                    <a:cubicBezTo>
                      <a:pt x="2438913" y="10960"/>
                      <a:pt x="2441316" y="16762"/>
                      <a:pt x="2441316" y="22813"/>
                    </a:cubicBezTo>
                    <a:lnTo>
                      <a:pt x="2441316" y="532453"/>
                    </a:lnTo>
                    <a:cubicBezTo>
                      <a:pt x="2441316" y="538503"/>
                      <a:pt x="2438913" y="544306"/>
                      <a:pt x="2434635" y="548584"/>
                    </a:cubicBezTo>
                    <a:cubicBezTo>
                      <a:pt x="2430356" y="552862"/>
                      <a:pt x="2424554" y="555266"/>
                      <a:pt x="2418504" y="555266"/>
                    </a:cubicBezTo>
                    <a:lnTo>
                      <a:pt x="22813" y="555266"/>
                    </a:lnTo>
                    <a:cubicBezTo>
                      <a:pt x="16762" y="555266"/>
                      <a:pt x="10960" y="552862"/>
                      <a:pt x="6682" y="548584"/>
                    </a:cubicBezTo>
                    <a:cubicBezTo>
                      <a:pt x="2403" y="544306"/>
                      <a:pt x="0" y="538503"/>
                      <a:pt x="0" y="532453"/>
                    </a:cubicBezTo>
                    <a:lnTo>
                      <a:pt x="0" y="22813"/>
                    </a:lnTo>
                    <a:cubicBezTo>
                      <a:pt x="0" y="16762"/>
                      <a:pt x="2403" y="10960"/>
                      <a:pt x="6682" y="6682"/>
                    </a:cubicBezTo>
                    <a:cubicBezTo>
                      <a:pt x="10960" y="2403"/>
                      <a:pt x="16762" y="0"/>
                      <a:pt x="228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41316" cy="58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1175" y="1478346"/>
              <a:ext cx="9047979" cy="761007"/>
              <a:chOff x="0" y="0"/>
              <a:chExt cx="2440796" cy="2052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4079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796" h="205290">
                    <a:moveTo>
                      <a:pt x="0" y="0"/>
                    </a:moveTo>
                    <a:lnTo>
                      <a:pt x="2440796" y="0"/>
                    </a:lnTo>
                    <a:lnTo>
                      <a:pt x="244079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4079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136092" y="16231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86519" y="5297486"/>
              <a:ext cx="605706" cy="597002"/>
            </a:xfrm>
            <a:custGeom>
              <a:avLst/>
              <a:gdLst/>
              <a:ahLst/>
              <a:cxnLst/>
              <a:rect l="l" t="t" r="r" b="b"/>
              <a:pathLst>
                <a:path w="605706" h="597002">
                  <a:moveTo>
                    <a:pt x="0" y="0"/>
                  </a:moveTo>
                  <a:lnTo>
                    <a:pt x="605706" y="0"/>
                  </a:lnTo>
                  <a:lnTo>
                    <a:pt x="605706" y="597002"/>
                  </a:lnTo>
                  <a:lnTo>
                    <a:pt x="0" y="597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91276" y="5232482"/>
              <a:ext cx="8233087" cy="959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 dir drei Kopfrechenaufgaben. Nimm sie auf.</a:t>
              </a:r>
            </a:p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Lasse ein anderes Kind rechnen.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92225" y="1613883"/>
              <a:ext cx="8345284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Zähle bis zehn. Nimm mit der Aufnahme-App auf.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255353" y="2577084"/>
              <a:ext cx="3561505" cy="2042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        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       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</a:t>
              </a:r>
              <a:r>
                <a:rPr lang="en-US" sz="134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4236371" y="3222837"/>
              <a:ext cx="390915" cy="390915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5425187" y="3738496"/>
              <a:ext cx="373850" cy="372005"/>
              <a:chOff x="0" y="0"/>
              <a:chExt cx="83071" cy="82661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95250"/>
                <a:ext cx="83071" cy="177911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sp>
          <p:nvSpPr>
            <p:cNvPr id="72" name="Freeform 72"/>
            <p:cNvSpPr/>
            <p:nvPr/>
          </p:nvSpPr>
          <p:spPr>
            <a:xfrm>
              <a:off x="4236371" y="2622642"/>
              <a:ext cx="390915" cy="390915"/>
            </a:xfrm>
            <a:custGeom>
              <a:avLst/>
              <a:gdLst/>
              <a:ahLst/>
              <a:cxnLst/>
              <a:rect l="l" t="t" r="r" b="b"/>
              <a:pathLst>
                <a:path w="390915" h="390915">
                  <a:moveTo>
                    <a:pt x="0" y="0"/>
                  </a:moveTo>
                  <a:lnTo>
                    <a:pt x="390915" y="0"/>
                  </a:lnTo>
                  <a:lnTo>
                    <a:pt x="390915" y="390914"/>
                  </a:lnTo>
                  <a:lnTo>
                    <a:pt x="0" y="39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6684930" y="1623137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7135373" y="523398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 rot="-10800000">
              <a:off x="7851440" y="5550565"/>
              <a:ext cx="846581" cy="687847"/>
            </a:xfrm>
            <a:custGeom>
              <a:avLst/>
              <a:gdLst/>
              <a:ahLst/>
              <a:cxnLst/>
              <a:rect l="l" t="t" r="r" b="b"/>
              <a:pathLst>
                <a:path w="846581" h="687847">
                  <a:moveTo>
                    <a:pt x="0" y="0"/>
                  </a:moveTo>
                  <a:lnTo>
                    <a:pt x="846581" y="0"/>
                  </a:lnTo>
                  <a:lnTo>
                    <a:pt x="846581" y="687847"/>
                  </a:lnTo>
                  <a:lnTo>
                    <a:pt x="0" y="68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6077710" y="2239353"/>
              <a:ext cx="2575533" cy="2575533"/>
            </a:xfrm>
            <a:custGeom>
              <a:avLst/>
              <a:gdLst/>
              <a:ahLst/>
              <a:cxnLst/>
              <a:rect l="l" t="t" r="r" b="b"/>
              <a:pathLst>
                <a:path w="2575533" h="2575533">
                  <a:moveTo>
                    <a:pt x="0" y="0"/>
                  </a:moveTo>
                  <a:lnTo>
                    <a:pt x="2575533" y="0"/>
                  </a:lnTo>
                  <a:lnTo>
                    <a:pt x="2575533" y="2575533"/>
                  </a:lnTo>
                  <a:lnTo>
                    <a:pt x="0" y="2575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420675" y="475651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(1)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439535" y="2318391"/>
              <a:ext cx="2646156" cy="2646156"/>
            </a:xfrm>
            <a:custGeom>
              <a:avLst/>
              <a:gdLst/>
              <a:ahLst/>
              <a:cxnLst/>
              <a:rect l="l" t="t" r="r" b="b"/>
              <a:pathLst>
                <a:path w="2646156" h="2646156">
                  <a:moveTo>
                    <a:pt x="0" y="0"/>
                  </a:moveTo>
                  <a:lnTo>
                    <a:pt x="2646156" y="0"/>
                  </a:lnTo>
                  <a:lnTo>
                    <a:pt x="2646156" y="2646157"/>
                  </a:lnTo>
                  <a:lnTo>
                    <a:pt x="0" y="264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0187" y="0"/>
              <a:ext cx="9021608" cy="1926479"/>
              <a:chOff x="0" y="0"/>
              <a:chExt cx="2433682" cy="5196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3682" cy="519690"/>
              </a:xfrm>
              <a:custGeom>
                <a:avLst/>
                <a:gdLst/>
                <a:ahLst/>
                <a:cxnLst/>
                <a:rect l="l" t="t" r="r" b="b"/>
                <a:pathLst>
                  <a:path w="2433682" h="519690">
                    <a:moveTo>
                      <a:pt x="22884" y="0"/>
                    </a:moveTo>
                    <a:lnTo>
                      <a:pt x="2410798" y="0"/>
                    </a:lnTo>
                    <a:cubicBezTo>
                      <a:pt x="2423437" y="0"/>
                      <a:pt x="2433682" y="10246"/>
                      <a:pt x="2433682" y="22884"/>
                    </a:cubicBezTo>
                    <a:lnTo>
                      <a:pt x="2433682" y="496806"/>
                    </a:lnTo>
                    <a:cubicBezTo>
                      <a:pt x="2433682" y="502875"/>
                      <a:pt x="2431271" y="508695"/>
                      <a:pt x="2426980" y="512987"/>
                    </a:cubicBezTo>
                    <a:cubicBezTo>
                      <a:pt x="2422688" y="517279"/>
                      <a:pt x="2416867" y="519690"/>
                      <a:pt x="2410798" y="519690"/>
                    </a:cubicBezTo>
                    <a:lnTo>
                      <a:pt x="22884" y="519690"/>
                    </a:lnTo>
                    <a:cubicBezTo>
                      <a:pt x="10246" y="519690"/>
                      <a:pt x="0" y="509444"/>
                      <a:pt x="0" y="496806"/>
                    </a:cubicBezTo>
                    <a:lnTo>
                      <a:pt x="0" y="22884"/>
                    </a:lnTo>
                    <a:cubicBezTo>
                      <a:pt x="0" y="10246"/>
                      <a:pt x="10246" y="0"/>
                      <a:pt x="2288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3682" cy="5482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0187" y="1455773"/>
              <a:ext cx="9021608" cy="668800"/>
              <a:chOff x="0" y="0"/>
              <a:chExt cx="2433682" cy="18041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3682" cy="180417"/>
              </a:xfrm>
              <a:custGeom>
                <a:avLst/>
                <a:gdLst/>
                <a:ahLst/>
                <a:cxnLst/>
                <a:rect l="l" t="t" r="r" b="b"/>
                <a:pathLst>
                  <a:path w="2433682" h="180417">
                    <a:moveTo>
                      <a:pt x="0" y="0"/>
                    </a:moveTo>
                    <a:lnTo>
                      <a:pt x="2433682" y="0"/>
                    </a:lnTo>
                    <a:lnTo>
                      <a:pt x="2433682" y="180417"/>
                    </a:lnTo>
                    <a:lnTo>
                      <a:pt x="0" y="1804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3682" cy="2089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50564" y="162514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50564" y="5682815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6260971" y="390088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8892" y="2479469"/>
              <a:ext cx="988222" cy="988222"/>
            </a:xfrm>
            <a:custGeom>
              <a:avLst/>
              <a:gdLst/>
              <a:ahLst/>
              <a:cxnLst/>
              <a:rect l="l" t="t" r="r" b="b"/>
              <a:pathLst>
                <a:path w="988222" h="988222">
                  <a:moveTo>
                    <a:pt x="0" y="0"/>
                  </a:moveTo>
                  <a:lnTo>
                    <a:pt x="988222" y="0"/>
                  </a:lnTo>
                  <a:lnTo>
                    <a:pt x="988222" y="988222"/>
                  </a:lnTo>
                  <a:lnTo>
                    <a:pt x="0" y="98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96218" y="165374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00264" y="5734789"/>
              <a:ext cx="5192051" cy="4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23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777043" y="5210076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965346" y="1535855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3" y="0"/>
                  </a:lnTo>
                  <a:lnTo>
                    <a:pt x="504923" y="504924"/>
                  </a:lnTo>
                  <a:lnTo>
                    <a:pt x="0" y="504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599539" y="5682815"/>
              <a:ext cx="1049774" cy="624735"/>
            </a:xfrm>
            <a:custGeom>
              <a:avLst/>
              <a:gdLst/>
              <a:ahLst/>
              <a:cxnLst/>
              <a:rect l="l" t="t" r="r" b="b"/>
              <a:pathLst>
                <a:path w="1049774" h="624735">
                  <a:moveTo>
                    <a:pt x="1049774" y="0"/>
                  </a:moveTo>
                  <a:lnTo>
                    <a:pt x="0" y="0"/>
                  </a:lnTo>
                  <a:lnTo>
                    <a:pt x="0" y="624735"/>
                  </a:lnTo>
                  <a:lnTo>
                    <a:pt x="1049774" y="624735"/>
                  </a:lnTo>
                  <a:lnTo>
                    <a:pt x="1049774" y="0"/>
                  </a:lnTo>
                  <a:close/>
                </a:path>
              </a:pathLst>
            </a:custGeom>
            <a:blipFill>
              <a:blip r:embed="rId8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3776486" y="391345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4872888" y="4288533"/>
              <a:ext cx="340438" cy="340438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 rot="-5400000">
              <a:off x="1295625" y="390088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903211" y="5068780"/>
              <a:ext cx="373850" cy="372005"/>
              <a:chOff x="0" y="0"/>
              <a:chExt cx="83071" cy="8266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83071" cy="111236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36" name="AutoShape 36"/>
            <p:cNvSpPr/>
            <p:nvPr/>
          </p:nvSpPr>
          <p:spPr>
            <a:xfrm>
              <a:off x="4664850" y="1668860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048314" y="2060369"/>
              <a:ext cx="2083645" cy="1667510"/>
            </a:xfrm>
            <a:custGeom>
              <a:avLst/>
              <a:gdLst/>
              <a:ahLst/>
              <a:cxnLst/>
              <a:rect l="l" t="t" r="r" b="b"/>
              <a:pathLst>
                <a:path w="2083645" h="1667510">
                  <a:moveTo>
                    <a:pt x="0" y="0"/>
                  </a:moveTo>
                  <a:lnTo>
                    <a:pt x="2083644" y="0"/>
                  </a:lnTo>
                  <a:lnTo>
                    <a:pt x="2083644" y="1667510"/>
                  </a:lnTo>
                  <a:lnTo>
                    <a:pt x="0" y="1667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5941812" y="2073344"/>
              <a:ext cx="2189233" cy="1757977"/>
            </a:xfrm>
            <a:custGeom>
              <a:avLst/>
              <a:gdLst/>
              <a:ahLst/>
              <a:cxnLst/>
              <a:rect l="l" t="t" r="r" b="b"/>
              <a:pathLst>
                <a:path w="2189233" h="1757977">
                  <a:moveTo>
                    <a:pt x="0" y="0"/>
                  </a:moveTo>
                  <a:lnTo>
                    <a:pt x="2189233" y="0"/>
                  </a:lnTo>
                  <a:lnTo>
                    <a:pt x="2189233" y="1757977"/>
                  </a:lnTo>
                  <a:lnTo>
                    <a:pt x="0" y="1757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191" t="-738" r="-566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3435155" y="2073344"/>
              <a:ext cx="2164385" cy="1715839"/>
            </a:xfrm>
            <a:custGeom>
              <a:avLst/>
              <a:gdLst/>
              <a:ahLst/>
              <a:cxnLst/>
              <a:rect l="l" t="t" r="r" b="b"/>
              <a:pathLst>
                <a:path w="2164385" h="1715839">
                  <a:moveTo>
                    <a:pt x="0" y="0"/>
                  </a:moveTo>
                  <a:lnTo>
                    <a:pt x="2164384" y="0"/>
                  </a:lnTo>
                  <a:lnTo>
                    <a:pt x="2164384" y="1715839"/>
                  </a:lnTo>
                  <a:lnTo>
                    <a:pt x="0" y="171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760251" y="4269742"/>
              <a:ext cx="1674727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roten Punkt.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Aufnahme startet.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368338" y="4342227"/>
              <a:ext cx="1316950" cy="99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</a:t>
              </a:r>
            </a:p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Aufnahme- App.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431066" y="4209019"/>
              <a:ext cx="1273144" cy="75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Stopp.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31181" y="416500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(2)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30187" y="0"/>
              <a:ext cx="9021608" cy="1926479"/>
              <a:chOff x="0" y="0"/>
              <a:chExt cx="2433682" cy="5196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33682" cy="519690"/>
              </a:xfrm>
              <a:custGeom>
                <a:avLst/>
                <a:gdLst/>
                <a:ahLst/>
                <a:cxnLst/>
                <a:rect l="l" t="t" r="r" b="b"/>
                <a:pathLst>
                  <a:path w="2433682" h="519690">
                    <a:moveTo>
                      <a:pt x="22884" y="0"/>
                    </a:moveTo>
                    <a:lnTo>
                      <a:pt x="2410798" y="0"/>
                    </a:lnTo>
                    <a:cubicBezTo>
                      <a:pt x="2423437" y="0"/>
                      <a:pt x="2433682" y="10246"/>
                      <a:pt x="2433682" y="22884"/>
                    </a:cubicBezTo>
                    <a:lnTo>
                      <a:pt x="2433682" y="496806"/>
                    </a:lnTo>
                    <a:cubicBezTo>
                      <a:pt x="2433682" y="502875"/>
                      <a:pt x="2431271" y="508695"/>
                      <a:pt x="2426980" y="512987"/>
                    </a:cubicBezTo>
                    <a:cubicBezTo>
                      <a:pt x="2422688" y="517279"/>
                      <a:pt x="2416867" y="519690"/>
                      <a:pt x="2410798" y="519690"/>
                    </a:cubicBezTo>
                    <a:lnTo>
                      <a:pt x="22884" y="519690"/>
                    </a:lnTo>
                    <a:cubicBezTo>
                      <a:pt x="10246" y="519690"/>
                      <a:pt x="0" y="509444"/>
                      <a:pt x="0" y="496806"/>
                    </a:cubicBezTo>
                    <a:lnTo>
                      <a:pt x="0" y="22884"/>
                    </a:lnTo>
                    <a:cubicBezTo>
                      <a:pt x="0" y="10246"/>
                      <a:pt x="10246" y="0"/>
                      <a:pt x="2288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33682" cy="5482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30187" y="1455773"/>
              <a:ext cx="9021608" cy="668800"/>
              <a:chOff x="0" y="0"/>
              <a:chExt cx="2433682" cy="18041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433682" cy="180417"/>
              </a:xfrm>
              <a:custGeom>
                <a:avLst/>
                <a:gdLst/>
                <a:ahLst/>
                <a:cxnLst/>
                <a:rect l="l" t="t" r="r" b="b"/>
                <a:pathLst>
                  <a:path w="2433682" h="180417">
                    <a:moveTo>
                      <a:pt x="0" y="0"/>
                    </a:moveTo>
                    <a:lnTo>
                      <a:pt x="2433682" y="0"/>
                    </a:lnTo>
                    <a:lnTo>
                      <a:pt x="2433682" y="180417"/>
                    </a:lnTo>
                    <a:lnTo>
                      <a:pt x="0" y="1804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2433682" cy="2089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150564" y="162514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50564" y="5682815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 rot="-5400000">
              <a:off x="6260971" y="390088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98892" y="2479469"/>
              <a:ext cx="988222" cy="988222"/>
            </a:xfrm>
            <a:custGeom>
              <a:avLst/>
              <a:gdLst/>
              <a:ahLst/>
              <a:cxnLst/>
              <a:rect l="l" t="t" r="r" b="b"/>
              <a:pathLst>
                <a:path w="988222" h="988222">
                  <a:moveTo>
                    <a:pt x="0" y="0"/>
                  </a:moveTo>
                  <a:lnTo>
                    <a:pt x="988222" y="0"/>
                  </a:lnTo>
                  <a:lnTo>
                    <a:pt x="988222" y="988222"/>
                  </a:lnTo>
                  <a:lnTo>
                    <a:pt x="0" y="98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96218" y="165374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00264" y="5734789"/>
              <a:ext cx="5192051" cy="4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23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60" name="AutoShape 60"/>
            <p:cNvSpPr/>
            <p:nvPr/>
          </p:nvSpPr>
          <p:spPr>
            <a:xfrm>
              <a:off x="4777043" y="5210076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965346" y="1535855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3" y="0"/>
                  </a:lnTo>
                  <a:lnTo>
                    <a:pt x="504923" y="504924"/>
                  </a:lnTo>
                  <a:lnTo>
                    <a:pt x="0" y="504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 flipH="1">
              <a:off x="5599539" y="5682815"/>
              <a:ext cx="1049774" cy="624735"/>
            </a:xfrm>
            <a:custGeom>
              <a:avLst/>
              <a:gdLst/>
              <a:ahLst/>
              <a:cxnLst/>
              <a:rect l="l" t="t" r="r" b="b"/>
              <a:pathLst>
                <a:path w="1049774" h="624735">
                  <a:moveTo>
                    <a:pt x="1049774" y="0"/>
                  </a:moveTo>
                  <a:lnTo>
                    <a:pt x="0" y="0"/>
                  </a:lnTo>
                  <a:lnTo>
                    <a:pt x="0" y="624735"/>
                  </a:lnTo>
                  <a:lnTo>
                    <a:pt x="1049774" y="624735"/>
                  </a:lnTo>
                  <a:lnTo>
                    <a:pt x="1049774" y="0"/>
                  </a:lnTo>
                  <a:close/>
                </a:path>
              </a:pathLst>
            </a:custGeom>
            <a:blipFill>
              <a:blip r:embed="rId8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-5400000">
              <a:off x="3776486" y="391345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4872888" y="4288533"/>
              <a:ext cx="340438" cy="340438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 rot="-5400000">
              <a:off x="1295625" y="390088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903211" y="5068780"/>
              <a:ext cx="373850" cy="372005"/>
              <a:chOff x="0" y="0"/>
              <a:chExt cx="83071" cy="82661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83071" cy="111236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71" name="AutoShape 71"/>
            <p:cNvSpPr/>
            <p:nvPr/>
          </p:nvSpPr>
          <p:spPr>
            <a:xfrm>
              <a:off x="4664850" y="1668860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1048314" y="2060369"/>
              <a:ext cx="2083645" cy="1667510"/>
            </a:xfrm>
            <a:custGeom>
              <a:avLst/>
              <a:gdLst/>
              <a:ahLst/>
              <a:cxnLst/>
              <a:rect l="l" t="t" r="r" b="b"/>
              <a:pathLst>
                <a:path w="2083645" h="1667510">
                  <a:moveTo>
                    <a:pt x="0" y="0"/>
                  </a:moveTo>
                  <a:lnTo>
                    <a:pt x="2083644" y="0"/>
                  </a:lnTo>
                  <a:lnTo>
                    <a:pt x="2083644" y="1667510"/>
                  </a:lnTo>
                  <a:lnTo>
                    <a:pt x="0" y="1667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5941812" y="2073344"/>
              <a:ext cx="2189233" cy="1757977"/>
            </a:xfrm>
            <a:custGeom>
              <a:avLst/>
              <a:gdLst/>
              <a:ahLst/>
              <a:cxnLst/>
              <a:rect l="l" t="t" r="r" b="b"/>
              <a:pathLst>
                <a:path w="2189233" h="1757977">
                  <a:moveTo>
                    <a:pt x="0" y="0"/>
                  </a:moveTo>
                  <a:lnTo>
                    <a:pt x="2189233" y="0"/>
                  </a:lnTo>
                  <a:lnTo>
                    <a:pt x="2189233" y="1757977"/>
                  </a:lnTo>
                  <a:lnTo>
                    <a:pt x="0" y="1757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191" t="-738" r="-566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3435155" y="2073344"/>
              <a:ext cx="2164385" cy="1715839"/>
            </a:xfrm>
            <a:custGeom>
              <a:avLst/>
              <a:gdLst/>
              <a:ahLst/>
              <a:cxnLst/>
              <a:rect l="l" t="t" r="r" b="b"/>
              <a:pathLst>
                <a:path w="2164385" h="1715839">
                  <a:moveTo>
                    <a:pt x="0" y="0"/>
                  </a:moveTo>
                  <a:lnTo>
                    <a:pt x="2164384" y="0"/>
                  </a:lnTo>
                  <a:lnTo>
                    <a:pt x="2164384" y="1715839"/>
                  </a:lnTo>
                  <a:lnTo>
                    <a:pt x="0" y="1715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760251" y="4269742"/>
              <a:ext cx="1674727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roten Punkt.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Aufnahme startet.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6368338" y="4342227"/>
              <a:ext cx="1316950" cy="99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</a:t>
              </a:r>
            </a:p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Aufnahme- App.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1431066" y="4209019"/>
              <a:ext cx="1273144" cy="75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Stopp.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331181" y="416500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(2)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5630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60284" y="5870228"/>
              <a:ext cx="492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1660" y="149628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8791" y="573752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5686168" y="5883372"/>
              <a:ext cx="839419" cy="499550"/>
            </a:xfrm>
            <a:custGeom>
              <a:avLst/>
              <a:gdLst/>
              <a:ahLst/>
              <a:cxnLst/>
              <a:rect l="l" t="t" r="r" b="b"/>
              <a:pathLst>
                <a:path w="839419" h="499550">
                  <a:moveTo>
                    <a:pt x="839419" y="0"/>
                  </a:moveTo>
                  <a:lnTo>
                    <a:pt x="0" y="0"/>
                  </a:lnTo>
                  <a:lnTo>
                    <a:pt x="0" y="499549"/>
                  </a:lnTo>
                  <a:lnTo>
                    <a:pt x="839419" y="499549"/>
                  </a:lnTo>
                  <a:lnTo>
                    <a:pt x="839419" y="0"/>
                  </a:lnTo>
                  <a:close/>
                </a:path>
              </a:pathLst>
            </a:custGeom>
            <a:blipFill>
              <a:blip r:embed="rId5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8061811" y="5655408"/>
              <a:ext cx="781385" cy="653613"/>
            </a:xfrm>
            <a:custGeom>
              <a:avLst/>
              <a:gdLst/>
              <a:ahLst/>
              <a:cxnLst/>
              <a:rect l="l" t="t" r="r" b="b"/>
              <a:pathLst>
                <a:path w="781385" h="653613">
                  <a:moveTo>
                    <a:pt x="0" y="0"/>
                  </a:moveTo>
                  <a:lnTo>
                    <a:pt x="781386" y="0"/>
                  </a:lnTo>
                  <a:lnTo>
                    <a:pt x="781386" y="653613"/>
                  </a:lnTo>
                  <a:lnTo>
                    <a:pt x="0" y="65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5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35837" y="334126"/>
              <a:ext cx="6794513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(1)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98225" y="1517867"/>
              <a:ext cx="805487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scannst du einen QR-Code.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36166" y="1994498"/>
              <a:ext cx="75882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78632" y="3790871"/>
              <a:ext cx="139700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288613" y="1994498"/>
              <a:ext cx="136366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88613" y="3739536"/>
              <a:ext cx="149225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051671" y="2018498"/>
              <a:ext cx="2192694" cy="1646617"/>
            </a:xfrm>
            <a:custGeom>
              <a:avLst/>
              <a:gdLst/>
              <a:ahLst/>
              <a:cxnLst/>
              <a:rect l="l" t="t" r="r" b="b"/>
              <a:pathLst>
                <a:path w="2192694" h="1646617">
                  <a:moveTo>
                    <a:pt x="0" y="0"/>
                  </a:moveTo>
                  <a:lnTo>
                    <a:pt x="2192694" y="0"/>
                  </a:lnTo>
                  <a:lnTo>
                    <a:pt x="2192694" y="1646617"/>
                  </a:lnTo>
                  <a:lnTo>
                    <a:pt x="0" y="1646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693" t="-629" r="-6597" b="-604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555748" y="2003496"/>
              <a:ext cx="2458017" cy="1661620"/>
            </a:xfrm>
            <a:custGeom>
              <a:avLst/>
              <a:gdLst/>
              <a:ahLst/>
              <a:cxnLst/>
              <a:rect l="l" t="t" r="r" b="b"/>
              <a:pathLst>
                <a:path w="2458017" h="1661620">
                  <a:moveTo>
                    <a:pt x="0" y="0"/>
                  </a:moveTo>
                  <a:lnTo>
                    <a:pt x="2458017" y="0"/>
                  </a:lnTo>
                  <a:lnTo>
                    <a:pt x="2458017" y="1661619"/>
                  </a:lnTo>
                  <a:lnTo>
                    <a:pt x="0" y="1661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2076" t="-5994" r="-7676" b="-11072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051671" y="3832549"/>
              <a:ext cx="2593198" cy="1563738"/>
            </a:xfrm>
            <a:custGeom>
              <a:avLst/>
              <a:gdLst/>
              <a:ahLst/>
              <a:cxnLst/>
              <a:rect l="l" t="t" r="r" b="b"/>
              <a:pathLst>
                <a:path w="2593198" h="1563738">
                  <a:moveTo>
                    <a:pt x="0" y="0"/>
                  </a:moveTo>
                  <a:lnTo>
                    <a:pt x="2593198" y="0"/>
                  </a:lnTo>
                  <a:lnTo>
                    <a:pt x="2593198" y="1563737"/>
                  </a:lnTo>
                  <a:lnTo>
                    <a:pt x="0" y="1563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3835" t="-122298" r="-54067" b="-755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555748" y="3832549"/>
              <a:ext cx="2202163" cy="1762686"/>
            </a:xfrm>
            <a:custGeom>
              <a:avLst/>
              <a:gdLst/>
              <a:ahLst/>
              <a:cxnLst/>
              <a:rect l="l" t="t" r="r" b="b"/>
              <a:pathLst>
                <a:path w="2202163" h="1762686">
                  <a:moveTo>
                    <a:pt x="0" y="0"/>
                  </a:moveTo>
                  <a:lnTo>
                    <a:pt x="2202163" y="0"/>
                  </a:lnTo>
                  <a:lnTo>
                    <a:pt x="2202163" y="1762685"/>
                  </a:lnTo>
                  <a:lnTo>
                    <a:pt x="0" y="1762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228" t="-2640" r="-7625" b="-778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5630" y="1431844"/>
              <a:ext cx="9034852" cy="761007"/>
              <a:chOff x="0" y="0"/>
              <a:chExt cx="2437255" cy="2052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760284" y="5870228"/>
              <a:ext cx="492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251660" y="149628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88791" y="573752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5686168" y="5883372"/>
              <a:ext cx="839419" cy="499550"/>
            </a:xfrm>
            <a:custGeom>
              <a:avLst/>
              <a:gdLst/>
              <a:ahLst/>
              <a:cxnLst/>
              <a:rect l="l" t="t" r="r" b="b"/>
              <a:pathLst>
                <a:path w="839419" h="499550">
                  <a:moveTo>
                    <a:pt x="839419" y="0"/>
                  </a:moveTo>
                  <a:lnTo>
                    <a:pt x="0" y="0"/>
                  </a:lnTo>
                  <a:lnTo>
                    <a:pt x="0" y="499549"/>
                  </a:lnTo>
                  <a:lnTo>
                    <a:pt x="839419" y="499549"/>
                  </a:lnTo>
                  <a:lnTo>
                    <a:pt x="839419" y="0"/>
                  </a:lnTo>
                  <a:close/>
                </a:path>
              </a:pathLst>
            </a:custGeom>
            <a:blipFill>
              <a:blip r:embed="rId5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10800000">
              <a:off x="8061811" y="5655408"/>
              <a:ext cx="781385" cy="653613"/>
            </a:xfrm>
            <a:custGeom>
              <a:avLst/>
              <a:gdLst/>
              <a:ahLst/>
              <a:cxnLst/>
              <a:rect l="l" t="t" r="r" b="b"/>
              <a:pathLst>
                <a:path w="781385" h="653613">
                  <a:moveTo>
                    <a:pt x="0" y="0"/>
                  </a:moveTo>
                  <a:lnTo>
                    <a:pt x="781386" y="0"/>
                  </a:lnTo>
                  <a:lnTo>
                    <a:pt x="781386" y="653613"/>
                  </a:lnTo>
                  <a:lnTo>
                    <a:pt x="0" y="65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5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35837" y="334126"/>
              <a:ext cx="6794513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(1)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98225" y="1517867"/>
              <a:ext cx="805487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scannst du einen QR-Code.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36166" y="1994498"/>
              <a:ext cx="75882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78632" y="3790871"/>
              <a:ext cx="139700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5288613" y="1994498"/>
              <a:ext cx="136366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5288613" y="3739536"/>
              <a:ext cx="149225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1051671" y="2018498"/>
              <a:ext cx="2192694" cy="1646617"/>
            </a:xfrm>
            <a:custGeom>
              <a:avLst/>
              <a:gdLst/>
              <a:ahLst/>
              <a:cxnLst/>
              <a:rect l="l" t="t" r="r" b="b"/>
              <a:pathLst>
                <a:path w="2192694" h="1646617">
                  <a:moveTo>
                    <a:pt x="0" y="0"/>
                  </a:moveTo>
                  <a:lnTo>
                    <a:pt x="2192694" y="0"/>
                  </a:lnTo>
                  <a:lnTo>
                    <a:pt x="2192694" y="1646617"/>
                  </a:lnTo>
                  <a:lnTo>
                    <a:pt x="0" y="1646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693" t="-629" r="-6597" b="-604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5555748" y="2003496"/>
              <a:ext cx="2458017" cy="1661620"/>
            </a:xfrm>
            <a:custGeom>
              <a:avLst/>
              <a:gdLst/>
              <a:ahLst/>
              <a:cxnLst/>
              <a:rect l="l" t="t" r="r" b="b"/>
              <a:pathLst>
                <a:path w="2458017" h="1661620">
                  <a:moveTo>
                    <a:pt x="0" y="0"/>
                  </a:moveTo>
                  <a:lnTo>
                    <a:pt x="2458017" y="0"/>
                  </a:lnTo>
                  <a:lnTo>
                    <a:pt x="2458017" y="1661619"/>
                  </a:lnTo>
                  <a:lnTo>
                    <a:pt x="0" y="1661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2076" t="-5994" r="-7676" b="-11072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051671" y="3832549"/>
              <a:ext cx="2593198" cy="1563738"/>
            </a:xfrm>
            <a:custGeom>
              <a:avLst/>
              <a:gdLst/>
              <a:ahLst/>
              <a:cxnLst/>
              <a:rect l="l" t="t" r="r" b="b"/>
              <a:pathLst>
                <a:path w="2593198" h="1563738">
                  <a:moveTo>
                    <a:pt x="0" y="0"/>
                  </a:moveTo>
                  <a:lnTo>
                    <a:pt x="2593198" y="0"/>
                  </a:lnTo>
                  <a:lnTo>
                    <a:pt x="2593198" y="1563737"/>
                  </a:lnTo>
                  <a:lnTo>
                    <a:pt x="0" y="1563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3835" t="-122298" r="-54067" b="-755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5555748" y="3832549"/>
              <a:ext cx="2202163" cy="1762686"/>
            </a:xfrm>
            <a:custGeom>
              <a:avLst/>
              <a:gdLst/>
              <a:ahLst/>
              <a:cxnLst/>
              <a:rect l="l" t="t" r="r" b="b"/>
              <a:pathLst>
                <a:path w="2202163" h="1762686">
                  <a:moveTo>
                    <a:pt x="0" y="0"/>
                  </a:moveTo>
                  <a:lnTo>
                    <a:pt x="2202163" y="0"/>
                  </a:lnTo>
                  <a:lnTo>
                    <a:pt x="2202163" y="1762685"/>
                  </a:lnTo>
                  <a:lnTo>
                    <a:pt x="0" y="1762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228" t="-2640" r="-7625" b="-778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0877" y="223744"/>
            <a:ext cx="7131386" cy="4883754"/>
            <a:chOff x="0" y="0"/>
            <a:chExt cx="9508514" cy="6511672"/>
          </a:xfrm>
        </p:grpSpPr>
        <p:sp>
          <p:nvSpPr>
            <p:cNvPr id="9" name="TextBox 9"/>
            <p:cNvSpPr txBox="1"/>
            <p:nvPr/>
          </p:nvSpPr>
          <p:spPr>
            <a:xfrm>
              <a:off x="439535" y="-9525"/>
              <a:ext cx="513730" cy="44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4"/>
                </a:lnSpc>
              </a:pPr>
              <a:r>
                <a:rPr lang="en-US" sz="1077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Titelseite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3797" y="1478894"/>
              <a:ext cx="9034852" cy="761007"/>
              <a:chOff x="0" y="0"/>
              <a:chExt cx="2437255" cy="2052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77"/>
              <a:ext cx="9034852" cy="1786700"/>
              <a:chOff x="0" y="0"/>
              <a:chExt cx="2437255" cy="48198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481983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481983">
                    <a:moveTo>
                      <a:pt x="22851" y="0"/>
                    </a:moveTo>
                    <a:lnTo>
                      <a:pt x="2414404" y="0"/>
                    </a:lnTo>
                    <a:cubicBezTo>
                      <a:pt x="2420465" y="0"/>
                      <a:pt x="2426277" y="2407"/>
                      <a:pt x="2430562" y="6693"/>
                    </a:cubicBezTo>
                    <a:cubicBezTo>
                      <a:pt x="2434848" y="10978"/>
                      <a:pt x="2437255" y="16790"/>
                      <a:pt x="2437255" y="22851"/>
                    </a:cubicBezTo>
                    <a:lnTo>
                      <a:pt x="2437255" y="459132"/>
                    </a:lnTo>
                    <a:cubicBezTo>
                      <a:pt x="2437255" y="465193"/>
                      <a:pt x="2434848" y="471005"/>
                      <a:pt x="2430562" y="475290"/>
                    </a:cubicBezTo>
                    <a:cubicBezTo>
                      <a:pt x="2426277" y="479575"/>
                      <a:pt x="2420465" y="481983"/>
                      <a:pt x="2414404" y="481983"/>
                    </a:cubicBezTo>
                    <a:lnTo>
                      <a:pt x="22851" y="481983"/>
                    </a:lnTo>
                    <a:cubicBezTo>
                      <a:pt x="10231" y="481983"/>
                      <a:pt x="0" y="471752"/>
                      <a:pt x="0" y="459132"/>
                    </a:cubicBezTo>
                    <a:lnTo>
                      <a:pt x="0" y="22851"/>
                    </a:lnTo>
                    <a:cubicBezTo>
                      <a:pt x="0" y="16790"/>
                      <a:pt x="2407" y="10978"/>
                      <a:pt x="6693" y="6693"/>
                    </a:cubicBezTo>
                    <a:cubicBezTo>
                      <a:pt x="10978" y="2407"/>
                      <a:pt x="16790" y="0"/>
                      <a:pt x="228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51055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3797" y="1460757"/>
              <a:ext cx="9034852" cy="652038"/>
              <a:chOff x="0" y="0"/>
              <a:chExt cx="2437255" cy="17589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7255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75895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75895"/>
                    </a:lnTo>
                    <a:lnTo>
                      <a:pt x="0" y="1758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7255" cy="20447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2993142" y="2140824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4" y="0"/>
                  </a:lnTo>
                  <a:lnTo>
                    <a:pt x="661234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900384" y="4189893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197173" y="4189893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43074" y="2140824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10287" y="16775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20327" y="1668191"/>
              <a:ext cx="766639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 in der richtigen Reihenfolge.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84786" y="104990"/>
              <a:ext cx="9123728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(2)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kommt zuerst?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5286293" y="1547550"/>
              <a:ext cx="1039176" cy="692351"/>
            </a:xfrm>
            <a:custGeom>
              <a:avLst/>
              <a:gdLst/>
              <a:ahLst/>
              <a:cxnLst/>
              <a:rect l="l" t="t" r="r" b="b"/>
              <a:pathLst>
                <a:path w="1039176" h="692351">
                  <a:moveTo>
                    <a:pt x="0" y="0"/>
                  </a:moveTo>
                  <a:lnTo>
                    <a:pt x="1039176" y="0"/>
                  </a:lnTo>
                  <a:lnTo>
                    <a:pt x="1039176" y="692351"/>
                  </a:lnTo>
                  <a:lnTo>
                    <a:pt x="0" y="69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71520" y="4189893"/>
              <a:ext cx="2543641" cy="1910162"/>
            </a:xfrm>
            <a:custGeom>
              <a:avLst/>
              <a:gdLst/>
              <a:ahLst/>
              <a:cxnLst/>
              <a:rect l="l" t="t" r="r" b="b"/>
              <a:pathLst>
                <a:path w="2543641" h="1910162">
                  <a:moveTo>
                    <a:pt x="0" y="0"/>
                  </a:moveTo>
                  <a:lnTo>
                    <a:pt x="2543641" y="0"/>
                  </a:lnTo>
                  <a:lnTo>
                    <a:pt x="2543641" y="1910162"/>
                  </a:lnTo>
                  <a:lnTo>
                    <a:pt x="0" y="1910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693" t="-629" r="-6597" b="-604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96399" y="2140824"/>
              <a:ext cx="2202163" cy="1762686"/>
            </a:xfrm>
            <a:custGeom>
              <a:avLst/>
              <a:gdLst/>
              <a:ahLst/>
              <a:cxnLst/>
              <a:rect l="l" t="t" r="r" b="b"/>
              <a:pathLst>
                <a:path w="2202163" h="1762686">
                  <a:moveTo>
                    <a:pt x="0" y="0"/>
                  </a:moveTo>
                  <a:lnTo>
                    <a:pt x="2202164" y="0"/>
                  </a:lnTo>
                  <a:lnTo>
                    <a:pt x="2202164" y="1762686"/>
                  </a:lnTo>
                  <a:lnTo>
                    <a:pt x="0" y="1762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228" t="-2640" r="-7625" b="-778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946650" y="2140824"/>
              <a:ext cx="2607523" cy="1762686"/>
            </a:xfrm>
            <a:custGeom>
              <a:avLst/>
              <a:gdLst/>
              <a:ahLst/>
              <a:cxnLst/>
              <a:rect l="l" t="t" r="r" b="b"/>
              <a:pathLst>
                <a:path w="2607523" h="1762686">
                  <a:moveTo>
                    <a:pt x="0" y="0"/>
                  </a:moveTo>
                  <a:lnTo>
                    <a:pt x="2607524" y="0"/>
                  </a:lnTo>
                  <a:lnTo>
                    <a:pt x="2607524" y="1762686"/>
                  </a:lnTo>
                  <a:lnTo>
                    <a:pt x="0" y="1762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2076" t="-5994" r="-7676" b="-11072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946650" y="4189893"/>
              <a:ext cx="2877534" cy="1735196"/>
            </a:xfrm>
            <a:custGeom>
              <a:avLst/>
              <a:gdLst/>
              <a:ahLst/>
              <a:cxnLst/>
              <a:rect l="l" t="t" r="r" b="b"/>
              <a:pathLst>
                <a:path w="2877534" h="1735196">
                  <a:moveTo>
                    <a:pt x="0" y="0"/>
                  </a:moveTo>
                  <a:lnTo>
                    <a:pt x="2877534" y="0"/>
                  </a:lnTo>
                  <a:lnTo>
                    <a:pt x="2877534" y="1735196"/>
                  </a:lnTo>
                  <a:lnTo>
                    <a:pt x="0" y="1735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3835" t="-122298" r="-54067" b="-755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20877" y="5620361"/>
            <a:ext cx="7131386" cy="4883754"/>
            <a:chOff x="0" y="0"/>
            <a:chExt cx="9508514" cy="6511672"/>
          </a:xfrm>
        </p:grpSpPr>
        <p:sp>
          <p:nvSpPr>
            <p:cNvPr id="35" name="TextBox 35"/>
            <p:cNvSpPr txBox="1"/>
            <p:nvPr/>
          </p:nvSpPr>
          <p:spPr>
            <a:xfrm>
              <a:off x="439535" y="-9525"/>
              <a:ext cx="513730" cy="44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4"/>
                </a:lnSpc>
              </a:pPr>
              <a:r>
                <a:rPr lang="en-US" sz="1077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Titelseite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3797" y="1478894"/>
              <a:ext cx="9034852" cy="761007"/>
              <a:chOff x="0" y="0"/>
              <a:chExt cx="2437255" cy="20529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3797" y="77"/>
              <a:ext cx="9034852" cy="1786700"/>
              <a:chOff x="0" y="0"/>
              <a:chExt cx="2437255" cy="48198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255" cy="481983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481983">
                    <a:moveTo>
                      <a:pt x="22851" y="0"/>
                    </a:moveTo>
                    <a:lnTo>
                      <a:pt x="2414404" y="0"/>
                    </a:lnTo>
                    <a:cubicBezTo>
                      <a:pt x="2420465" y="0"/>
                      <a:pt x="2426277" y="2407"/>
                      <a:pt x="2430562" y="6693"/>
                    </a:cubicBezTo>
                    <a:cubicBezTo>
                      <a:pt x="2434848" y="10978"/>
                      <a:pt x="2437255" y="16790"/>
                      <a:pt x="2437255" y="22851"/>
                    </a:cubicBezTo>
                    <a:lnTo>
                      <a:pt x="2437255" y="459132"/>
                    </a:lnTo>
                    <a:cubicBezTo>
                      <a:pt x="2437255" y="465193"/>
                      <a:pt x="2434848" y="471005"/>
                      <a:pt x="2430562" y="475290"/>
                    </a:cubicBezTo>
                    <a:cubicBezTo>
                      <a:pt x="2426277" y="479575"/>
                      <a:pt x="2420465" y="481983"/>
                      <a:pt x="2414404" y="481983"/>
                    </a:cubicBezTo>
                    <a:lnTo>
                      <a:pt x="22851" y="481983"/>
                    </a:lnTo>
                    <a:cubicBezTo>
                      <a:pt x="10231" y="481983"/>
                      <a:pt x="0" y="471752"/>
                      <a:pt x="0" y="459132"/>
                    </a:cubicBezTo>
                    <a:lnTo>
                      <a:pt x="0" y="22851"/>
                    </a:lnTo>
                    <a:cubicBezTo>
                      <a:pt x="0" y="16790"/>
                      <a:pt x="2407" y="10978"/>
                      <a:pt x="6693" y="6693"/>
                    </a:cubicBezTo>
                    <a:cubicBezTo>
                      <a:pt x="10978" y="2407"/>
                      <a:pt x="16790" y="0"/>
                      <a:pt x="2285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255" cy="51055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3797" y="1460757"/>
              <a:ext cx="9034852" cy="652038"/>
              <a:chOff x="0" y="0"/>
              <a:chExt cx="2437255" cy="17589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255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75895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75895"/>
                    </a:lnTo>
                    <a:lnTo>
                      <a:pt x="0" y="1758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255" cy="20447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2993142" y="2140824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4" y="0"/>
                  </a:lnTo>
                  <a:lnTo>
                    <a:pt x="661234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900384" y="4189893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3197173" y="4189893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7643074" y="2140824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10287" y="16775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20327" y="1668191"/>
              <a:ext cx="766639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 in der richtigen Reihenfolge.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384786" y="104990"/>
              <a:ext cx="9123728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(2)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kommt zuerst?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5286293" y="1547550"/>
              <a:ext cx="1039176" cy="692351"/>
            </a:xfrm>
            <a:custGeom>
              <a:avLst/>
              <a:gdLst/>
              <a:ahLst/>
              <a:cxnLst/>
              <a:rect l="l" t="t" r="r" b="b"/>
              <a:pathLst>
                <a:path w="1039176" h="692351">
                  <a:moveTo>
                    <a:pt x="0" y="0"/>
                  </a:moveTo>
                  <a:lnTo>
                    <a:pt x="1039176" y="0"/>
                  </a:lnTo>
                  <a:lnTo>
                    <a:pt x="1039176" y="692351"/>
                  </a:lnTo>
                  <a:lnTo>
                    <a:pt x="0" y="69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571520" y="4189893"/>
              <a:ext cx="2543641" cy="1910162"/>
            </a:xfrm>
            <a:custGeom>
              <a:avLst/>
              <a:gdLst/>
              <a:ahLst/>
              <a:cxnLst/>
              <a:rect l="l" t="t" r="r" b="b"/>
              <a:pathLst>
                <a:path w="2543641" h="1910162">
                  <a:moveTo>
                    <a:pt x="0" y="0"/>
                  </a:moveTo>
                  <a:lnTo>
                    <a:pt x="2543641" y="0"/>
                  </a:lnTo>
                  <a:lnTo>
                    <a:pt x="2543641" y="1910162"/>
                  </a:lnTo>
                  <a:lnTo>
                    <a:pt x="0" y="1910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693" t="-629" r="-6597" b="-604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696399" y="2140824"/>
              <a:ext cx="2202163" cy="1762686"/>
            </a:xfrm>
            <a:custGeom>
              <a:avLst/>
              <a:gdLst/>
              <a:ahLst/>
              <a:cxnLst/>
              <a:rect l="l" t="t" r="r" b="b"/>
              <a:pathLst>
                <a:path w="2202163" h="1762686">
                  <a:moveTo>
                    <a:pt x="0" y="0"/>
                  </a:moveTo>
                  <a:lnTo>
                    <a:pt x="2202164" y="0"/>
                  </a:lnTo>
                  <a:lnTo>
                    <a:pt x="2202164" y="1762686"/>
                  </a:lnTo>
                  <a:lnTo>
                    <a:pt x="0" y="1762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228" t="-2640" r="-7625" b="-778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4946650" y="2140824"/>
              <a:ext cx="2607523" cy="1762686"/>
            </a:xfrm>
            <a:custGeom>
              <a:avLst/>
              <a:gdLst/>
              <a:ahLst/>
              <a:cxnLst/>
              <a:rect l="l" t="t" r="r" b="b"/>
              <a:pathLst>
                <a:path w="2607523" h="1762686">
                  <a:moveTo>
                    <a:pt x="0" y="0"/>
                  </a:moveTo>
                  <a:lnTo>
                    <a:pt x="2607524" y="0"/>
                  </a:lnTo>
                  <a:lnTo>
                    <a:pt x="2607524" y="1762686"/>
                  </a:lnTo>
                  <a:lnTo>
                    <a:pt x="0" y="1762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2076" t="-5994" r="-7676" b="-11072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4946650" y="4189893"/>
              <a:ext cx="2877534" cy="1735196"/>
            </a:xfrm>
            <a:custGeom>
              <a:avLst/>
              <a:gdLst/>
              <a:ahLst/>
              <a:cxnLst/>
              <a:rect l="l" t="t" r="r" b="b"/>
              <a:pathLst>
                <a:path w="2877534" h="1735196">
                  <a:moveTo>
                    <a:pt x="0" y="0"/>
                  </a:moveTo>
                  <a:lnTo>
                    <a:pt x="2877534" y="0"/>
                  </a:lnTo>
                  <a:lnTo>
                    <a:pt x="2877534" y="1735196"/>
                  </a:lnTo>
                  <a:lnTo>
                    <a:pt x="0" y="1735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3835" t="-122298" r="-54067" b="-755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984100"/>
            <a:chOff x="0" y="0"/>
            <a:chExt cx="9083456" cy="664546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425765" y="2306285"/>
              <a:ext cx="344378" cy="375685"/>
            </a:xfrm>
            <a:custGeom>
              <a:avLst/>
              <a:gdLst/>
              <a:ahLst/>
              <a:cxnLst/>
              <a:rect l="l" t="t" r="r" b="b"/>
              <a:pathLst>
                <a:path w="344378" h="375685">
                  <a:moveTo>
                    <a:pt x="0" y="0"/>
                  </a:moveTo>
                  <a:lnTo>
                    <a:pt x="344378" y="0"/>
                  </a:lnTo>
                  <a:lnTo>
                    <a:pt x="344378" y="375685"/>
                  </a:lnTo>
                  <a:lnTo>
                    <a:pt x="0" y="375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274878" y="5308820"/>
              <a:ext cx="311088" cy="269914"/>
            </a:xfrm>
            <a:custGeom>
              <a:avLst/>
              <a:gdLst/>
              <a:ahLst/>
              <a:cxnLst/>
              <a:rect l="l" t="t" r="r" b="b"/>
              <a:pathLst>
                <a:path w="311088" h="269914">
                  <a:moveTo>
                    <a:pt x="0" y="0"/>
                  </a:moveTo>
                  <a:lnTo>
                    <a:pt x="311088" y="0"/>
                  </a:lnTo>
                  <a:lnTo>
                    <a:pt x="311088" y="269915"/>
                  </a:lnTo>
                  <a:lnTo>
                    <a:pt x="0" y="269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909502" y="2775562"/>
              <a:ext cx="3341495" cy="2230448"/>
            </a:xfrm>
            <a:custGeom>
              <a:avLst/>
              <a:gdLst/>
              <a:ahLst/>
              <a:cxnLst/>
              <a:rect l="l" t="t" r="r" b="b"/>
              <a:pathLst>
                <a:path w="3341495" h="2230448">
                  <a:moveTo>
                    <a:pt x="0" y="0"/>
                  </a:moveTo>
                  <a:lnTo>
                    <a:pt x="3341495" y="0"/>
                  </a:lnTo>
                  <a:lnTo>
                    <a:pt x="3341495" y="2230448"/>
                  </a:lnTo>
                  <a:lnTo>
                    <a:pt x="0" y="223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10800000">
              <a:off x="4354297" y="4848474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3086420">
              <a:off x="5186285" y="2451797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20877" y="5620361"/>
            <a:ext cx="6812592" cy="4984100"/>
            <a:chOff x="0" y="0"/>
            <a:chExt cx="9083456" cy="664546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" name="Freeform 44"/>
            <p:cNvSpPr/>
            <p:nvPr/>
          </p:nvSpPr>
          <p:spPr>
            <a:xfrm>
              <a:off x="5425765" y="2306285"/>
              <a:ext cx="344378" cy="375685"/>
            </a:xfrm>
            <a:custGeom>
              <a:avLst/>
              <a:gdLst/>
              <a:ahLst/>
              <a:cxnLst/>
              <a:rect l="l" t="t" r="r" b="b"/>
              <a:pathLst>
                <a:path w="344378" h="375685">
                  <a:moveTo>
                    <a:pt x="0" y="0"/>
                  </a:moveTo>
                  <a:lnTo>
                    <a:pt x="344378" y="0"/>
                  </a:lnTo>
                  <a:lnTo>
                    <a:pt x="344378" y="375685"/>
                  </a:lnTo>
                  <a:lnTo>
                    <a:pt x="0" y="375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274878" y="5308820"/>
              <a:ext cx="311088" cy="269914"/>
            </a:xfrm>
            <a:custGeom>
              <a:avLst/>
              <a:gdLst/>
              <a:ahLst/>
              <a:cxnLst/>
              <a:rect l="l" t="t" r="r" b="b"/>
              <a:pathLst>
                <a:path w="311088" h="269914">
                  <a:moveTo>
                    <a:pt x="0" y="0"/>
                  </a:moveTo>
                  <a:lnTo>
                    <a:pt x="311088" y="0"/>
                  </a:lnTo>
                  <a:lnTo>
                    <a:pt x="311088" y="269915"/>
                  </a:lnTo>
                  <a:lnTo>
                    <a:pt x="0" y="269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909502" y="2775562"/>
              <a:ext cx="3341495" cy="2230448"/>
            </a:xfrm>
            <a:custGeom>
              <a:avLst/>
              <a:gdLst/>
              <a:ahLst/>
              <a:cxnLst/>
              <a:rect l="l" t="t" r="r" b="b"/>
              <a:pathLst>
                <a:path w="3341495" h="2230448">
                  <a:moveTo>
                    <a:pt x="0" y="0"/>
                  </a:moveTo>
                  <a:lnTo>
                    <a:pt x="3341495" y="0"/>
                  </a:lnTo>
                  <a:lnTo>
                    <a:pt x="3341495" y="2230448"/>
                  </a:lnTo>
                  <a:lnTo>
                    <a:pt x="0" y="223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10800000">
              <a:off x="4354297" y="4848474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 rot="3086420">
              <a:off x="5186285" y="2451797"/>
              <a:ext cx="152250" cy="460347"/>
            </a:xfrm>
            <a:custGeom>
              <a:avLst/>
              <a:gdLst/>
              <a:ahLst/>
              <a:cxnLst/>
              <a:rect l="l" t="t" r="r" b="b"/>
              <a:pathLst>
                <a:path w="152250" h="460347">
                  <a:moveTo>
                    <a:pt x="0" y="0"/>
                  </a:moveTo>
                  <a:lnTo>
                    <a:pt x="152250" y="0"/>
                  </a:lnTo>
                  <a:lnTo>
                    <a:pt x="152250" y="460346"/>
                  </a:lnTo>
                  <a:lnTo>
                    <a:pt x="0" y="460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5139032"/>
            <a:chOff x="0" y="0"/>
            <a:chExt cx="9083456" cy="685204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9853" y="1389583"/>
              <a:ext cx="9023750" cy="898615"/>
              <a:chOff x="0" y="0"/>
              <a:chExt cx="2434260" cy="24241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4260" cy="242412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42412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42412"/>
                    </a:lnTo>
                    <a:lnTo>
                      <a:pt x="0" y="2424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4260" cy="27098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128495" flipH="1">
              <a:off x="4317608" y="1410644"/>
              <a:ext cx="3183559" cy="2404212"/>
            </a:xfrm>
            <a:custGeom>
              <a:avLst/>
              <a:gdLst/>
              <a:ahLst/>
              <a:cxnLst/>
              <a:rect l="l" t="t" r="r" b="b"/>
              <a:pathLst>
                <a:path w="3183559" h="2404212">
                  <a:moveTo>
                    <a:pt x="3183558" y="0"/>
                  </a:moveTo>
                  <a:lnTo>
                    <a:pt x="0" y="0"/>
                  </a:lnTo>
                  <a:lnTo>
                    <a:pt x="0" y="2404212"/>
                  </a:lnTo>
                  <a:lnTo>
                    <a:pt x="3183558" y="2404212"/>
                  </a:lnTo>
                  <a:lnTo>
                    <a:pt x="3183558" y="0"/>
                  </a:lnTo>
                  <a:close/>
                </a:path>
              </a:pathLst>
            </a:custGeom>
            <a:blipFill>
              <a:blip r:embed="rId3"/>
              <a:stretch>
                <a:fillRect l="-10207" t="-14368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974" y="1393651"/>
              <a:ext cx="3244965" cy="1330436"/>
            </a:xfrm>
            <a:custGeom>
              <a:avLst/>
              <a:gdLst/>
              <a:ahLst/>
              <a:cxnLst/>
              <a:rect l="l" t="t" r="r" b="b"/>
              <a:pathLst>
                <a:path w="3244965" h="1330436">
                  <a:moveTo>
                    <a:pt x="0" y="0"/>
                  </a:moveTo>
                  <a:lnTo>
                    <a:pt x="3244965" y="0"/>
                  </a:lnTo>
                  <a:lnTo>
                    <a:pt x="3244965" y="1330436"/>
                  </a:lnTo>
                  <a:lnTo>
                    <a:pt x="0" y="1330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4310" y="3087290"/>
              <a:ext cx="2508267" cy="3764753"/>
            </a:xfrm>
            <a:custGeom>
              <a:avLst/>
              <a:gdLst/>
              <a:ahLst/>
              <a:cxnLst/>
              <a:rect l="l" t="t" r="r" b="b"/>
              <a:pathLst>
                <a:path w="2508267" h="3764753">
                  <a:moveTo>
                    <a:pt x="0" y="0"/>
                  </a:moveTo>
                  <a:lnTo>
                    <a:pt x="2508266" y="0"/>
                  </a:lnTo>
                  <a:lnTo>
                    <a:pt x="2508266" y="3764753"/>
                  </a:lnTo>
                  <a:lnTo>
                    <a:pt x="0" y="3764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flipV="1">
              <a:off x="2213168" y="4254528"/>
              <a:ext cx="3067905" cy="2597515"/>
            </a:xfrm>
            <a:custGeom>
              <a:avLst/>
              <a:gdLst/>
              <a:ahLst/>
              <a:cxnLst/>
              <a:rect l="l" t="t" r="r" b="b"/>
              <a:pathLst>
                <a:path w="3067905" h="2597515">
                  <a:moveTo>
                    <a:pt x="0" y="2597515"/>
                  </a:moveTo>
                  <a:lnTo>
                    <a:pt x="3067905" y="2597515"/>
                  </a:lnTo>
                  <a:lnTo>
                    <a:pt x="3067905" y="0"/>
                  </a:lnTo>
                  <a:lnTo>
                    <a:pt x="0" y="0"/>
                  </a:lnTo>
                  <a:lnTo>
                    <a:pt x="0" y="2597515"/>
                  </a:lnTo>
                  <a:close/>
                </a:path>
              </a:pathLst>
            </a:custGeom>
            <a:blipFill>
              <a:blip r:embed="rId3"/>
              <a:stretch>
                <a:fillRect l="-10207" t="-2011" b="-281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5827" y="2920054"/>
              <a:ext cx="2694718" cy="3863202"/>
            </a:xfrm>
            <a:custGeom>
              <a:avLst/>
              <a:gdLst/>
              <a:ahLst/>
              <a:cxnLst/>
              <a:rect l="l" t="t" r="r" b="b"/>
              <a:pathLst>
                <a:path w="2694718" h="3863202">
                  <a:moveTo>
                    <a:pt x="0" y="0"/>
                  </a:moveTo>
                  <a:lnTo>
                    <a:pt x="2694718" y="0"/>
                  </a:lnTo>
                  <a:lnTo>
                    <a:pt x="2694718" y="3863202"/>
                  </a:lnTo>
                  <a:lnTo>
                    <a:pt x="0" y="386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527553" y="5049367"/>
              <a:ext cx="2056154" cy="667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bin </a:t>
              </a:r>
            </a:p>
            <a:p>
              <a:pPr algn="ctr">
                <a:lnSpc>
                  <a:spcPts val="1980"/>
                </a:lnSpc>
              </a:pPr>
              <a:r>
                <a:rPr lang="en-US" sz="141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Tarek</a:t>
              </a: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394079" y="389904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Hallo!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133955" y="2369968"/>
              <a:ext cx="2034488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Name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5827" y="1517009"/>
              <a:ext cx="320035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diesen zwei Kindern </a:t>
              </a:r>
            </a:p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lernst du vieles über das Tablet. Bist du bereit?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20877" y="5620361"/>
            <a:ext cx="6812592" cy="5139032"/>
            <a:chOff x="0" y="0"/>
            <a:chExt cx="9083456" cy="68520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9853" y="1389583"/>
              <a:ext cx="9023750" cy="898615"/>
              <a:chOff x="0" y="0"/>
              <a:chExt cx="2434260" cy="24241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34260" cy="242412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42412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42412"/>
                    </a:lnTo>
                    <a:lnTo>
                      <a:pt x="0" y="2424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434260" cy="27098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 rot="-128495" flipH="1">
              <a:off x="4317608" y="1410644"/>
              <a:ext cx="3183559" cy="2404212"/>
            </a:xfrm>
            <a:custGeom>
              <a:avLst/>
              <a:gdLst/>
              <a:ahLst/>
              <a:cxnLst/>
              <a:rect l="l" t="t" r="r" b="b"/>
              <a:pathLst>
                <a:path w="3183559" h="2404212">
                  <a:moveTo>
                    <a:pt x="3183558" y="0"/>
                  </a:moveTo>
                  <a:lnTo>
                    <a:pt x="0" y="0"/>
                  </a:lnTo>
                  <a:lnTo>
                    <a:pt x="0" y="2404212"/>
                  </a:lnTo>
                  <a:lnTo>
                    <a:pt x="3183558" y="2404212"/>
                  </a:lnTo>
                  <a:lnTo>
                    <a:pt x="3183558" y="0"/>
                  </a:lnTo>
                  <a:close/>
                </a:path>
              </a:pathLst>
            </a:custGeom>
            <a:blipFill>
              <a:blip r:embed="rId3"/>
              <a:stretch>
                <a:fillRect l="-10207" t="-14368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2974" y="1393651"/>
              <a:ext cx="3244965" cy="1330436"/>
            </a:xfrm>
            <a:custGeom>
              <a:avLst/>
              <a:gdLst/>
              <a:ahLst/>
              <a:cxnLst/>
              <a:rect l="l" t="t" r="r" b="b"/>
              <a:pathLst>
                <a:path w="3244965" h="1330436">
                  <a:moveTo>
                    <a:pt x="0" y="0"/>
                  </a:moveTo>
                  <a:lnTo>
                    <a:pt x="3244965" y="0"/>
                  </a:lnTo>
                  <a:lnTo>
                    <a:pt x="3244965" y="1330436"/>
                  </a:lnTo>
                  <a:lnTo>
                    <a:pt x="0" y="1330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914310" y="3087290"/>
              <a:ext cx="2508267" cy="3764753"/>
            </a:xfrm>
            <a:custGeom>
              <a:avLst/>
              <a:gdLst/>
              <a:ahLst/>
              <a:cxnLst/>
              <a:rect l="l" t="t" r="r" b="b"/>
              <a:pathLst>
                <a:path w="2508267" h="3764753">
                  <a:moveTo>
                    <a:pt x="0" y="0"/>
                  </a:moveTo>
                  <a:lnTo>
                    <a:pt x="2508266" y="0"/>
                  </a:lnTo>
                  <a:lnTo>
                    <a:pt x="2508266" y="3764753"/>
                  </a:lnTo>
                  <a:lnTo>
                    <a:pt x="0" y="3764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flipV="1">
              <a:off x="2213168" y="4254528"/>
              <a:ext cx="3067905" cy="2597515"/>
            </a:xfrm>
            <a:custGeom>
              <a:avLst/>
              <a:gdLst/>
              <a:ahLst/>
              <a:cxnLst/>
              <a:rect l="l" t="t" r="r" b="b"/>
              <a:pathLst>
                <a:path w="3067905" h="2597515">
                  <a:moveTo>
                    <a:pt x="0" y="2597515"/>
                  </a:moveTo>
                  <a:lnTo>
                    <a:pt x="3067905" y="2597515"/>
                  </a:lnTo>
                  <a:lnTo>
                    <a:pt x="3067905" y="0"/>
                  </a:lnTo>
                  <a:lnTo>
                    <a:pt x="0" y="0"/>
                  </a:lnTo>
                  <a:lnTo>
                    <a:pt x="0" y="2597515"/>
                  </a:lnTo>
                  <a:close/>
                </a:path>
              </a:pathLst>
            </a:custGeom>
            <a:blipFill>
              <a:blip r:embed="rId3"/>
              <a:stretch>
                <a:fillRect l="-10207" t="-2011" b="-281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45827" y="2920054"/>
              <a:ext cx="2694718" cy="3863202"/>
            </a:xfrm>
            <a:custGeom>
              <a:avLst/>
              <a:gdLst/>
              <a:ahLst/>
              <a:cxnLst/>
              <a:rect l="l" t="t" r="r" b="b"/>
              <a:pathLst>
                <a:path w="2694718" h="3863202">
                  <a:moveTo>
                    <a:pt x="0" y="0"/>
                  </a:moveTo>
                  <a:lnTo>
                    <a:pt x="2694718" y="0"/>
                  </a:lnTo>
                  <a:lnTo>
                    <a:pt x="2694718" y="3863202"/>
                  </a:lnTo>
                  <a:lnTo>
                    <a:pt x="0" y="386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527553" y="5049367"/>
              <a:ext cx="2056154" cy="667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bin </a:t>
              </a:r>
            </a:p>
            <a:p>
              <a:pPr algn="ctr">
                <a:lnSpc>
                  <a:spcPts val="1980"/>
                </a:lnSpc>
              </a:pPr>
              <a:r>
                <a:rPr lang="en-US" sz="141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Tarek</a:t>
              </a:r>
              <a:r>
                <a:rPr lang="en-US" sz="14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394079" y="389904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Hallo!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133955" y="2369968"/>
              <a:ext cx="2034488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Name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45827" y="1517009"/>
              <a:ext cx="320035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diesen zwei Kindern </a:t>
              </a:r>
            </a:p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lernst du vieles über das Tablet. Bist du bereit?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984100"/>
            <a:chOff x="0" y="0"/>
            <a:chExt cx="9083456" cy="664546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2627934" y="2927406"/>
              <a:ext cx="3520612" cy="2345608"/>
            </a:xfrm>
            <a:custGeom>
              <a:avLst/>
              <a:gdLst/>
              <a:ahLst/>
              <a:cxnLst/>
              <a:rect l="l" t="t" r="r" b="b"/>
              <a:pathLst>
                <a:path w="3520612" h="2345608">
                  <a:moveTo>
                    <a:pt x="0" y="0"/>
                  </a:moveTo>
                  <a:lnTo>
                    <a:pt x="3520612" y="0"/>
                  </a:lnTo>
                  <a:lnTo>
                    <a:pt x="3520612" y="2345608"/>
                  </a:lnTo>
                  <a:lnTo>
                    <a:pt x="0" y="234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330581" y="2842322"/>
              <a:ext cx="571221" cy="413224"/>
            </a:xfrm>
            <a:custGeom>
              <a:avLst/>
              <a:gdLst/>
              <a:ahLst/>
              <a:cxnLst/>
              <a:rect l="l" t="t" r="r" b="b"/>
              <a:pathLst>
                <a:path w="571221" h="413224">
                  <a:moveTo>
                    <a:pt x="0" y="0"/>
                  </a:moveTo>
                  <a:lnTo>
                    <a:pt x="571221" y="0"/>
                  </a:lnTo>
                  <a:lnTo>
                    <a:pt x="571221" y="413224"/>
                  </a:lnTo>
                  <a:lnTo>
                    <a:pt x="0" y="413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2814711">
              <a:off x="5134638" y="2566133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4591261">
              <a:off x="5941858" y="2939508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397550" y="2399086"/>
              <a:ext cx="367667" cy="401091"/>
            </a:xfrm>
            <a:custGeom>
              <a:avLst/>
              <a:gdLst/>
              <a:ahLst/>
              <a:cxnLst/>
              <a:rect l="l" t="t" r="r" b="b"/>
              <a:pathLst>
                <a:path w="367667" h="401091">
                  <a:moveTo>
                    <a:pt x="0" y="0"/>
                  </a:moveTo>
                  <a:lnTo>
                    <a:pt x="367667" y="0"/>
                  </a:lnTo>
                  <a:lnTo>
                    <a:pt x="367667" y="401091"/>
                  </a:lnTo>
                  <a:lnTo>
                    <a:pt x="0" y="401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20877" y="5620361"/>
            <a:ext cx="6812592" cy="4984100"/>
            <a:chOff x="0" y="0"/>
            <a:chExt cx="9083456" cy="664546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492219" y="299983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05734" y="1597082"/>
              <a:ext cx="5135621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machst du ein Foto vom Bildschirm.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2627934" y="2927406"/>
              <a:ext cx="3520612" cy="2345608"/>
            </a:xfrm>
            <a:custGeom>
              <a:avLst/>
              <a:gdLst/>
              <a:ahLst/>
              <a:cxnLst/>
              <a:rect l="l" t="t" r="r" b="b"/>
              <a:pathLst>
                <a:path w="3520612" h="2345608">
                  <a:moveTo>
                    <a:pt x="0" y="0"/>
                  </a:moveTo>
                  <a:lnTo>
                    <a:pt x="3520612" y="0"/>
                  </a:lnTo>
                  <a:lnTo>
                    <a:pt x="3520612" y="2345608"/>
                  </a:lnTo>
                  <a:lnTo>
                    <a:pt x="0" y="234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330581" y="2842322"/>
              <a:ext cx="571221" cy="413224"/>
            </a:xfrm>
            <a:custGeom>
              <a:avLst/>
              <a:gdLst/>
              <a:ahLst/>
              <a:cxnLst/>
              <a:rect l="l" t="t" r="r" b="b"/>
              <a:pathLst>
                <a:path w="571221" h="413224">
                  <a:moveTo>
                    <a:pt x="0" y="0"/>
                  </a:moveTo>
                  <a:lnTo>
                    <a:pt x="571221" y="0"/>
                  </a:lnTo>
                  <a:lnTo>
                    <a:pt x="571221" y="413224"/>
                  </a:lnTo>
                  <a:lnTo>
                    <a:pt x="0" y="413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 rot="2814711">
              <a:off x="5134638" y="2566133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rot="4591261">
              <a:off x="5941858" y="2939508"/>
              <a:ext cx="162546" cy="491478"/>
            </a:xfrm>
            <a:custGeom>
              <a:avLst/>
              <a:gdLst/>
              <a:ahLst/>
              <a:cxnLst/>
              <a:rect l="l" t="t" r="r" b="b"/>
              <a:pathLst>
                <a:path w="162546" h="491478">
                  <a:moveTo>
                    <a:pt x="0" y="0"/>
                  </a:moveTo>
                  <a:lnTo>
                    <a:pt x="162546" y="0"/>
                  </a:lnTo>
                  <a:lnTo>
                    <a:pt x="162546" y="491478"/>
                  </a:lnTo>
                  <a:lnTo>
                    <a:pt x="0" y="491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5397550" y="2399086"/>
              <a:ext cx="367667" cy="401091"/>
            </a:xfrm>
            <a:custGeom>
              <a:avLst/>
              <a:gdLst/>
              <a:ahLst/>
              <a:cxnLst/>
              <a:rect l="l" t="t" r="r" b="b"/>
              <a:pathLst>
                <a:path w="367667" h="401091">
                  <a:moveTo>
                    <a:pt x="0" y="0"/>
                  </a:moveTo>
                  <a:lnTo>
                    <a:pt x="367667" y="0"/>
                  </a:lnTo>
                  <a:lnTo>
                    <a:pt x="367667" y="401091"/>
                  </a:lnTo>
                  <a:lnTo>
                    <a:pt x="0" y="401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5777439" y="5372081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1"/>
                  </a:lnTo>
                  <a:lnTo>
                    <a:pt x="0" y="83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0703" y="1879867"/>
              <a:ext cx="474416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Drücke beide Tasten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34796" y="5324456"/>
              <a:ext cx="5542643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Bildschirmfoto landet in der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>
              <a:off x="234796" y="1544546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0877" y="223744"/>
            <a:ext cx="6812592" cy="4883754"/>
            <a:chOff x="0" y="0"/>
            <a:chExt cx="2441479" cy="1750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6733" y="213835"/>
            <a:ext cx="6778132" cy="1227081"/>
            <a:chOff x="0" y="0"/>
            <a:chExt cx="2437972" cy="4413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38725" y="1287718"/>
            <a:ext cx="6776139" cy="570756"/>
            <a:chOff x="0" y="0"/>
            <a:chExt cx="2437255" cy="2052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3920" y="1366129"/>
            <a:ext cx="347676" cy="347676"/>
          </a:xfrm>
          <a:custGeom>
            <a:avLst/>
            <a:gdLst/>
            <a:ahLst/>
            <a:cxnLst/>
            <a:rect l="l" t="t" r="r" b="b"/>
            <a:pathLst>
              <a:path w="347676" h="347676">
                <a:moveTo>
                  <a:pt x="0" y="0"/>
                </a:moveTo>
                <a:lnTo>
                  <a:pt x="347676" y="0"/>
                </a:lnTo>
                <a:lnTo>
                  <a:pt x="347676" y="347677"/>
                </a:lnTo>
                <a:lnTo>
                  <a:pt x="0" y="3476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8" name="Group 18"/>
          <p:cNvGrpSpPr/>
          <p:nvPr/>
        </p:nvGrpSpPr>
        <p:grpSpPr>
          <a:xfrm>
            <a:off x="633920" y="4116771"/>
            <a:ext cx="3567776" cy="690473"/>
            <a:chOff x="0" y="0"/>
            <a:chExt cx="1259968" cy="2438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9968" cy="243842"/>
            </a:xfrm>
            <a:custGeom>
              <a:avLst/>
              <a:gdLst/>
              <a:ahLst/>
              <a:cxnLst/>
              <a:rect l="l" t="t" r="r" b="b"/>
              <a:pathLst>
                <a:path w="1259968" h="243842">
                  <a:moveTo>
                    <a:pt x="43399" y="0"/>
                  </a:moveTo>
                  <a:lnTo>
                    <a:pt x="1216569" y="0"/>
                  </a:lnTo>
                  <a:cubicBezTo>
                    <a:pt x="1228079" y="0"/>
                    <a:pt x="1239118" y="4572"/>
                    <a:pt x="1247257" y="12711"/>
                  </a:cubicBezTo>
                  <a:cubicBezTo>
                    <a:pt x="1255395" y="20850"/>
                    <a:pt x="1259968" y="31889"/>
                    <a:pt x="1259968" y="43399"/>
                  </a:cubicBezTo>
                  <a:lnTo>
                    <a:pt x="1259968" y="200443"/>
                  </a:lnTo>
                  <a:cubicBezTo>
                    <a:pt x="1259968" y="211953"/>
                    <a:pt x="1255395" y="222992"/>
                    <a:pt x="1247257" y="231131"/>
                  </a:cubicBezTo>
                  <a:cubicBezTo>
                    <a:pt x="1239118" y="239270"/>
                    <a:pt x="1228079" y="243842"/>
                    <a:pt x="1216569" y="243842"/>
                  </a:cubicBezTo>
                  <a:lnTo>
                    <a:pt x="43399" y="243842"/>
                  </a:lnTo>
                  <a:cubicBezTo>
                    <a:pt x="31889" y="243842"/>
                    <a:pt x="20850" y="239270"/>
                    <a:pt x="12711" y="231131"/>
                  </a:cubicBezTo>
                  <a:cubicBezTo>
                    <a:pt x="4572" y="222992"/>
                    <a:pt x="0" y="211953"/>
                    <a:pt x="0" y="200443"/>
                  </a:cubicBezTo>
                  <a:lnTo>
                    <a:pt x="0" y="43399"/>
                  </a:lnTo>
                  <a:cubicBezTo>
                    <a:pt x="0" y="31889"/>
                    <a:pt x="4572" y="20850"/>
                    <a:pt x="12711" y="12711"/>
                  </a:cubicBezTo>
                  <a:cubicBezTo>
                    <a:pt x="20850" y="4572"/>
                    <a:pt x="31889" y="0"/>
                    <a:pt x="433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59968" cy="291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darfst Menschen auch nur filmen,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sie es erlaubt haben.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rot="580903">
            <a:off x="3862187" y="4180148"/>
            <a:ext cx="679018" cy="563720"/>
          </a:xfrm>
          <a:custGeom>
            <a:avLst/>
            <a:gdLst/>
            <a:ahLst/>
            <a:cxnLst/>
            <a:rect l="l" t="t" r="r" b="b"/>
            <a:pathLst>
              <a:path w="679018" h="563720">
                <a:moveTo>
                  <a:pt x="0" y="0"/>
                </a:moveTo>
                <a:lnTo>
                  <a:pt x="679017" y="0"/>
                </a:lnTo>
                <a:lnTo>
                  <a:pt x="679017" y="563720"/>
                </a:lnTo>
                <a:lnTo>
                  <a:pt x="0" y="56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626998" y="2124309"/>
            <a:ext cx="2544699" cy="1695406"/>
          </a:xfrm>
          <a:custGeom>
            <a:avLst/>
            <a:gdLst/>
            <a:ahLst/>
            <a:cxnLst/>
            <a:rect l="l" t="t" r="r" b="b"/>
            <a:pathLst>
              <a:path w="2544699" h="1695406">
                <a:moveTo>
                  <a:pt x="0" y="0"/>
                </a:moveTo>
                <a:lnTo>
                  <a:pt x="2544699" y="0"/>
                </a:lnTo>
                <a:lnTo>
                  <a:pt x="2544699" y="1695406"/>
                </a:lnTo>
                <a:lnTo>
                  <a:pt x="0" y="1695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6720824" y="3506058"/>
            <a:ext cx="464444" cy="451381"/>
          </a:xfrm>
          <a:custGeom>
            <a:avLst/>
            <a:gdLst/>
            <a:ahLst/>
            <a:cxnLst/>
            <a:rect l="l" t="t" r="r" b="b"/>
            <a:pathLst>
              <a:path w="464444" h="451381">
                <a:moveTo>
                  <a:pt x="0" y="0"/>
                </a:moveTo>
                <a:lnTo>
                  <a:pt x="464444" y="0"/>
                </a:lnTo>
                <a:lnTo>
                  <a:pt x="464444" y="451381"/>
                </a:lnTo>
                <a:lnTo>
                  <a:pt x="0" y="451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rot="-10800000">
            <a:off x="6470575" y="4226556"/>
            <a:ext cx="714693" cy="580688"/>
          </a:xfrm>
          <a:custGeom>
            <a:avLst/>
            <a:gdLst/>
            <a:ahLst/>
            <a:cxnLst/>
            <a:rect l="l" t="t" r="r" b="b"/>
            <a:pathLst>
              <a:path w="714693" h="580688">
                <a:moveTo>
                  <a:pt x="0" y="0"/>
                </a:moveTo>
                <a:lnTo>
                  <a:pt x="714693" y="0"/>
                </a:lnTo>
                <a:lnTo>
                  <a:pt x="714693" y="580688"/>
                </a:lnTo>
                <a:lnTo>
                  <a:pt x="0" y="5806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TextBox 25"/>
          <p:cNvSpPr txBox="1"/>
          <p:nvPr/>
        </p:nvSpPr>
        <p:spPr>
          <a:xfrm>
            <a:off x="3196973" y="2077549"/>
            <a:ext cx="3756073" cy="229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Öffne die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Kamera-App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an.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Tippe auf        zum Starten. 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Tippe auf        zum Stoppen.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Spiele das Video in der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Foto-App 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ab.</a:t>
            </a:r>
          </a:p>
          <a:p>
            <a:pPr algn="l">
              <a:lnSpc>
                <a:spcPts val="1764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64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5525110" y="2124309"/>
            <a:ext cx="460175" cy="455861"/>
          </a:xfrm>
          <a:custGeom>
            <a:avLst/>
            <a:gdLst/>
            <a:ahLst/>
            <a:cxnLst/>
            <a:rect l="l" t="t" r="r" b="b"/>
            <a:pathLst>
              <a:path w="460175" h="455861">
                <a:moveTo>
                  <a:pt x="0" y="0"/>
                </a:moveTo>
                <a:lnTo>
                  <a:pt x="460175" y="0"/>
                </a:lnTo>
                <a:lnTo>
                  <a:pt x="460175" y="455860"/>
                </a:lnTo>
                <a:lnTo>
                  <a:pt x="0" y="4558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7" name="Group 27"/>
          <p:cNvGrpSpPr/>
          <p:nvPr/>
        </p:nvGrpSpPr>
        <p:grpSpPr>
          <a:xfrm>
            <a:off x="4309040" y="2932572"/>
            <a:ext cx="207444" cy="20744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331594" y="3329614"/>
            <a:ext cx="184889" cy="176444"/>
            <a:chOff x="0" y="0"/>
            <a:chExt cx="66260" cy="6323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260" cy="63234"/>
            </a:xfrm>
            <a:custGeom>
              <a:avLst/>
              <a:gdLst/>
              <a:ahLst/>
              <a:cxnLst/>
              <a:rect l="l" t="t" r="r" b="b"/>
              <a:pathLst>
                <a:path w="66260" h="63234">
                  <a:moveTo>
                    <a:pt x="0" y="0"/>
                  </a:moveTo>
                  <a:lnTo>
                    <a:pt x="66260" y="0"/>
                  </a:lnTo>
                  <a:lnTo>
                    <a:pt x="66260" y="63234"/>
                  </a:lnTo>
                  <a:lnTo>
                    <a:pt x="0" y="63234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66260" cy="82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26987" y="494097"/>
            <a:ext cx="4171988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Video aufnehmen (1)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77595" y="1432874"/>
            <a:ext cx="3335167" cy="2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machst du ein Video?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20877" y="5620361"/>
            <a:ext cx="6812592" cy="4883754"/>
            <a:chOff x="0" y="0"/>
            <a:chExt cx="2441479" cy="175022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36733" y="5620361"/>
            <a:ext cx="6778132" cy="1227081"/>
            <a:chOff x="0" y="0"/>
            <a:chExt cx="2437972" cy="44135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38725" y="6694244"/>
            <a:ext cx="6776139" cy="570756"/>
            <a:chOff x="0" y="0"/>
            <a:chExt cx="2437255" cy="20529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756000" y="5954654"/>
            <a:ext cx="4171988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Video aufnehmen (1) </a:t>
            </a:r>
          </a:p>
        </p:txBody>
      </p:sp>
      <p:sp>
        <p:nvSpPr>
          <p:cNvPr id="45" name="Freeform 45"/>
          <p:cNvSpPr/>
          <p:nvPr/>
        </p:nvSpPr>
        <p:spPr>
          <a:xfrm>
            <a:off x="633920" y="6804792"/>
            <a:ext cx="347676" cy="347676"/>
          </a:xfrm>
          <a:custGeom>
            <a:avLst/>
            <a:gdLst/>
            <a:ahLst/>
            <a:cxnLst/>
            <a:rect l="l" t="t" r="r" b="b"/>
            <a:pathLst>
              <a:path w="347676" h="347676">
                <a:moveTo>
                  <a:pt x="0" y="0"/>
                </a:moveTo>
                <a:lnTo>
                  <a:pt x="347676" y="0"/>
                </a:lnTo>
                <a:lnTo>
                  <a:pt x="347676" y="347676"/>
                </a:lnTo>
                <a:lnTo>
                  <a:pt x="0" y="347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6" name="Group 46"/>
          <p:cNvGrpSpPr/>
          <p:nvPr/>
        </p:nvGrpSpPr>
        <p:grpSpPr>
          <a:xfrm>
            <a:off x="633920" y="9555434"/>
            <a:ext cx="3567776" cy="690473"/>
            <a:chOff x="0" y="0"/>
            <a:chExt cx="1259968" cy="24384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59968" cy="243842"/>
            </a:xfrm>
            <a:custGeom>
              <a:avLst/>
              <a:gdLst/>
              <a:ahLst/>
              <a:cxnLst/>
              <a:rect l="l" t="t" r="r" b="b"/>
              <a:pathLst>
                <a:path w="1259968" h="243842">
                  <a:moveTo>
                    <a:pt x="43399" y="0"/>
                  </a:moveTo>
                  <a:lnTo>
                    <a:pt x="1216569" y="0"/>
                  </a:lnTo>
                  <a:cubicBezTo>
                    <a:pt x="1228079" y="0"/>
                    <a:pt x="1239118" y="4572"/>
                    <a:pt x="1247257" y="12711"/>
                  </a:cubicBezTo>
                  <a:cubicBezTo>
                    <a:pt x="1255395" y="20850"/>
                    <a:pt x="1259968" y="31889"/>
                    <a:pt x="1259968" y="43399"/>
                  </a:cubicBezTo>
                  <a:lnTo>
                    <a:pt x="1259968" y="200443"/>
                  </a:lnTo>
                  <a:cubicBezTo>
                    <a:pt x="1259968" y="211953"/>
                    <a:pt x="1255395" y="222992"/>
                    <a:pt x="1247257" y="231131"/>
                  </a:cubicBezTo>
                  <a:cubicBezTo>
                    <a:pt x="1239118" y="239270"/>
                    <a:pt x="1228079" y="243842"/>
                    <a:pt x="1216569" y="243842"/>
                  </a:cubicBezTo>
                  <a:lnTo>
                    <a:pt x="43399" y="243842"/>
                  </a:lnTo>
                  <a:cubicBezTo>
                    <a:pt x="31889" y="243842"/>
                    <a:pt x="20850" y="239270"/>
                    <a:pt x="12711" y="231131"/>
                  </a:cubicBezTo>
                  <a:cubicBezTo>
                    <a:pt x="4572" y="222992"/>
                    <a:pt x="0" y="211953"/>
                    <a:pt x="0" y="200443"/>
                  </a:cubicBezTo>
                  <a:lnTo>
                    <a:pt x="0" y="43399"/>
                  </a:lnTo>
                  <a:cubicBezTo>
                    <a:pt x="0" y="31889"/>
                    <a:pt x="4572" y="20850"/>
                    <a:pt x="12711" y="12711"/>
                  </a:cubicBezTo>
                  <a:cubicBezTo>
                    <a:pt x="20850" y="4572"/>
                    <a:pt x="31889" y="0"/>
                    <a:pt x="433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1259968" cy="291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darfst Menschen auch nur filmen,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sie es erlaubt haben.</a:t>
              </a:r>
            </a:p>
          </p:txBody>
        </p:sp>
      </p:grpSp>
      <p:sp>
        <p:nvSpPr>
          <p:cNvPr id="49" name="Freeform 49"/>
          <p:cNvSpPr/>
          <p:nvPr/>
        </p:nvSpPr>
        <p:spPr>
          <a:xfrm rot="580903">
            <a:off x="3862187" y="9618810"/>
            <a:ext cx="679018" cy="563720"/>
          </a:xfrm>
          <a:custGeom>
            <a:avLst/>
            <a:gdLst/>
            <a:ahLst/>
            <a:cxnLst/>
            <a:rect l="l" t="t" r="r" b="b"/>
            <a:pathLst>
              <a:path w="679018" h="563720">
                <a:moveTo>
                  <a:pt x="0" y="0"/>
                </a:moveTo>
                <a:lnTo>
                  <a:pt x="679017" y="0"/>
                </a:lnTo>
                <a:lnTo>
                  <a:pt x="679017" y="563720"/>
                </a:lnTo>
                <a:lnTo>
                  <a:pt x="0" y="56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0" name="Freeform 50"/>
          <p:cNvSpPr/>
          <p:nvPr/>
        </p:nvSpPr>
        <p:spPr>
          <a:xfrm>
            <a:off x="626998" y="7562971"/>
            <a:ext cx="2544699" cy="1695406"/>
          </a:xfrm>
          <a:custGeom>
            <a:avLst/>
            <a:gdLst/>
            <a:ahLst/>
            <a:cxnLst/>
            <a:rect l="l" t="t" r="r" b="b"/>
            <a:pathLst>
              <a:path w="2544699" h="1695406">
                <a:moveTo>
                  <a:pt x="0" y="0"/>
                </a:moveTo>
                <a:lnTo>
                  <a:pt x="2544699" y="0"/>
                </a:lnTo>
                <a:lnTo>
                  <a:pt x="2544699" y="1695406"/>
                </a:lnTo>
                <a:lnTo>
                  <a:pt x="0" y="1695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1" name="Freeform 51"/>
          <p:cNvSpPr/>
          <p:nvPr/>
        </p:nvSpPr>
        <p:spPr>
          <a:xfrm>
            <a:off x="6720824" y="8944720"/>
            <a:ext cx="464444" cy="451381"/>
          </a:xfrm>
          <a:custGeom>
            <a:avLst/>
            <a:gdLst/>
            <a:ahLst/>
            <a:cxnLst/>
            <a:rect l="l" t="t" r="r" b="b"/>
            <a:pathLst>
              <a:path w="464444" h="451381">
                <a:moveTo>
                  <a:pt x="0" y="0"/>
                </a:moveTo>
                <a:lnTo>
                  <a:pt x="464444" y="0"/>
                </a:lnTo>
                <a:lnTo>
                  <a:pt x="464444" y="451382"/>
                </a:lnTo>
                <a:lnTo>
                  <a:pt x="0" y="451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Freeform 52"/>
          <p:cNvSpPr/>
          <p:nvPr/>
        </p:nvSpPr>
        <p:spPr>
          <a:xfrm rot="-10800000">
            <a:off x="6470575" y="9665218"/>
            <a:ext cx="714693" cy="580688"/>
          </a:xfrm>
          <a:custGeom>
            <a:avLst/>
            <a:gdLst/>
            <a:ahLst/>
            <a:cxnLst/>
            <a:rect l="l" t="t" r="r" b="b"/>
            <a:pathLst>
              <a:path w="714693" h="580688">
                <a:moveTo>
                  <a:pt x="0" y="0"/>
                </a:moveTo>
                <a:lnTo>
                  <a:pt x="714693" y="0"/>
                </a:lnTo>
                <a:lnTo>
                  <a:pt x="714693" y="580689"/>
                </a:lnTo>
                <a:lnTo>
                  <a:pt x="0" y="5806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3" name="TextBox 53"/>
          <p:cNvSpPr txBox="1"/>
          <p:nvPr/>
        </p:nvSpPr>
        <p:spPr>
          <a:xfrm>
            <a:off x="3196973" y="7516211"/>
            <a:ext cx="3756073" cy="229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Öffne die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Kamera-App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an.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Tippe auf        zum Starten. 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Tippe auf        zum Stoppen.</a:t>
            </a:r>
          </a:p>
          <a:p>
            <a:pPr algn="l">
              <a:lnSpc>
                <a:spcPts val="2898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Spiele das Video in der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Foto-App 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ab.</a:t>
            </a:r>
          </a:p>
          <a:p>
            <a:pPr algn="l">
              <a:lnSpc>
                <a:spcPts val="1764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64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5525110" y="7562971"/>
            <a:ext cx="460175" cy="455861"/>
          </a:xfrm>
          <a:custGeom>
            <a:avLst/>
            <a:gdLst/>
            <a:ahLst/>
            <a:cxnLst/>
            <a:rect l="l" t="t" r="r" b="b"/>
            <a:pathLst>
              <a:path w="460175" h="455861">
                <a:moveTo>
                  <a:pt x="0" y="0"/>
                </a:moveTo>
                <a:lnTo>
                  <a:pt x="460175" y="0"/>
                </a:lnTo>
                <a:lnTo>
                  <a:pt x="460175" y="455861"/>
                </a:lnTo>
                <a:lnTo>
                  <a:pt x="0" y="455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5" name="Group 55"/>
          <p:cNvGrpSpPr/>
          <p:nvPr/>
        </p:nvGrpSpPr>
        <p:grpSpPr>
          <a:xfrm>
            <a:off x="4309040" y="8371235"/>
            <a:ext cx="207444" cy="207444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4331594" y="8768276"/>
            <a:ext cx="184889" cy="176444"/>
            <a:chOff x="0" y="0"/>
            <a:chExt cx="66260" cy="6323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6260" cy="63234"/>
            </a:xfrm>
            <a:custGeom>
              <a:avLst/>
              <a:gdLst/>
              <a:ahLst/>
              <a:cxnLst/>
              <a:rect l="l" t="t" r="r" b="b"/>
              <a:pathLst>
                <a:path w="66260" h="63234">
                  <a:moveTo>
                    <a:pt x="0" y="0"/>
                  </a:moveTo>
                  <a:lnTo>
                    <a:pt x="66260" y="0"/>
                  </a:lnTo>
                  <a:lnTo>
                    <a:pt x="66260" y="63234"/>
                  </a:lnTo>
                  <a:lnTo>
                    <a:pt x="0" y="63234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19050"/>
              <a:ext cx="66260" cy="82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077595" y="6871536"/>
            <a:ext cx="3335167" cy="2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machst du ein Video?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8063" y="223744"/>
            <a:ext cx="6855407" cy="4883754"/>
            <a:chOff x="0" y="0"/>
            <a:chExt cx="9140543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57086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44132" y="3567243"/>
              <a:ext cx="8655059" cy="825179"/>
              <a:chOff x="0" y="0"/>
              <a:chExt cx="2331328" cy="2222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80060" y="0"/>
              <a:ext cx="9037509" cy="1636108"/>
              <a:chOff x="0" y="0"/>
              <a:chExt cx="2437972" cy="44135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80883" y="1431844"/>
              <a:ext cx="9034852" cy="761007"/>
              <a:chOff x="0" y="0"/>
              <a:chExt cx="2437255" cy="2052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809376" y="1829783"/>
              <a:ext cx="7669978" cy="4292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dir einen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Gegenstand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Filme ihn für einige Sekunden.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Sprich dazu einen Satz: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„Das ist …“</a:t>
              </a:r>
            </a:p>
            <a:p>
              <a:pPr algn="l">
                <a:lnSpc>
                  <a:spcPts val="1960"/>
                </a:lnSpc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Sieh dir das Video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an.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Hörst du deine Stimme gut?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den Gegenstand gut sehen?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21714" y="42879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Video aufnehmen (2)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6073435" y="3678911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877809" y="2302777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7" y="0"/>
                  </a:lnTo>
                  <a:lnTo>
                    <a:pt x="613567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86198" y="180197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073435" y="4498259"/>
              <a:ext cx="1785133" cy="1785133"/>
            </a:xfrm>
            <a:custGeom>
              <a:avLst/>
              <a:gdLst/>
              <a:ahLst/>
              <a:cxnLst/>
              <a:rect l="l" t="t" r="r" b="b"/>
              <a:pathLst>
                <a:path w="1785133" h="1785133">
                  <a:moveTo>
                    <a:pt x="0" y="0"/>
                  </a:moveTo>
                  <a:lnTo>
                    <a:pt x="1785133" y="0"/>
                  </a:lnTo>
                  <a:lnTo>
                    <a:pt x="1785133" y="1785133"/>
                  </a:lnTo>
                  <a:lnTo>
                    <a:pt x="0" y="178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1410601">
              <a:off x="164323" y="5207962"/>
              <a:ext cx="716360" cy="972930"/>
            </a:xfrm>
            <a:custGeom>
              <a:avLst/>
              <a:gdLst/>
              <a:ahLst/>
              <a:cxnLst/>
              <a:rect l="l" t="t" r="r" b="b"/>
              <a:pathLst>
                <a:path w="716360" h="972930">
                  <a:moveTo>
                    <a:pt x="0" y="0"/>
                  </a:moveTo>
                  <a:lnTo>
                    <a:pt x="716360" y="0"/>
                  </a:lnTo>
                  <a:lnTo>
                    <a:pt x="716360" y="972930"/>
                  </a:lnTo>
                  <a:lnTo>
                    <a:pt x="0" y="97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131449" y="1599860"/>
              <a:ext cx="2093678" cy="1596185"/>
            </a:xfrm>
            <a:custGeom>
              <a:avLst/>
              <a:gdLst/>
              <a:ahLst/>
              <a:cxnLst/>
              <a:rect l="l" t="t" r="r" b="b"/>
              <a:pathLst>
                <a:path w="2093678" h="1596185">
                  <a:moveTo>
                    <a:pt x="0" y="0"/>
                  </a:moveTo>
                  <a:lnTo>
                    <a:pt x="2093678" y="0"/>
                  </a:lnTo>
                  <a:lnTo>
                    <a:pt x="2093678" y="1596185"/>
                  </a:lnTo>
                  <a:lnTo>
                    <a:pt x="0" y="1596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806" r="-3781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315624" y="2088232"/>
              <a:ext cx="1602272" cy="352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“Das ist ... “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8063" y="5620361"/>
            <a:ext cx="6855407" cy="4883754"/>
            <a:chOff x="0" y="0"/>
            <a:chExt cx="9140543" cy="6511672"/>
          </a:xfrm>
        </p:grpSpPr>
        <p:grpSp>
          <p:nvGrpSpPr>
            <p:cNvPr id="32" name="Group 32"/>
            <p:cNvGrpSpPr/>
            <p:nvPr/>
          </p:nvGrpSpPr>
          <p:grpSpPr>
            <a:xfrm>
              <a:off x="57086" y="0"/>
              <a:ext cx="9083456" cy="6511672"/>
              <a:chOff x="0" y="0"/>
              <a:chExt cx="2441479" cy="1750227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44132" y="3567243"/>
              <a:ext cx="8655059" cy="825179"/>
              <a:chOff x="0" y="0"/>
              <a:chExt cx="2331328" cy="22227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80060" y="0"/>
              <a:ext cx="9037509" cy="1636108"/>
              <a:chOff x="0" y="0"/>
              <a:chExt cx="2437972" cy="44135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80883" y="1431844"/>
              <a:ext cx="9034852" cy="761007"/>
              <a:chOff x="0" y="0"/>
              <a:chExt cx="2437255" cy="2052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809376" y="1829783"/>
              <a:ext cx="7669978" cy="4292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dir einen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Gegenstand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Filme ihn für einige Sekunden.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Sprich dazu einen Satz: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„Das ist …“</a:t>
              </a:r>
            </a:p>
            <a:p>
              <a:pPr algn="l">
                <a:lnSpc>
                  <a:spcPts val="1960"/>
                </a:lnSpc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Sieh dir das Video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an.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Hörst du deine Stimme gut?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den Gegenstand gut sehen?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21714" y="42879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Video aufnehmen (2)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6073435" y="3678911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4877809" y="2302777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7" y="0"/>
                  </a:lnTo>
                  <a:lnTo>
                    <a:pt x="613567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386198" y="180197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073435" y="4498259"/>
              <a:ext cx="1785133" cy="1785133"/>
            </a:xfrm>
            <a:custGeom>
              <a:avLst/>
              <a:gdLst/>
              <a:ahLst/>
              <a:cxnLst/>
              <a:rect l="l" t="t" r="r" b="b"/>
              <a:pathLst>
                <a:path w="1785133" h="1785133">
                  <a:moveTo>
                    <a:pt x="0" y="0"/>
                  </a:moveTo>
                  <a:lnTo>
                    <a:pt x="1785133" y="0"/>
                  </a:lnTo>
                  <a:lnTo>
                    <a:pt x="1785133" y="1785133"/>
                  </a:lnTo>
                  <a:lnTo>
                    <a:pt x="0" y="178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 rot="1410601">
              <a:off x="164323" y="5207962"/>
              <a:ext cx="716360" cy="972930"/>
            </a:xfrm>
            <a:custGeom>
              <a:avLst/>
              <a:gdLst/>
              <a:ahLst/>
              <a:cxnLst/>
              <a:rect l="l" t="t" r="r" b="b"/>
              <a:pathLst>
                <a:path w="716360" h="972930">
                  <a:moveTo>
                    <a:pt x="0" y="0"/>
                  </a:moveTo>
                  <a:lnTo>
                    <a:pt x="716360" y="0"/>
                  </a:lnTo>
                  <a:lnTo>
                    <a:pt x="716360" y="972930"/>
                  </a:lnTo>
                  <a:lnTo>
                    <a:pt x="0" y="97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6131449" y="1599860"/>
              <a:ext cx="2093678" cy="1596185"/>
            </a:xfrm>
            <a:custGeom>
              <a:avLst/>
              <a:gdLst/>
              <a:ahLst/>
              <a:cxnLst/>
              <a:rect l="l" t="t" r="r" b="b"/>
              <a:pathLst>
                <a:path w="2093678" h="1596185">
                  <a:moveTo>
                    <a:pt x="0" y="0"/>
                  </a:moveTo>
                  <a:lnTo>
                    <a:pt x="2093678" y="0"/>
                  </a:lnTo>
                  <a:lnTo>
                    <a:pt x="2093678" y="1596185"/>
                  </a:lnTo>
                  <a:lnTo>
                    <a:pt x="0" y="1596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806" r="-3781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315624" y="2088232"/>
              <a:ext cx="1602272" cy="352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“Das ist ... “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3038" y="139333"/>
            <a:ext cx="7107187" cy="4958008"/>
            <a:chOff x="0" y="0"/>
            <a:chExt cx="9476250" cy="661067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99006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140" y="115606"/>
              <a:ext cx="9037509" cy="1636108"/>
              <a:chOff x="0" y="0"/>
              <a:chExt cx="2437972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547450"/>
              <a:ext cx="9034852" cy="761007"/>
              <a:chOff x="0" y="0"/>
              <a:chExt cx="243725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195004" y="4642180"/>
              <a:ext cx="1818737" cy="1818737"/>
            </a:xfrm>
            <a:custGeom>
              <a:avLst/>
              <a:gdLst/>
              <a:ahLst/>
              <a:cxnLst/>
              <a:rect l="l" t="t" r="r" b="b"/>
              <a:pathLst>
                <a:path w="1818737" h="1818737">
                  <a:moveTo>
                    <a:pt x="0" y="0"/>
                  </a:moveTo>
                  <a:lnTo>
                    <a:pt x="1818737" y="0"/>
                  </a:lnTo>
                  <a:lnTo>
                    <a:pt x="1818737" y="1818737"/>
                  </a:lnTo>
                  <a:lnTo>
                    <a:pt x="0" y="181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7016" y="2859832"/>
              <a:ext cx="1996956" cy="1758650"/>
            </a:xfrm>
            <a:custGeom>
              <a:avLst/>
              <a:gdLst/>
              <a:ahLst/>
              <a:cxnLst/>
              <a:rect l="l" t="t" r="r" b="b"/>
              <a:pathLst>
                <a:path w="1996956" h="1758650">
                  <a:moveTo>
                    <a:pt x="0" y="0"/>
                  </a:moveTo>
                  <a:lnTo>
                    <a:pt x="1996956" y="0"/>
                  </a:lnTo>
                  <a:lnTo>
                    <a:pt x="1996956" y="1758649"/>
                  </a:lnTo>
                  <a:lnTo>
                    <a:pt x="0" y="1758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4798" b="-3563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110189" y="5304281"/>
              <a:ext cx="1084815" cy="985780"/>
            </a:xfrm>
            <a:custGeom>
              <a:avLst/>
              <a:gdLst/>
              <a:ahLst/>
              <a:cxnLst/>
              <a:rect l="l" t="t" r="r" b="b"/>
              <a:pathLst>
                <a:path w="1084815" h="985780">
                  <a:moveTo>
                    <a:pt x="0" y="0"/>
                  </a:moveTo>
                  <a:lnTo>
                    <a:pt x="1084815" y="0"/>
                  </a:lnTo>
                  <a:lnTo>
                    <a:pt x="1084815" y="985781"/>
                  </a:lnTo>
                  <a:lnTo>
                    <a:pt x="0" y="98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9883" t="-228600" r="-63173" b="-3982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757439" y="4717542"/>
              <a:ext cx="1512891" cy="1852335"/>
            </a:xfrm>
            <a:custGeom>
              <a:avLst/>
              <a:gdLst/>
              <a:ahLst/>
              <a:cxnLst/>
              <a:rect l="l" t="t" r="r" b="b"/>
              <a:pathLst>
                <a:path w="1512891" h="1852335">
                  <a:moveTo>
                    <a:pt x="0" y="0"/>
                  </a:moveTo>
                  <a:lnTo>
                    <a:pt x="1512891" y="0"/>
                  </a:lnTo>
                  <a:lnTo>
                    <a:pt x="1512891" y="1852335"/>
                  </a:lnTo>
                  <a:lnTo>
                    <a:pt x="0" y="185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4247" t="-19757" r="-127221" b="-1762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465578" y="4432970"/>
              <a:ext cx="1294491" cy="1423797"/>
            </a:xfrm>
            <a:custGeom>
              <a:avLst/>
              <a:gdLst/>
              <a:ahLst/>
              <a:cxnLst/>
              <a:rect l="l" t="t" r="r" b="b"/>
              <a:pathLst>
                <a:path w="1294491" h="1423797">
                  <a:moveTo>
                    <a:pt x="0" y="0"/>
                  </a:moveTo>
                  <a:lnTo>
                    <a:pt x="1294491" y="0"/>
                  </a:lnTo>
                  <a:lnTo>
                    <a:pt x="1294491" y="1423797"/>
                  </a:lnTo>
                  <a:lnTo>
                    <a:pt x="0" y="142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355" b="-231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5205390" y="2521842"/>
              <a:ext cx="1064941" cy="929662"/>
            </a:xfrm>
            <a:custGeom>
              <a:avLst/>
              <a:gdLst/>
              <a:ahLst/>
              <a:cxnLst/>
              <a:rect l="l" t="t" r="r" b="b"/>
              <a:pathLst>
                <a:path w="1064941" h="929662">
                  <a:moveTo>
                    <a:pt x="0" y="0"/>
                  </a:moveTo>
                  <a:lnTo>
                    <a:pt x="1064940" y="0"/>
                  </a:lnTo>
                  <a:lnTo>
                    <a:pt x="1064940" y="929662"/>
                  </a:lnTo>
                  <a:lnTo>
                    <a:pt x="0" y="92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7806" b="-341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26087" y="4982381"/>
              <a:ext cx="1162828" cy="1382509"/>
            </a:xfrm>
            <a:custGeom>
              <a:avLst/>
              <a:gdLst/>
              <a:ahLst/>
              <a:cxnLst/>
              <a:rect l="l" t="t" r="r" b="b"/>
              <a:pathLst>
                <a:path w="1162828" h="1382509">
                  <a:moveTo>
                    <a:pt x="0" y="0"/>
                  </a:moveTo>
                  <a:lnTo>
                    <a:pt x="1162828" y="0"/>
                  </a:lnTo>
                  <a:lnTo>
                    <a:pt x="1162828" y="1382509"/>
                  </a:lnTo>
                  <a:lnTo>
                    <a:pt x="0" y="138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5418" t="-17409" r="-23324" b="-161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761243" y="3263605"/>
              <a:ext cx="1483863" cy="1483863"/>
            </a:xfrm>
            <a:custGeom>
              <a:avLst/>
              <a:gdLst/>
              <a:ahLst/>
              <a:cxnLst/>
              <a:rect l="l" t="t" r="r" b="b"/>
              <a:pathLst>
                <a:path w="1483863" h="1483863">
                  <a:moveTo>
                    <a:pt x="0" y="0"/>
                  </a:moveTo>
                  <a:lnTo>
                    <a:pt x="1483863" y="0"/>
                  </a:lnTo>
                  <a:lnTo>
                    <a:pt x="1483863" y="1483863"/>
                  </a:lnTo>
                  <a:lnTo>
                    <a:pt x="0" y="148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43687" y="1608840"/>
              <a:ext cx="8732562" cy="91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wem oder woher kommt etwas auf mein Tablet?</a:t>
              </a:r>
            </a:p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6465578" y="3207642"/>
              <a:ext cx="2223114" cy="953296"/>
            </a:xfrm>
            <a:custGeom>
              <a:avLst/>
              <a:gdLst/>
              <a:ahLst/>
              <a:cxnLst/>
              <a:rect l="l" t="t" r="r" b="b"/>
              <a:pathLst>
                <a:path w="2223114" h="953296">
                  <a:moveTo>
                    <a:pt x="0" y="0"/>
                  </a:moveTo>
                  <a:lnTo>
                    <a:pt x="2223114" y="0"/>
                  </a:lnTo>
                  <a:lnTo>
                    <a:pt x="2223114" y="953296"/>
                  </a:lnTo>
                  <a:lnTo>
                    <a:pt x="0" y="953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3233" b="-2213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6637586" y="3207642"/>
              <a:ext cx="1839717" cy="799220"/>
              <a:chOff x="0" y="0"/>
              <a:chExt cx="1688819" cy="73366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688819" cy="733666"/>
              </a:xfrm>
              <a:custGeom>
                <a:avLst/>
                <a:gdLst/>
                <a:ahLst/>
                <a:cxnLst/>
                <a:rect l="l" t="t" r="r" b="b"/>
                <a:pathLst>
                  <a:path w="1688819" h="733666">
                    <a:moveTo>
                      <a:pt x="207605" y="0"/>
                    </a:moveTo>
                    <a:lnTo>
                      <a:pt x="1481214" y="0"/>
                    </a:lnTo>
                    <a:cubicBezTo>
                      <a:pt x="1595871" y="0"/>
                      <a:pt x="1688819" y="92948"/>
                      <a:pt x="1688819" y="207605"/>
                    </a:cubicBezTo>
                    <a:lnTo>
                      <a:pt x="1688819" y="526061"/>
                    </a:lnTo>
                    <a:cubicBezTo>
                      <a:pt x="1688819" y="640718"/>
                      <a:pt x="1595871" y="733666"/>
                      <a:pt x="1481214" y="733666"/>
                    </a:cubicBezTo>
                    <a:lnTo>
                      <a:pt x="207605" y="733666"/>
                    </a:lnTo>
                    <a:cubicBezTo>
                      <a:pt x="92948" y="733666"/>
                      <a:pt x="0" y="640718"/>
                      <a:pt x="0" y="526061"/>
                    </a:cubicBezTo>
                    <a:lnTo>
                      <a:pt x="0" y="207605"/>
                    </a:lnTo>
                    <a:cubicBezTo>
                      <a:pt x="0" y="92948"/>
                      <a:pt x="92948" y="0"/>
                      <a:pt x="207605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688819" cy="771766"/>
              </a:xfrm>
              <a:prstGeom prst="rect">
                <a:avLst/>
              </a:prstGeom>
            </p:spPr>
            <p:txBody>
              <a:bodyPr lIns="14874" tIns="14874" rIns="14874" bIns="14874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87016" y="213677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-5231862">
              <a:off x="2438732" y="2775734"/>
              <a:ext cx="883603" cy="1351541"/>
            </a:xfrm>
            <a:custGeom>
              <a:avLst/>
              <a:gdLst/>
              <a:ahLst/>
              <a:cxnLst/>
              <a:rect l="l" t="t" r="r" b="b"/>
              <a:pathLst>
                <a:path w="883603" h="1351541">
                  <a:moveTo>
                    <a:pt x="0" y="0"/>
                  </a:moveTo>
                  <a:lnTo>
                    <a:pt x="883603" y="0"/>
                  </a:lnTo>
                  <a:lnTo>
                    <a:pt x="883603" y="1351540"/>
                  </a:lnTo>
                  <a:lnTo>
                    <a:pt x="0" y="135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8266" r="-246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26087" y="483783"/>
              <a:ext cx="894821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(1)</a:t>
              </a:r>
            </a:p>
          </p:txBody>
        </p:sp>
        <p:sp>
          <p:nvSpPr>
            <p:cNvPr id="35" name="Freeform 35"/>
            <p:cNvSpPr/>
            <p:nvPr/>
          </p:nvSpPr>
          <p:spPr>
            <a:xfrm rot="-10800000">
              <a:off x="8324441" y="5993227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219509" y="2136778"/>
              <a:ext cx="303210" cy="303210"/>
            </a:xfrm>
            <a:custGeom>
              <a:avLst/>
              <a:gdLst/>
              <a:ahLst/>
              <a:cxnLst/>
              <a:rect l="l" t="t" r="r" b="b"/>
              <a:pathLst>
                <a:path w="303210" h="303210">
                  <a:moveTo>
                    <a:pt x="0" y="0"/>
                  </a:moveTo>
                  <a:lnTo>
                    <a:pt x="303210" y="0"/>
                  </a:lnTo>
                  <a:lnTo>
                    <a:pt x="303210" y="303210"/>
                  </a:lnTo>
                  <a:lnTo>
                    <a:pt x="0" y="303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 rot="6129430">
              <a:off x="2028832" y="2342335"/>
              <a:ext cx="234991" cy="219717"/>
            </a:xfrm>
            <a:custGeom>
              <a:avLst/>
              <a:gdLst/>
              <a:ahLst/>
              <a:cxnLst/>
              <a:rect l="l" t="t" r="r" b="b"/>
              <a:pathLst>
                <a:path w="234991" h="219717">
                  <a:moveTo>
                    <a:pt x="0" y="0"/>
                  </a:moveTo>
                  <a:lnTo>
                    <a:pt x="234991" y="0"/>
                  </a:lnTo>
                  <a:lnTo>
                    <a:pt x="234991" y="219717"/>
                  </a:lnTo>
                  <a:lnTo>
                    <a:pt x="0" y="2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016" y="1673754"/>
              <a:ext cx="412401" cy="412401"/>
            </a:xfrm>
            <a:custGeom>
              <a:avLst/>
              <a:gdLst/>
              <a:ahLst/>
              <a:cxnLst/>
              <a:rect l="l" t="t" r="r" b="b"/>
              <a:pathLst>
                <a:path w="412401" h="412401">
                  <a:moveTo>
                    <a:pt x="0" y="0"/>
                  </a:moveTo>
                  <a:lnTo>
                    <a:pt x="412401" y="0"/>
                  </a:lnTo>
                  <a:lnTo>
                    <a:pt x="412401" y="412401"/>
                  </a:lnTo>
                  <a:lnTo>
                    <a:pt x="0" y="412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flipH="1">
              <a:off x="723140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18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15042" y="5539494"/>
            <a:ext cx="7107187" cy="4958008"/>
            <a:chOff x="0" y="0"/>
            <a:chExt cx="9476250" cy="6610677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99006"/>
              <a:ext cx="9083456" cy="6511672"/>
              <a:chOff x="0" y="0"/>
              <a:chExt cx="2441479" cy="175022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1140" y="115606"/>
              <a:ext cx="9037509" cy="1636108"/>
              <a:chOff x="0" y="0"/>
              <a:chExt cx="2437972" cy="441359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3797" y="1547450"/>
              <a:ext cx="9034852" cy="761007"/>
              <a:chOff x="0" y="0"/>
              <a:chExt cx="2437255" cy="20529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3195004" y="4642180"/>
              <a:ext cx="1818737" cy="1818737"/>
            </a:xfrm>
            <a:custGeom>
              <a:avLst/>
              <a:gdLst/>
              <a:ahLst/>
              <a:cxnLst/>
              <a:rect l="l" t="t" r="r" b="b"/>
              <a:pathLst>
                <a:path w="1818737" h="1818737">
                  <a:moveTo>
                    <a:pt x="0" y="0"/>
                  </a:moveTo>
                  <a:lnTo>
                    <a:pt x="1818737" y="0"/>
                  </a:lnTo>
                  <a:lnTo>
                    <a:pt x="1818737" y="1818737"/>
                  </a:lnTo>
                  <a:lnTo>
                    <a:pt x="0" y="181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87016" y="2859832"/>
              <a:ext cx="1996956" cy="1758650"/>
            </a:xfrm>
            <a:custGeom>
              <a:avLst/>
              <a:gdLst/>
              <a:ahLst/>
              <a:cxnLst/>
              <a:rect l="l" t="t" r="r" b="b"/>
              <a:pathLst>
                <a:path w="1996956" h="1758650">
                  <a:moveTo>
                    <a:pt x="0" y="0"/>
                  </a:moveTo>
                  <a:lnTo>
                    <a:pt x="1996956" y="0"/>
                  </a:lnTo>
                  <a:lnTo>
                    <a:pt x="1996956" y="1758649"/>
                  </a:lnTo>
                  <a:lnTo>
                    <a:pt x="0" y="1758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4798" b="-3563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110189" y="5304281"/>
              <a:ext cx="1084815" cy="985780"/>
            </a:xfrm>
            <a:custGeom>
              <a:avLst/>
              <a:gdLst/>
              <a:ahLst/>
              <a:cxnLst/>
              <a:rect l="l" t="t" r="r" b="b"/>
              <a:pathLst>
                <a:path w="1084815" h="985780">
                  <a:moveTo>
                    <a:pt x="0" y="0"/>
                  </a:moveTo>
                  <a:lnTo>
                    <a:pt x="1084815" y="0"/>
                  </a:lnTo>
                  <a:lnTo>
                    <a:pt x="1084815" y="985781"/>
                  </a:lnTo>
                  <a:lnTo>
                    <a:pt x="0" y="98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9883" t="-228600" r="-63173" b="-3982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4757439" y="4717542"/>
              <a:ext cx="1512891" cy="1852335"/>
            </a:xfrm>
            <a:custGeom>
              <a:avLst/>
              <a:gdLst/>
              <a:ahLst/>
              <a:cxnLst/>
              <a:rect l="l" t="t" r="r" b="b"/>
              <a:pathLst>
                <a:path w="1512891" h="1852335">
                  <a:moveTo>
                    <a:pt x="0" y="0"/>
                  </a:moveTo>
                  <a:lnTo>
                    <a:pt x="1512891" y="0"/>
                  </a:lnTo>
                  <a:lnTo>
                    <a:pt x="1512891" y="1852335"/>
                  </a:lnTo>
                  <a:lnTo>
                    <a:pt x="0" y="185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4247" t="-19757" r="-127221" b="-1762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6465578" y="4432970"/>
              <a:ext cx="1294491" cy="1423797"/>
            </a:xfrm>
            <a:custGeom>
              <a:avLst/>
              <a:gdLst/>
              <a:ahLst/>
              <a:cxnLst/>
              <a:rect l="l" t="t" r="r" b="b"/>
              <a:pathLst>
                <a:path w="1294491" h="1423797">
                  <a:moveTo>
                    <a:pt x="0" y="0"/>
                  </a:moveTo>
                  <a:lnTo>
                    <a:pt x="1294491" y="0"/>
                  </a:lnTo>
                  <a:lnTo>
                    <a:pt x="1294491" y="1423797"/>
                  </a:lnTo>
                  <a:lnTo>
                    <a:pt x="0" y="142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355" b="-231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5205390" y="2521842"/>
              <a:ext cx="1064941" cy="929662"/>
            </a:xfrm>
            <a:custGeom>
              <a:avLst/>
              <a:gdLst/>
              <a:ahLst/>
              <a:cxnLst/>
              <a:rect l="l" t="t" r="r" b="b"/>
              <a:pathLst>
                <a:path w="1064941" h="929662">
                  <a:moveTo>
                    <a:pt x="0" y="0"/>
                  </a:moveTo>
                  <a:lnTo>
                    <a:pt x="1064940" y="0"/>
                  </a:lnTo>
                  <a:lnTo>
                    <a:pt x="1064940" y="929662"/>
                  </a:lnTo>
                  <a:lnTo>
                    <a:pt x="0" y="92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7806" b="-341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326087" y="4982381"/>
              <a:ext cx="1162828" cy="1382509"/>
            </a:xfrm>
            <a:custGeom>
              <a:avLst/>
              <a:gdLst/>
              <a:ahLst/>
              <a:cxnLst/>
              <a:rect l="l" t="t" r="r" b="b"/>
              <a:pathLst>
                <a:path w="1162828" h="1382509">
                  <a:moveTo>
                    <a:pt x="0" y="0"/>
                  </a:moveTo>
                  <a:lnTo>
                    <a:pt x="1162828" y="0"/>
                  </a:lnTo>
                  <a:lnTo>
                    <a:pt x="1162828" y="1382509"/>
                  </a:lnTo>
                  <a:lnTo>
                    <a:pt x="0" y="138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5418" t="-17409" r="-23324" b="-161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3761243" y="3263605"/>
              <a:ext cx="1483863" cy="1483863"/>
            </a:xfrm>
            <a:custGeom>
              <a:avLst/>
              <a:gdLst/>
              <a:ahLst/>
              <a:cxnLst/>
              <a:rect l="l" t="t" r="r" b="b"/>
              <a:pathLst>
                <a:path w="1483863" h="1483863">
                  <a:moveTo>
                    <a:pt x="0" y="0"/>
                  </a:moveTo>
                  <a:lnTo>
                    <a:pt x="1483863" y="0"/>
                  </a:lnTo>
                  <a:lnTo>
                    <a:pt x="1483863" y="1483863"/>
                  </a:lnTo>
                  <a:lnTo>
                    <a:pt x="0" y="148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43687" y="1608840"/>
              <a:ext cx="8732562" cy="91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wem oder woher kommt etwas auf mein Tablet?</a:t>
              </a:r>
            </a:p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6465578" y="3207642"/>
              <a:ext cx="2223114" cy="953296"/>
            </a:xfrm>
            <a:custGeom>
              <a:avLst/>
              <a:gdLst/>
              <a:ahLst/>
              <a:cxnLst/>
              <a:rect l="l" t="t" r="r" b="b"/>
              <a:pathLst>
                <a:path w="2223114" h="953296">
                  <a:moveTo>
                    <a:pt x="0" y="0"/>
                  </a:moveTo>
                  <a:lnTo>
                    <a:pt x="2223114" y="0"/>
                  </a:lnTo>
                  <a:lnTo>
                    <a:pt x="2223114" y="953296"/>
                  </a:lnTo>
                  <a:lnTo>
                    <a:pt x="0" y="953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3233" b="-2213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6637586" y="3207642"/>
              <a:ext cx="1839717" cy="799220"/>
              <a:chOff x="0" y="0"/>
              <a:chExt cx="1688819" cy="73366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688819" cy="733666"/>
              </a:xfrm>
              <a:custGeom>
                <a:avLst/>
                <a:gdLst/>
                <a:ahLst/>
                <a:cxnLst/>
                <a:rect l="l" t="t" r="r" b="b"/>
                <a:pathLst>
                  <a:path w="1688819" h="733666">
                    <a:moveTo>
                      <a:pt x="207605" y="0"/>
                    </a:moveTo>
                    <a:lnTo>
                      <a:pt x="1481214" y="0"/>
                    </a:lnTo>
                    <a:cubicBezTo>
                      <a:pt x="1595871" y="0"/>
                      <a:pt x="1688819" y="92948"/>
                      <a:pt x="1688819" y="207605"/>
                    </a:cubicBezTo>
                    <a:lnTo>
                      <a:pt x="1688819" y="526061"/>
                    </a:lnTo>
                    <a:cubicBezTo>
                      <a:pt x="1688819" y="640718"/>
                      <a:pt x="1595871" y="733666"/>
                      <a:pt x="1481214" y="733666"/>
                    </a:cubicBezTo>
                    <a:lnTo>
                      <a:pt x="207605" y="733666"/>
                    </a:lnTo>
                    <a:cubicBezTo>
                      <a:pt x="92948" y="733666"/>
                      <a:pt x="0" y="640718"/>
                      <a:pt x="0" y="526061"/>
                    </a:cubicBezTo>
                    <a:lnTo>
                      <a:pt x="0" y="207605"/>
                    </a:lnTo>
                    <a:cubicBezTo>
                      <a:pt x="0" y="92948"/>
                      <a:pt x="92948" y="0"/>
                      <a:pt x="207605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1688819" cy="771766"/>
              </a:xfrm>
              <a:prstGeom prst="rect">
                <a:avLst/>
              </a:prstGeom>
            </p:spPr>
            <p:txBody>
              <a:bodyPr lIns="14874" tIns="14874" rIns="14874" bIns="14874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187016" y="213677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-5231862">
              <a:off x="2438732" y="2775734"/>
              <a:ext cx="883603" cy="1351541"/>
            </a:xfrm>
            <a:custGeom>
              <a:avLst/>
              <a:gdLst/>
              <a:ahLst/>
              <a:cxnLst/>
              <a:rect l="l" t="t" r="r" b="b"/>
              <a:pathLst>
                <a:path w="883603" h="1351541">
                  <a:moveTo>
                    <a:pt x="0" y="0"/>
                  </a:moveTo>
                  <a:lnTo>
                    <a:pt x="883603" y="0"/>
                  </a:lnTo>
                  <a:lnTo>
                    <a:pt x="883603" y="1351540"/>
                  </a:lnTo>
                  <a:lnTo>
                    <a:pt x="0" y="135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8266" r="-246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26087" y="483783"/>
              <a:ext cx="894821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(1)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-10800000">
              <a:off x="8324441" y="5993227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219509" y="2136778"/>
              <a:ext cx="303210" cy="303210"/>
            </a:xfrm>
            <a:custGeom>
              <a:avLst/>
              <a:gdLst/>
              <a:ahLst/>
              <a:cxnLst/>
              <a:rect l="l" t="t" r="r" b="b"/>
              <a:pathLst>
                <a:path w="303210" h="303210">
                  <a:moveTo>
                    <a:pt x="0" y="0"/>
                  </a:moveTo>
                  <a:lnTo>
                    <a:pt x="303210" y="0"/>
                  </a:lnTo>
                  <a:lnTo>
                    <a:pt x="303210" y="303210"/>
                  </a:lnTo>
                  <a:lnTo>
                    <a:pt x="0" y="303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 rot="6129430">
              <a:off x="2028832" y="2342335"/>
              <a:ext cx="234991" cy="219717"/>
            </a:xfrm>
            <a:custGeom>
              <a:avLst/>
              <a:gdLst/>
              <a:ahLst/>
              <a:cxnLst/>
              <a:rect l="l" t="t" r="r" b="b"/>
              <a:pathLst>
                <a:path w="234991" h="219717">
                  <a:moveTo>
                    <a:pt x="0" y="0"/>
                  </a:moveTo>
                  <a:lnTo>
                    <a:pt x="234991" y="0"/>
                  </a:lnTo>
                  <a:lnTo>
                    <a:pt x="234991" y="219717"/>
                  </a:lnTo>
                  <a:lnTo>
                    <a:pt x="0" y="2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187016" y="1673754"/>
              <a:ext cx="412401" cy="412401"/>
            </a:xfrm>
            <a:custGeom>
              <a:avLst/>
              <a:gdLst/>
              <a:ahLst/>
              <a:cxnLst/>
              <a:rect l="l" t="t" r="r" b="b"/>
              <a:pathLst>
                <a:path w="412401" h="412401">
                  <a:moveTo>
                    <a:pt x="0" y="0"/>
                  </a:moveTo>
                  <a:lnTo>
                    <a:pt x="412401" y="0"/>
                  </a:lnTo>
                  <a:lnTo>
                    <a:pt x="412401" y="412401"/>
                  </a:lnTo>
                  <a:lnTo>
                    <a:pt x="0" y="412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 flipH="1">
              <a:off x="723140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18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3" name="TextBox 3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6" name="TextBox 6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0877" y="-180853"/>
            <a:ext cx="7119119" cy="5553487"/>
            <a:chOff x="0" y="0"/>
            <a:chExt cx="9492159" cy="740464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39462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8650" y="54848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1307" y="198032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45197" y="2058795"/>
              <a:ext cx="758075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 Datei annehmen möchtest ...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4526" y="2104709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910450" flipH="1">
              <a:off x="4662428" y="2001302"/>
              <a:ext cx="3968220" cy="3435883"/>
            </a:xfrm>
            <a:custGeom>
              <a:avLst/>
              <a:gdLst/>
              <a:ahLst/>
              <a:cxnLst/>
              <a:rect l="l" t="t" r="r" b="b"/>
              <a:pathLst>
                <a:path w="3968220" h="3435883">
                  <a:moveTo>
                    <a:pt x="3968220" y="0"/>
                  </a:moveTo>
                  <a:lnTo>
                    <a:pt x="0" y="0"/>
                  </a:lnTo>
                  <a:lnTo>
                    <a:pt x="0" y="3435883"/>
                  </a:lnTo>
                  <a:lnTo>
                    <a:pt x="3968220" y="3435883"/>
                  </a:lnTo>
                  <a:lnTo>
                    <a:pt x="3968220" y="0"/>
                  </a:lnTo>
                  <a:close/>
                </a:path>
              </a:pathLst>
            </a:custGeom>
            <a:blipFill>
              <a:blip r:embed="rId4"/>
              <a:stretch>
                <a:fillRect l="-11702" t="-14368" r="-14652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49445" y="960782"/>
              <a:ext cx="914271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(2)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8435532" y="6154029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10671394" flipH="1" flipV="1">
              <a:off x="607902" y="2340800"/>
              <a:ext cx="4250758" cy="3402539"/>
            </a:xfrm>
            <a:custGeom>
              <a:avLst/>
              <a:gdLst/>
              <a:ahLst/>
              <a:cxnLst/>
              <a:rect l="l" t="t" r="r" b="b"/>
              <a:pathLst>
                <a:path w="4250758" h="3402539">
                  <a:moveTo>
                    <a:pt x="4250757" y="3402539"/>
                  </a:moveTo>
                  <a:lnTo>
                    <a:pt x="0" y="3402539"/>
                  </a:lnTo>
                  <a:lnTo>
                    <a:pt x="0" y="0"/>
                  </a:lnTo>
                  <a:lnTo>
                    <a:pt x="4250757" y="0"/>
                  </a:lnTo>
                  <a:lnTo>
                    <a:pt x="4250757" y="3402539"/>
                  </a:lnTo>
                  <a:close/>
                </a:path>
              </a:pathLst>
            </a:custGeom>
            <a:blipFill>
              <a:blip r:embed="rId6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6914485" y="4309915"/>
              <a:ext cx="1937732" cy="3094735"/>
            </a:xfrm>
            <a:custGeom>
              <a:avLst/>
              <a:gdLst/>
              <a:ahLst/>
              <a:cxnLst/>
              <a:rect l="l" t="t" r="r" b="b"/>
              <a:pathLst>
                <a:path w="1937732" h="3094735">
                  <a:moveTo>
                    <a:pt x="0" y="0"/>
                  </a:moveTo>
                  <a:lnTo>
                    <a:pt x="1937732" y="0"/>
                  </a:lnTo>
                  <a:lnTo>
                    <a:pt x="1937732" y="3094734"/>
                  </a:lnTo>
                  <a:lnTo>
                    <a:pt x="0" y="309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64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33576" y="2846195"/>
              <a:ext cx="2629884" cy="1868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Klar!</a:t>
              </a:r>
            </a:p>
            <a:p>
              <a:pPr algn="ctr">
                <a:lnSpc>
                  <a:spcPts val="84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Kontrollzentrum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WLAN an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Für alle </a:t>
              </a:r>
            </a:p>
            <a:p>
              <a:pPr algn="l">
                <a:lnSpc>
                  <a:spcPts val="5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Los geht´s!</a:t>
              </a:r>
            </a:p>
          </p:txBody>
        </p:sp>
        <p:sp>
          <p:nvSpPr>
            <p:cNvPr id="26" name="Freeform 26"/>
            <p:cNvSpPr/>
            <p:nvPr/>
          </p:nvSpPr>
          <p:spPr>
            <a:xfrm rot="-5945675" flipH="1">
              <a:off x="6518830" y="95438"/>
              <a:ext cx="2043524" cy="2169953"/>
            </a:xfrm>
            <a:custGeom>
              <a:avLst/>
              <a:gdLst/>
              <a:ahLst/>
              <a:cxnLst/>
              <a:rect l="l" t="t" r="r" b="b"/>
              <a:pathLst>
                <a:path w="2043524" h="2169953">
                  <a:moveTo>
                    <a:pt x="2043525" y="0"/>
                  </a:moveTo>
                  <a:lnTo>
                    <a:pt x="0" y="0"/>
                  </a:lnTo>
                  <a:lnTo>
                    <a:pt x="0" y="2169952"/>
                  </a:lnTo>
                  <a:lnTo>
                    <a:pt x="2043525" y="2169952"/>
                  </a:lnTo>
                  <a:lnTo>
                    <a:pt x="2043525" y="0"/>
                  </a:lnTo>
                  <a:close/>
                </a:path>
              </a:pathLst>
            </a:custGeom>
            <a:blipFill>
              <a:blip r:embed="rId8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080448" y="3663955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2" y="0"/>
                  </a:lnTo>
                  <a:lnTo>
                    <a:pt x="350902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830740" y="3948832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3185432">
              <a:off x="3266910" y="5762883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4" y="0"/>
                  </a:lnTo>
                  <a:lnTo>
                    <a:pt x="421964" y="421965"/>
                  </a:lnTo>
                  <a:lnTo>
                    <a:pt x="0" y="421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2450684" y="6100571"/>
              <a:ext cx="858509" cy="10635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538461" y="3052979"/>
              <a:ext cx="2629884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schicke dir ein Bild von einem Otter.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dein Tablet bereit?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4126050"/>
              <a:ext cx="2208419" cy="3166033"/>
            </a:xfrm>
            <a:custGeom>
              <a:avLst/>
              <a:gdLst/>
              <a:ahLst/>
              <a:cxnLst/>
              <a:rect l="l" t="t" r="r" b="b"/>
              <a:pathLst>
                <a:path w="2208419" h="3166033">
                  <a:moveTo>
                    <a:pt x="0" y="0"/>
                  </a:moveTo>
                  <a:lnTo>
                    <a:pt x="2208419" y="0"/>
                  </a:lnTo>
                  <a:lnTo>
                    <a:pt x="2208419" y="3166033"/>
                  </a:lnTo>
                  <a:lnTo>
                    <a:pt x="0" y="3166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5324704"/>
            <a:ext cx="7119119" cy="5437074"/>
            <a:chOff x="0" y="0"/>
            <a:chExt cx="9492159" cy="724943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384245"/>
              <a:ext cx="9083456" cy="6511672"/>
              <a:chOff x="0" y="0"/>
              <a:chExt cx="2441479" cy="175022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8650" y="393262"/>
              <a:ext cx="9037509" cy="1636108"/>
              <a:chOff x="0" y="0"/>
              <a:chExt cx="2437972" cy="44135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1307" y="1825106"/>
              <a:ext cx="9034852" cy="761007"/>
              <a:chOff x="0" y="0"/>
              <a:chExt cx="2437255" cy="2052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645197" y="1903577"/>
              <a:ext cx="758075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 Datei annehmen möchtest ...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184526" y="1949492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rot="-910450" flipH="1">
              <a:off x="4662428" y="1846085"/>
              <a:ext cx="3968220" cy="3435883"/>
            </a:xfrm>
            <a:custGeom>
              <a:avLst/>
              <a:gdLst/>
              <a:ahLst/>
              <a:cxnLst/>
              <a:rect l="l" t="t" r="r" b="b"/>
              <a:pathLst>
                <a:path w="3968220" h="3435883">
                  <a:moveTo>
                    <a:pt x="3968220" y="0"/>
                  </a:moveTo>
                  <a:lnTo>
                    <a:pt x="0" y="0"/>
                  </a:lnTo>
                  <a:lnTo>
                    <a:pt x="0" y="3435883"/>
                  </a:lnTo>
                  <a:lnTo>
                    <a:pt x="3968220" y="3435883"/>
                  </a:lnTo>
                  <a:lnTo>
                    <a:pt x="3968220" y="0"/>
                  </a:lnTo>
                  <a:close/>
                </a:path>
              </a:pathLst>
            </a:custGeom>
            <a:blipFill>
              <a:blip r:embed="rId4"/>
              <a:stretch>
                <a:fillRect l="-11702" t="-14368" r="-14652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49445" y="805565"/>
              <a:ext cx="914271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(2)</a:t>
              </a:r>
            </a:p>
          </p:txBody>
        </p:sp>
        <p:sp>
          <p:nvSpPr>
            <p:cNvPr id="47" name="Freeform 47"/>
            <p:cNvSpPr/>
            <p:nvPr/>
          </p:nvSpPr>
          <p:spPr>
            <a:xfrm rot="-10800000">
              <a:off x="8435532" y="5998812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89"/>
                  </a:lnTo>
                  <a:lnTo>
                    <a:pt x="0" y="46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 rot="10671394" flipH="1" flipV="1">
              <a:off x="607902" y="2185583"/>
              <a:ext cx="4250758" cy="3402539"/>
            </a:xfrm>
            <a:custGeom>
              <a:avLst/>
              <a:gdLst/>
              <a:ahLst/>
              <a:cxnLst/>
              <a:rect l="l" t="t" r="r" b="b"/>
              <a:pathLst>
                <a:path w="4250758" h="3402539">
                  <a:moveTo>
                    <a:pt x="4250757" y="3402538"/>
                  </a:moveTo>
                  <a:lnTo>
                    <a:pt x="0" y="3402538"/>
                  </a:lnTo>
                  <a:lnTo>
                    <a:pt x="0" y="0"/>
                  </a:lnTo>
                  <a:lnTo>
                    <a:pt x="4250757" y="0"/>
                  </a:lnTo>
                  <a:lnTo>
                    <a:pt x="4250757" y="3402538"/>
                  </a:lnTo>
                  <a:close/>
                </a:path>
              </a:pathLst>
            </a:custGeom>
            <a:blipFill>
              <a:blip r:embed="rId6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914485" y="4154697"/>
              <a:ext cx="1937732" cy="3094735"/>
            </a:xfrm>
            <a:custGeom>
              <a:avLst/>
              <a:gdLst/>
              <a:ahLst/>
              <a:cxnLst/>
              <a:rect l="l" t="t" r="r" b="b"/>
              <a:pathLst>
                <a:path w="1937732" h="3094735">
                  <a:moveTo>
                    <a:pt x="0" y="0"/>
                  </a:moveTo>
                  <a:lnTo>
                    <a:pt x="1937732" y="0"/>
                  </a:lnTo>
                  <a:lnTo>
                    <a:pt x="1937732" y="3094735"/>
                  </a:lnTo>
                  <a:lnTo>
                    <a:pt x="0" y="309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64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433576" y="2690977"/>
              <a:ext cx="2629884" cy="1868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Klar!</a:t>
              </a:r>
            </a:p>
            <a:p>
              <a:pPr algn="ctr">
                <a:lnSpc>
                  <a:spcPts val="84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Kontrollzentrum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WLAN an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Für alle </a:t>
              </a:r>
            </a:p>
            <a:p>
              <a:pPr algn="l">
                <a:lnSpc>
                  <a:spcPts val="5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Los geht´s!</a:t>
              </a:r>
            </a:p>
          </p:txBody>
        </p:sp>
        <p:sp>
          <p:nvSpPr>
            <p:cNvPr id="51" name="Freeform 51"/>
            <p:cNvSpPr/>
            <p:nvPr/>
          </p:nvSpPr>
          <p:spPr>
            <a:xfrm rot="-5945675" flipH="1">
              <a:off x="6662337" y="52306"/>
              <a:ext cx="1816738" cy="2006435"/>
            </a:xfrm>
            <a:custGeom>
              <a:avLst/>
              <a:gdLst/>
              <a:ahLst/>
              <a:cxnLst/>
              <a:rect l="l" t="t" r="r" b="b"/>
              <a:pathLst>
                <a:path w="1816738" h="2006435">
                  <a:moveTo>
                    <a:pt x="1816738" y="0"/>
                  </a:moveTo>
                  <a:lnTo>
                    <a:pt x="0" y="0"/>
                  </a:lnTo>
                  <a:lnTo>
                    <a:pt x="0" y="2006434"/>
                  </a:lnTo>
                  <a:lnTo>
                    <a:pt x="1816738" y="2006434"/>
                  </a:lnTo>
                  <a:lnTo>
                    <a:pt x="1816738" y="0"/>
                  </a:lnTo>
                  <a:close/>
                </a:path>
              </a:pathLst>
            </a:custGeom>
            <a:blipFill>
              <a:blip r:embed="rId8"/>
              <a:stretch>
                <a:fillRect l="-141606" t="-16558" r="-121077" b="-7103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080448" y="3508738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2" y="0"/>
                  </a:lnTo>
                  <a:lnTo>
                    <a:pt x="350902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6830740" y="3793614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3185432">
              <a:off x="3266910" y="5607665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4" y="0"/>
                  </a:lnTo>
                  <a:lnTo>
                    <a:pt x="421964" y="421965"/>
                  </a:lnTo>
                  <a:lnTo>
                    <a:pt x="0" y="421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AutoShape 55"/>
            <p:cNvSpPr/>
            <p:nvPr/>
          </p:nvSpPr>
          <p:spPr>
            <a:xfrm flipV="1">
              <a:off x="2450684" y="5945354"/>
              <a:ext cx="858509" cy="106356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538461" y="2897761"/>
              <a:ext cx="2629884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schicke dir ein Bild von einem Otter.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dein Tablet bereit?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3970832"/>
              <a:ext cx="2208419" cy="3166033"/>
            </a:xfrm>
            <a:custGeom>
              <a:avLst/>
              <a:gdLst/>
              <a:ahLst/>
              <a:cxnLst/>
              <a:rect l="l" t="t" r="r" b="b"/>
              <a:pathLst>
                <a:path w="2208419" h="3166033">
                  <a:moveTo>
                    <a:pt x="0" y="0"/>
                  </a:moveTo>
                  <a:lnTo>
                    <a:pt x="2208419" y="0"/>
                  </a:lnTo>
                  <a:lnTo>
                    <a:pt x="2208419" y="3166033"/>
                  </a:lnTo>
                  <a:lnTo>
                    <a:pt x="0" y="3166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936674" cy="4883754"/>
            <a:chOff x="0" y="0"/>
            <a:chExt cx="9248898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140" y="0"/>
              <a:ext cx="9037509" cy="1851531"/>
              <a:chOff x="0" y="0"/>
              <a:chExt cx="2437972" cy="49947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99472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9472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6628"/>
                    </a:lnTo>
                    <a:cubicBezTo>
                      <a:pt x="2437972" y="482686"/>
                      <a:pt x="2435565" y="488497"/>
                      <a:pt x="2431281" y="492781"/>
                    </a:cubicBezTo>
                    <a:cubicBezTo>
                      <a:pt x="2426997" y="497065"/>
                      <a:pt x="2421186" y="499472"/>
                      <a:pt x="2415128" y="499472"/>
                    </a:cubicBezTo>
                    <a:lnTo>
                      <a:pt x="22844" y="499472"/>
                    </a:lnTo>
                    <a:cubicBezTo>
                      <a:pt x="16785" y="499472"/>
                      <a:pt x="10975" y="497065"/>
                      <a:pt x="6691" y="492781"/>
                    </a:cubicBezTo>
                    <a:cubicBezTo>
                      <a:pt x="2407" y="488497"/>
                      <a:pt x="0" y="482686"/>
                      <a:pt x="0" y="47662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52804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583" y="1425398"/>
              <a:ext cx="9035066" cy="761007"/>
              <a:chOff x="0" y="0"/>
              <a:chExt cx="2437313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3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313" h="205290">
                    <a:moveTo>
                      <a:pt x="0" y="0"/>
                    </a:moveTo>
                    <a:lnTo>
                      <a:pt x="2437313" y="0"/>
                    </a:lnTo>
                    <a:lnTo>
                      <a:pt x="24373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3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50723" y="1580564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161378" y="5248648"/>
              <a:ext cx="4757034" cy="946031"/>
              <a:chOff x="0" y="0"/>
              <a:chExt cx="1259968" cy="25057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59968" cy="250570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50570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7171"/>
                    </a:lnTo>
                    <a:cubicBezTo>
                      <a:pt x="1259968" y="231139"/>
                      <a:pt x="1240537" y="250570"/>
                      <a:pt x="1216569" y="250570"/>
                    </a:cubicBezTo>
                    <a:lnTo>
                      <a:pt x="43399" y="250570"/>
                    </a:lnTo>
                    <a:cubicBezTo>
                      <a:pt x="31889" y="250570"/>
                      <a:pt x="20850" y="245997"/>
                      <a:pt x="12711" y="237858"/>
                    </a:cubicBezTo>
                    <a:cubicBezTo>
                      <a:pt x="4572" y="229719"/>
                      <a:pt x="0" y="218681"/>
                      <a:pt x="0" y="207171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259968" cy="298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Nimm eine Datei nur an, wenn du weißt von wem sie kommt. 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580903">
              <a:off x="6267615" y="5345850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8" y="0"/>
                  </a:lnTo>
                  <a:lnTo>
                    <a:pt x="905358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7900255" y="5576160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7"/>
                  </a:lnTo>
                  <a:lnTo>
                    <a:pt x="0" y="5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209306" y="2517746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Dein Tablet ist bereit.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Eine Datei kommt.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Es erscheint: 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auf: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Datei ist auf deinem Tablet.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5939260" y="2651096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978349" y="3569459"/>
              <a:ext cx="1594518" cy="286996"/>
            </a:xfrm>
            <a:custGeom>
              <a:avLst/>
              <a:gdLst/>
              <a:ahLst/>
              <a:cxnLst/>
              <a:rect l="l" t="t" r="r" b="b"/>
              <a:pathLst>
                <a:path w="1594518" h="286996">
                  <a:moveTo>
                    <a:pt x="0" y="0"/>
                  </a:moveTo>
                  <a:lnTo>
                    <a:pt x="1594518" y="0"/>
                  </a:lnTo>
                  <a:lnTo>
                    <a:pt x="1594518" y="286995"/>
                  </a:lnTo>
                  <a:lnTo>
                    <a:pt x="0" y="286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280" t="-167227" r="-9589" b="-18018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57475" y="1623330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nehme ich eine Datei an?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4999789" y="4094578"/>
              <a:ext cx="775819" cy="277770"/>
            </a:xfrm>
            <a:custGeom>
              <a:avLst/>
              <a:gdLst/>
              <a:ahLst/>
              <a:cxnLst/>
              <a:rect l="l" t="t" r="r" b="b"/>
              <a:pathLst>
                <a:path w="775819" h="277770">
                  <a:moveTo>
                    <a:pt x="0" y="0"/>
                  </a:moveTo>
                  <a:lnTo>
                    <a:pt x="775819" y="0"/>
                  </a:lnTo>
                  <a:lnTo>
                    <a:pt x="775819" y="277770"/>
                  </a:lnTo>
                  <a:lnTo>
                    <a:pt x="0" y="277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359" t="-167227" r="-19075" b="-1801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5482215" y="2826445"/>
              <a:ext cx="728645" cy="773725"/>
            </a:xfrm>
            <a:custGeom>
              <a:avLst/>
              <a:gdLst/>
              <a:ahLst/>
              <a:cxnLst/>
              <a:rect l="l" t="t" r="r" b="b"/>
              <a:pathLst>
                <a:path w="728645" h="773725">
                  <a:moveTo>
                    <a:pt x="728645" y="0"/>
                  </a:moveTo>
                  <a:lnTo>
                    <a:pt x="0" y="0"/>
                  </a:lnTo>
                  <a:lnTo>
                    <a:pt x="0" y="773725"/>
                  </a:lnTo>
                  <a:lnTo>
                    <a:pt x="728645" y="773725"/>
                  </a:lnTo>
                  <a:lnTo>
                    <a:pt x="728645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10671394" flipH="1" flipV="1">
              <a:off x="595584" y="2092141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1696869" y="1358267"/>
                  </a:moveTo>
                  <a:lnTo>
                    <a:pt x="0" y="1358267"/>
                  </a:lnTo>
                  <a:lnTo>
                    <a:pt x="0" y="0"/>
                  </a:lnTo>
                  <a:lnTo>
                    <a:pt x="1696869" y="0"/>
                  </a:lnTo>
                  <a:lnTo>
                    <a:pt x="1696869" y="1358267"/>
                  </a:lnTo>
                  <a:close/>
                </a:path>
              </a:pathLst>
            </a:custGeom>
            <a:blipFill>
              <a:blip r:embed="rId10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5647688" flipV="1">
              <a:off x="2804184" y="215694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 flipH="1">
              <a:off x="5187963" y="2152760"/>
              <a:ext cx="802651" cy="8247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5647688" flipV="1">
              <a:off x="4782580" y="1865116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35"/>
            <p:cNvSpPr/>
            <p:nvPr/>
          </p:nvSpPr>
          <p:spPr>
            <a:xfrm flipH="1">
              <a:off x="3338952" y="2247529"/>
              <a:ext cx="795151" cy="10977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rot="10671394" flipV="1">
              <a:off x="6495729" y="1464227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0" y="1358266"/>
                  </a:moveTo>
                  <a:lnTo>
                    <a:pt x="1696868" y="1358266"/>
                  </a:lnTo>
                  <a:lnTo>
                    <a:pt x="1696868" y="0"/>
                  </a:lnTo>
                  <a:lnTo>
                    <a:pt x="0" y="0"/>
                  </a:lnTo>
                  <a:lnTo>
                    <a:pt x="0" y="1358266"/>
                  </a:lnTo>
                  <a:close/>
                </a:path>
              </a:pathLst>
            </a:custGeom>
            <a:blipFill>
              <a:blip r:embed="rId10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080867" y="2516154"/>
              <a:ext cx="2168031" cy="2168031"/>
            </a:xfrm>
            <a:custGeom>
              <a:avLst/>
              <a:gdLst/>
              <a:ahLst/>
              <a:cxnLst/>
              <a:rect l="l" t="t" r="r" b="b"/>
              <a:pathLst>
                <a:path w="2168031" h="2168031">
                  <a:moveTo>
                    <a:pt x="0" y="0"/>
                  </a:moveTo>
                  <a:lnTo>
                    <a:pt x="2168031" y="0"/>
                  </a:lnTo>
                  <a:lnTo>
                    <a:pt x="2168031" y="2168032"/>
                  </a:lnTo>
                  <a:lnTo>
                    <a:pt x="0" y="2168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50723" y="3145289"/>
              <a:ext cx="2455682" cy="2176348"/>
            </a:xfrm>
            <a:custGeom>
              <a:avLst/>
              <a:gdLst/>
              <a:ahLst/>
              <a:cxnLst/>
              <a:rect l="l" t="t" r="r" b="b"/>
              <a:pathLst>
                <a:path w="2455682" h="2176348">
                  <a:moveTo>
                    <a:pt x="0" y="0"/>
                  </a:moveTo>
                  <a:lnTo>
                    <a:pt x="2455682" y="0"/>
                  </a:lnTo>
                  <a:lnTo>
                    <a:pt x="2455682" y="2176348"/>
                  </a:lnTo>
                  <a:lnTo>
                    <a:pt x="0" y="217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08147" y="38003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(3)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57475" y="2468681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Tarek!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589636" y="1855705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Otter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20877" y="5620361"/>
            <a:ext cx="6936674" cy="4883754"/>
            <a:chOff x="0" y="0"/>
            <a:chExt cx="9248898" cy="6511672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21140" y="0"/>
              <a:ext cx="9037509" cy="1851531"/>
              <a:chOff x="0" y="0"/>
              <a:chExt cx="2437972" cy="49947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37972" cy="499472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9472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6628"/>
                    </a:lnTo>
                    <a:cubicBezTo>
                      <a:pt x="2437972" y="482686"/>
                      <a:pt x="2435565" y="488497"/>
                      <a:pt x="2431281" y="492781"/>
                    </a:cubicBezTo>
                    <a:cubicBezTo>
                      <a:pt x="2426997" y="497065"/>
                      <a:pt x="2421186" y="499472"/>
                      <a:pt x="2415128" y="499472"/>
                    </a:cubicBezTo>
                    <a:lnTo>
                      <a:pt x="22844" y="499472"/>
                    </a:lnTo>
                    <a:cubicBezTo>
                      <a:pt x="16785" y="499472"/>
                      <a:pt x="10975" y="497065"/>
                      <a:pt x="6691" y="492781"/>
                    </a:cubicBezTo>
                    <a:cubicBezTo>
                      <a:pt x="2407" y="488497"/>
                      <a:pt x="0" y="482686"/>
                      <a:pt x="0" y="47662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37972" cy="52804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3583" y="1425398"/>
              <a:ext cx="9035066" cy="761007"/>
              <a:chOff x="0" y="0"/>
              <a:chExt cx="2437313" cy="2052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373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313" h="205290">
                    <a:moveTo>
                      <a:pt x="0" y="0"/>
                    </a:moveTo>
                    <a:lnTo>
                      <a:pt x="2437313" y="0"/>
                    </a:lnTo>
                    <a:lnTo>
                      <a:pt x="24373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373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50723" y="1580564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2161378" y="5248648"/>
              <a:ext cx="4757034" cy="946031"/>
              <a:chOff x="0" y="0"/>
              <a:chExt cx="1259968" cy="25057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259968" cy="250570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50570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7171"/>
                    </a:lnTo>
                    <a:cubicBezTo>
                      <a:pt x="1259968" y="231139"/>
                      <a:pt x="1240537" y="250570"/>
                      <a:pt x="1216569" y="250570"/>
                    </a:cubicBezTo>
                    <a:lnTo>
                      <a:pt x="43399" y="250570"/>
                    </a:lnTo>
                    <a:cubicBezTo>
                      <a:pt x="31889" y="250570"/>
                      <a:pt x="20850" y="245997"/>
                      <a:pt x="12711" y="237858"/>
                    </a:cubicBezTo>
                    <a:cubicBezTo>
                      <a:pt x="4572" y="229719"/>
                      <a:pt x="0" y="218681"/>
                      <a:pt x="0" y="207171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1259968" cy="298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Nimm eine Datei nur an, wenn du weißt von wem sie kommt. </a:t>
                </a:r>
              </a:p>
            </p:txBody>
          </p:sp>
        </p:grpSp>
        <p:sp>
          <p:nvSpPr>
            <p:cNvPr id="56" name="Freeform 56"/>
            <p:cNvSpPr/>
            <p:nvPr/>
          </p:nvSpPr>
          <p:spPr>
            <a:xfrm rot="580903">
              <a:off x="6267615" y="5345850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8" y="0"/>
                  </a:lnTo>
                  <a:lnTo>
                    <a:pt x="905358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7900255" y="5576160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7"/>
                  </a:lnTo>
                  <a:lnTo>
                    <a:pt x="0" y="5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209306" y="2517746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Dein Tablet ist bereit.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Eine Datei kommt.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Es erscheint: 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auf: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Datei ist auf deinem Tablet.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" name="Freeform 59"/>
            <p:cNvSpPr/>
            <p:nvPr/>
          </p:nvSpPr>
          <p:spPr>
            <a:xfrm>
              <a:off x="5939260" y="2651096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4978349" y="3569459"/>
              <a:ext cx="1594518" cy="286996"/>
            </a:xfrm>
            <a:custGeom>
              <a:avLst/>
              <a:gdLst/>
              <a:ahLst/>
              <a:cxnLst/>
              <a:rect l="l" t="t" r="r" b="b"/>
              <a:pathLst>
                <a:path w="1594518" h="286996">
                  <a:moveTo>
                    <a:pt x="0" y="0"/>
                  </a:moveTo>
                  <a:lnTo>
                    <a:pt x="1594518" y="0"/>
                  </a:lnTo>
                  <a:lnTo>
                    <a:pt x="1594518" y="286995"/>
                  </a:lnTo>
                  <a:lnTo>
                    <a:pt x="0" y="286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280" t="-167227" r="-9589" b="-18018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57475" y="1623330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nehme ich eine Datei an?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4999789" y="4094578"/>
              <a:ext cx="775819" cy="277770"/>
            </a:xfrm>
            <a:custGeom>
              <a:avLst/>
              <a:gdLst/>
              <a:ahLst/>
              <a:cxnLst/>
              <a:rect l="l" t="t" r="r" b="b"/>
              <a:pathLst>
                <a:path w="775819" h="277770">
                  <a:moveTo>
                    <a:pt x="0" y="0"/>
                  </a:moveTo>
                  <a:lnTo>
                    <a:pt x="775819" y="0"/>
                  </a:lnTo>
                  <a:lnTo>
                    <a:pt x="775819" y="277770"/>
                  </a:lnTo>
                  <a:lnTo>
                    <a:pt x="0" y="277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359" t="-167227" r="-19075" b="-1801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flipH="1">
              <a:off x="5482215" y="2826445"/>
              <a:ext cx="728645" cy="773725"/>
            </a:xfrm>
            <a:custGeom>
              <a:avLst/>
              <a:gdLst/>
              <a:ahLst/>
              <a:cxnLst/>
              <a:rect l="l" t="t" r="r" b="b"/>
              <a:pathLst>
                <a:path w="728645" h="773725">
                  <a:moveTo>
                    <a:pt x="728645" y="0"/>
                  </a:moveTo>
                  <a:lnTo>
                    <a:pt x="0" y="0"/>
                  </a:lnTo>
                  <a:lnTo>
                    <a:pt x="0" y="773725"/>
                  </a:lnTo>
                  <a:lnTo>
                    <a:pt x="728645" y="773725"/>
                  </a:lnTo>
                  <a:lnTo>
                    <a:pt x="728645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10671394" flipH="1" flipV="1">
              <a:off x="595584" y="2092141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1696869" y="1358267"/>
                  </a:moveTo>
                  <a:lnTo>
                    <a:pt x="0" y="1358267"/>
                  </a:lnTo>
                  <a:lnTo>
                    <a:pt x="0" y="0"/>
                  </a:lnTo>
                  <a:lnTo>
                    <a:pt x="1696869" y="0"/>
                  </a:lnTo>
                  <a:lnTo>
                    <a:pt x="1696869" y="1358267"/>
                  </a:lnTo>
                  <a:close/>
                </a:path>
              </a:pathLst>
            </a:custGeom>
            <a:blipFill>
              <a:blip r:embed="rId10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5647688" flipV="1">
              <a:off x="2804184" y="215694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AutoShape 66"/>
            <p:cNvSpPr/>
            <p:nvPr/>
          </p:nvSpPr>
          <p:spPr>
            <a:xfrm flipH="1">
              <a:off x="5187963" y="2152760"/>
              <a:ext cx="802651" cy="8247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 rot="5647688" flipV="1">
              <a:off x="4782580" y="1865116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68"/>
            <p:cNvSpPr/>
            <p:nvPr/>
          </p:nvSpPr>
          <p:spPr>
            <a:xfrm flipH="1">
              <a:off x="3338952" y="2247529"/>
              <a:ext cx="795151" cy="10977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10671394" flipV="1">
              <a:off x="6495729" y="1464227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0" y="1358266"/>
                  </a:moveTo>
                  <a:lnTo>
                    <a:pt x="1696868" y="1358266"/>
                  </a:lnTo>
                  <a:lnTo>
                    <a:pt x="1696868" y="0"/>
                  </a:lnTo>
                  <a:lnTo>
                    <a:pt x="0" y="0"/>
                  </a:lnTo>
                  <a:lnTo>
                    <a:pt x="0" y="1358266"/>
                  </a:lnTo>
                  <a:close/>
                </a:path>
              </a:pathLst>
            </a:custGeom>
            <a:blipFill>
              <a:blip r:embed="rId10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7080867" y="2516154"/>
              <a:ext cx="2168031" cy="2168031"/>
            </a:xfrm>
            <a:custGeom>
              <a:avLst/>
              <a:gdLst/>
              <a:ahLst/>
              <a:cxnLst/>
              <a:rect l="l" t="t" r="r" b="b"/>
              <a:pathLst>
                <a:path w="2168031" h="2168031">
                  <a:moveTo>
                    <a:pt x="0" y="0"/>
                  </a:moveTo>
                  <a:lnTo>
                    <a:pt x="2168031" y="0"/>
                  </a:lnTo>
                  <a:lnTo>
                    <a:pt x="2168031" y="2168032"/>
                  </a:lnTo>
                  <a:lnTo>
                    <a:pt x="0" y="2168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150723" y="3145289"/>
              <a:ext cx="2455682" cy="2176348"/>
            </a:xfrm>
            <a:custGeom>
              <a:avLst/>
              <a:gdLst/>
              <a:ahLst/>
              <a:cxnLst/>
              <a:rect l="l" t="t" r="r" b="b"/>
              <a:pathLst>
                <a:path w="2455682" h="2176348">
                  <a:moveTo>
                    <a:pt x="0" y="0"/>
                  </a:moveTo>
                  <a:lnTo>
                    <a:pt x="2455682" y="0"/>
                  </a:lnTo>
                  <a:lnTo>
                    <a:pt x="2455682" y="2176348"/>
                  </a:lnTo>
                  <a:lnTo>
                    <a:pt x="0" y="217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408147" y="38003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(3)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57475" y="2468681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Tarek!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6589636" y="1855705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Otter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05436" y="5192330"/>
            <a:ext cx="2549128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1 mit Code-Eingabe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20877" y="-16578"/>
            <a:ext cx="6812592" cy="5124076"/>
            <a:chOff x="0" y="0"/>
            <a:chExt cx="9083456" cy="683210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320430"/>
              <a:ext cx="9083456" cy="6511672"/>
              <a:chOff x="0" y="0"/>
              <a:chExt cx="2441479" cy="17502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9630" y="338885"/>
              <a:ext cx="9028259" cy="2030798"/>
              <a:chOff x="0" y="0"/>
              <a:chExt cx="2435476" cy="54783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5476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547831">
                    <a:moveTo>
                      <a:pt x="22867" y="0"/>
                    </a:moveTo>
                    <a:lnTo>
                      <a:pt x="2412609" y="0"/>
                    </a:lnTo>
                    <a:cubicBezTo>
                      <a:pt x="2425238" y="0"/>
                      <a:pt x="2435476" y="10238"/>
                      <a:pt x="2435476" y="22867"/>
                    </a:cubicBezTo>
                    <a:lnTo>
                      <a:pt x="2435476" y="524964"/>
                    </a:lnTo>
                    <a:cubicBezTo>
                      <a:pt x="2435476" y="537593"/>
                      <a:pt x="2425238" y="547831"/>
                      <a:pt x="2412609" y="547831"/>
                    </a:cubicBezTo>
                    <a:lnTo>
                      <a:pt x="22867" y="547831"/>
                    </a:lnTo>
                    <a:cubicBezTo>
                      <a:pt x="10238" y="547831"/>
                      <a:pt x="0" y="537593"/>
                      <a:pt x="0" y="524964"/>
                    </a:cubicBezTo>
                    <a:lnTo>
                      <a:pt x="0" y="22867"/>
                    </a:lnTo>
                    <a:cubicBezTo>
                      <a:pt x="0" y="10238"/>
                      <a:pt x="10238" y="0"/>
                      <a:pt x="2286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5476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9630" y="1632471"/>
              <a:ext cx="9028259" cy="761007"/>
              <a:chOff x="0" y="0"/>
              <a:chExt cx="2435476" cy="2052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3547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205290">
                    <a:moveTo>
                      <a:pt x="0" y="0"/>
                    </a:moveTo>
                    <a:lnTo>
                      <a:pt x="2435476" y="0"/>
                    </a:lnTo>
                    <a:lnTo>
                      <a:pt x="243547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43547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5157475" y="488841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7233863" y="40180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478194" y="4823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2775229" y="47843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8444817" y="6243108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4304601" y="1860879"/>
              <a:ext cx="4429921" cy="993290"/>
              <a:chOff x="0" y="0"/>
              <a:chExt cx="1173327" cy="26308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173327" cy="263087"/>
              </a:xfrm>
              <a:custGeom>
                <a:avLst/>
                <a:gdLst/>
                <a:ahLst/>
                <a:cxnLst/>
                <a:rect l="l" t="t" r="r" b="b"/>
                <a:pathLst>
                  <a:path w="1173327" h="263087">
                    <a:moveTo>
                      <a:pt x="46604" y="0"/>
                    </a:moveTo>
                    <a:lnTo>
                      <a:pt x="1126724" y="0"/>
                    </a:lnTo>
                    <a:cubicBezTo>
                      <a:pt x="1139084" y="0"/>
                      <a:pt x="1150938" y="4910"/>
                      <a:pt x="1159677" y="13650"/>
                    </a:cubicBezTo>
                    <a:cubicBezTo>
                      <a:pt x="1168417" y="22390"/>
                      <a:pt x="1173327" y="34244"/>
                      <a:pt x="1173327" y="46604"/>
                    </a:cubicBezTo>
                    <a:lnTo>
                      <a:pt x="1173327" y="216483"/>
                    </a:lnTo>
                    <a:cubicBezTo>
                      <a:pt x="1173327" y="228843"/>
                      <a:pt x="1168417" y="240697"/>
                      <a:pt x="1159677" y="249437"/>
                    </a:cubicBezTo>
                    <a:cubicBezTo>
                      <a:pt x="1150938" y="258177"/>
                      <a:pt x="1139084" y="263087"/>
                      <a:pt x="1126724" y="263087"/>
                    </a:cubicBezTo>
                    <a:lnTo>
                      <a:pt x="46604" y="263087"/>
                    </a:lnTo>
                    <a:cubicBezTo>
                      <a:pt x="34244" y="263087"/>
                      <a:pt x="22390" y="258177"/>
                      <a:pt x="13650" y="249437"/>
                    </a:cubicBezTo>
                    <a:cubicBezTo>
                      <a:pt x="4910" y="240697"/>
                      <a:pt x="0" y="228843"/>
                      <a:pt x="0" y="216483"/>
                    </a:cubicBezTo>
                    <a:lnTo>
                      <a:pt x="0" y="46604"/>
                    </a:lnTo>
                    <a:cubicBezTo>
                      <a:pt x="0" y="34244"/>
                      <a:pt x="4910" y="22390"/>
                      <a:pt x="13650" y="13650"/>
                    </a:cubicBezTo>
                    <a:cubicBezTo>
                      <a:pt x="22390" y="4910"/>
                      <a:pt x="34244" y="0"/>
                      <a:pt x="466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1173327" cy="310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4576172" y="1861107"/>
              <a:ext cx="3518605" cy="94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</a:pPr>
              <a:r>
                <a:rPr lang="en-US" sz="124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verschwindet der Knopf zum Annehmen/Ablehnen.</a:t>
              </a:r>
            </a:p>
          </p:txBody>
        </p:sp>
        <p:sp>
          <p:nvSpPr>
            <p:cNvPr id="33" name="Freeform 33"/>
            <p:cNvSpPr/>
            <p:nvPr/>
          </p:nvSpPr>
          <p:spPr>
            <a:xfrm rot="399841">
              <a:off x="7831941" y="1775347"/>
              <a:ext cx="818001" cy="746426"/>
            </a:xfrm>
            <a:custGeom>
              <a:avLst/>
              <a:gdLst/>
              <a:ahLst/>
              <a:cxnLst/>
              <a:rect l="l" t="t" r="r" b="b"/>
              <a:pathLst>
                <a:path w="818001" h="746426">
                  <a:moveTo>
                    <a:pt x="0" y="0"/>
                  </a:moveTo>
                  <a:lnTo>
                    <a:pt x="818001" y="0"/>
                  </a:lnTo>
                  <a:lnTo>
                    <a:pt x="818001" y="746426"/>
                  </a:lnTo>
                  <a:lnTo>
                    <a:pt x="0" y="7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3742303" y="3767336"/>
              <a:ext cx="647720" cy="647720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6024851" y="3839548"/>
              <a:ext cx="621245" cy="621245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 rot="-5400000">
              <a:off x="811443" y="204780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3627652" y="2407784"/>
              <a:ext cx="613449" cy="613449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1550439" y="3847869"/>
              <a:ext cx="721434" cy="721434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2140294" y="2081538"/>
              <a:ext cx="1686987" cy="1545383"/>
            </a:xfrm>
            <a:custGeom>
              <a:avLst/>
              <a:gdLst/>
              <a:ahLst/>
              <a:cxnLst/>
              <a:rect l="l" t="t" r="r" b="b"/>
              <a:pathLst>
                <a:path w="1686987" h="1545383">
                  <a:moveTo>
                    <a:pt x="0" y="0"/>
                  </a:moveTo>
                  <a:lnTo>
                    <a:pt x="1686987" y="0"/>
                  </a:lnTo>
                  <a:lnTo>
                    <a:pt x="1686987" y="1545383"/>
                  </a:lnTo>
                  <a:lnTo>
                    <a:pt x="0" y="154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8240941" y="2949309"/>
              <a:ext cx="631464" cy="631464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236042" y="3743931"/>
              <a:ext cx="1371221" cy="1650744"/>
            </a:xfrm>
            <a:custGeom>
              <a:avLst/>
              <a:gdLst/>
              <a:ahLst/>
              <a:cxnLst/>
              <a:rect l="l" t="t" r="r" b="b"/>
              <a:pathLst>
                <a:path w="1371221" h="1650744">
                  <a:moveTo>
                    <a:pt x="0" y="0"/>
                  </a:moveTo>
                  <a:lnTo>
                    <a:pt x="1371220" y="0"/>
                  </a:lnTo>
                  <a:lnTo>
                    <a:pt x="1371220" y="1650744"/>
                  </a:lnTo>
                  <a:lnTo>
                    <a:pt x="0" y="165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855508" y="3767336"/>
              <a:ext cx="1385593" cy="1386915"/>
            </a:xfrm>
            <a:custGeom>
              <a:avLst/>
              <a:gdLst/>
              <a:ahLst/>
              <a:cxnLst/>
              <a:rect l="l" t="t" r="r" b="b"/>
              <a:pathLst>
                <a:path w="1385593" h="1386915">
                  <a:moveTo>
                    <a:pt x="0" y="0"/>
                  </a:moveTo>
                  <a:lnTo>
                    <a:pt x="1385593" y="0"/>
                  </a:lnTo>
                  <a:lnTo>
                    <a:pt x="1385593" y="1386914"/>
                  </a:lnTo>
                  <a:lnTo>
                    <a:pt x="0" y="138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190" r="-95475" b="-778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4947595" y="3711155"/>
              <a:ext cx="1300097" cy="1683519"/>
            </a:xfrm>
            <a:custGeom>
              <a:avLst/>
              <a:gdLst/>
              <a:ahLst/>
              <a:cxnLst/>
              <a:rect l="l" t="t" r="r" b="b"/>
              <a:pathLst>
                <a:path w="1300097" h="1683519">
                  <a:moveTo>
                    <a:pt x="0" y="0"/>
                  </a:moveTo>
                  <a:lnTo>
                    <a:pt x="1300097" y="0"/>
                  </a:lnTo>
                  <a:lnTo>
                    <a:pt x="1300097" y="1683520"/>
                  </a:lnTo>
                  <a:lnTo>
                    <a:pt x="0" y="168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7204896" y="2904706"/>
              <a:ext cx="1727673" cy="1606736"/>
            </a:xfrm>
            <a:custGeom>
              <a:avLst/>
              <a:gdLst/>
              <a:ahLst/>
              <a:cxnLst/>
              <a:rect l="l" t="t" r="r" b="b"/>
              <a:pathLst>
                <a:path w="1727673" h="1606736">
                  <a:moveTo>
                    <a:pt x="0" y="0"/>
                  </a:moveTo>
                  <a:lnTo>
                    <a:pt x="1727673" y="0"/>
                  </a:lnTo>
                  <a:lnTo>
                    <a:pt x="1727673" y="1606736"/>
                  </a:lnTo>
                  <a:lnTo>
                    <a:pt x="0" y="1606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5062709" y="5351094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125780" y="45143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96719" y="5564195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565349" y="5247040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01547" y="2464920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Anfang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eintippen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627652" y="2405114"/>
              <a:ext cx="613449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20877" y="5381422"/>
            <a:ext cx="6812592" cy="5124076"/>
            <a:chOff x="0" y="0"/>
            <a:chExt cx="9083456" cy="6832101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320430"/>
              <a:ext cx="9083456" cy="6511672"/>
              <a:chOff x="0" y="0"/>
              <a:chExt cx="2441479" cy="1750227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9630" y="338885"/>
              <a:ext cx="9028259" cy="2030798"/>
              <a:chOff x="0" y="0"/>
              <a:chExt cx="2435476" cy="547831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2435476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547831">
                    <a:moveTo>
                      <a:pt x="22867" y="0"/>
                    </a:moveTo>
                    <a:lnTo>
                      <a:pt x="2412609" y="0"/>
                    </a:lnTo>
                    <a:cubicBezTo>
                      <a:pt x="2425238" y="0"/>
                      <a:pt x="2435476" y="10238"/>
                      <a:pt x="2435476" y="22867"/>
                    </a:cubicBezTo>
                    <a:lnTo>
                      <a:pt x="2435476" y="524964"/>
                    </a:lnTo>
                    <a:cubicBezTo>
                      <a:pt x="2435476" y="537593"/>
                      <a:pt x="2425238" y="547831"/>
                      <a:pt x="2412609" y="547831"/>
                    </a:cubicBezTo>
                    <a:lnTo>
                      <a:pt x="22867" y="547831"/>
                    </a:lnTo>
                    <a:cubicBezTo>
                      <a:pt x="10238" y="547831"/>
                      <a:pt x="0" y="537593"/>
                      <a:pt x="0" y="524964"/>
                    </a:cubicBezTo>
                    <a:lnTo>
                      <a:pt x="0" y="22867"/>
                    </a:lnTo>
                    <a:cubicBezTo>
                      <a:pt x="0" y="10238"/>
                      <a:pt x="10238" y="0"/>
                      <a:pt x="2286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28575"/>
                <a:ext cx="2435476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9630" y="1632471"/>
              <a:ext cx="9028259" cy="761007"/>
              <a:chOff x="0" y="0"/>
              <a:chExt cx="2435476" cy="2052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43547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205290">
                    <a:moveTo>
                      <a:pt x="0" y="0"/>
                    </a:moveTo>
                    <a:lnTo>
                      <a:pt x="2435476" y="0"/>
                    </a:lnTo>
                    <a:lnTo>
                      <a:pt x="243547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243547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3" name="Freeform 73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76" name="Freeform 76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 rot="-5400000">
              <a:off x="5157475" y="488841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5400000">
              <a:off x="7233863" y="40180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rot="-5400000">
              <a:off x="478194" y="4823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775229" y="47843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 rot="-10800000">
              <a:off x="8444817" y="6243108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4304601" y="1860879"/>
              <a:ext cx="4429921" cy="993290"/>
              <a:chOff x="0" y="0"/>
              <a:chExt cx="1173327" cy="263087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173327" cy="263087"/>
              </a:xfrm>
              <a:custGeom>
                <a:avLst/>
                <a:gdLst/>
                <a:ahLst/>
                <a:cxnLst/>
                <a:rect l="l" t="t" r="r" b="b"/>
                <a:pathLst>
                  <a:path w="1173327" h="263087">
                    <a:moveTo>
                      <a:pt x="46604" y="0"/>
                    </a:moveTo>
                    <a:lnTo>
                      <a:pt x="1126724" y="0"/>
                    </a:lnTo>
                    <a:cubicBezTo>
                      <a:pt x="1139084" y="0"/>
                      <a:pt x="1150938" y="4910"/>
                      <a:pt x="1159677" y="13650"/>
                    </a:cubicBezTo>
                    <a:cubicBezTo>
                      <a:pt x="1168417" y="22390"/>
                      <a:pt x="1173327" y="34244"/>
                      <a:pt x="1173327" y="46604"/>
                    </a:cubicBezTo>
                    <a:lnTo>
                      <a:pt x="1173327" y="216483"/>
                    </a:lnTo>
                    <a:cubicBezTo>
                      <a:pt x="1173327" y="228843"/>
                      <a:pt x="1168417" y="240697"/>
                      <a:pt x="1159677" y="249437"/>
                    </a:cubicBezTo>
                    <a:cubicBezTo>
                      <a:pt x="1150938" y="258177"/>
                      <a:pt x="1139084" y="263087"/>
                      <a:pt x="1126724" y="263087"/>
                    </a:cubicBezTo>
                    <a:lnTo>
                      <a:pt x="46604" y="263087"/>
                    </a:lnTo>
                    <a:cubicBezTo>
                      <a:pt x="34244" y="263087"/>
                      <a:pt x="22390" y="258177"/>
                      <a:pt x="13650" y="249437"/>
                    </a:cubicBezTo>
                    <a:cubicBezTo>
                      <a:pt x="4910" y="240697"/>
                      <a:pt x="0" y="228843"/>
                      <a:pt x="0" y="216483"/>
                    </a:cubicBezTo>
                    <a:lnTo>
                      <a:pt x="0" y="46604"/>
                    </a:lnTo>
                    <a:cubicBezTo>
                      <a:pt x="0" y="34244"/>
                      <a:pt x="4910" y="22390"/>
                      <a:pt x="13650" y="13650"/>
                    </a:cubicBezTo>
                    <a:cubicBezTo>
                      <a:pt x="22390" y="4910"/>
                      <a:pt x="34244" y="0"/>
                      <a:pt x="466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47625"/>
                <a:ext cx="1173327" cy="310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4576172" y="1861107"/>
              <a:ext cx="3518605" cy="94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</a:pPr>
              <a:r>
                <a:rPr lang="en-US" sz="124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verschwindet der Knopf zum Annehmen/Ablehnen.</a:t>
              </a:r>
            </a:p>
          </p:txBody>
        </p:sp>
        <p:sp>
          <p:nvSpPr>
            <p:cNvPr id="86" name="Freeform 86"/>
            <p:cNvSpPr/>
            <p:nvPr/>
          </p:nvSpPr>
          <p:spPr>
            <a:xfrm rot="399841">
              <a:off x="7831941" y="1775347"/>
              <a:ext cx="818001" cy="746426"/>
            </a:xfrm>
            <a:custGeom>
              <a:avLst/>
              <a:gdLst/>
              <a:ahLst/>
              <a:cxnLst/>
              <a:rect l="l" t="t" r="r" b="b"/>
              <a:pathLst>
                <a:path w="818001" h="746426">
                  <a:moveTo>
                    <a:pt x="0" y="0"/>
                  </a:moveTo>
                  <a:lnTo>
                    <a:pt x="818001" y="0"/>
                  </a:lnTo>
                  <a:lnTo>
                    <a:pt x="818001" y="746426"/>
                  </a:lnTo>
                  <a:lnTo>
                    <a:pt x="0" y="7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3742303" y="3767336"/>
              <a:ext cx="647720" cy="647720"/>
              <a:chOff x="0" y="0"/>
              <a:chExt cx="812800" cy="8128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6024851" y="3839548"/>
              <a:ext cx="621245" cy="621245"/>
              <a:chOff x="0" y="0"/>
              <a:chExt cx="812800" cy="81280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3" name="Freeform 93"/>
            <p:cNvSpPr/>
            <p:nvPr/>
          </p:nvSpPr>
          <p:spPr>
            <a:xfrm rot="-5400000">
              <a:off x="811443" y="2047805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" name="Group 94"/>
            <p:cNvGrpSpPr/>
            <p:nvPr/>
          </p:nvGrpSpPr>
          <p:grpSpPr>
            <a:xfrm>
              <a:off x="3627652" y="2407784"/>
              <a:ext cx="613449" cy="613449"/>
              <a:chOff x="0" y="0"/>
              <a:chExt cx="812800" cy="812800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7" name="Freeform 97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1550439" y="3847869"/>
              <a:ext cx="721434" cy="721434"/>
              <a:chOff x="0" y="0"/>
              <a:chExt cx="812800" cy="8128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2" name="Freeform 102"/>
            <p:cNvSpPr/>
            <p:nvPr/>
          </p:nvSpPr>
          <p:spPr>
            <a:xfrm>
              <a:off x="2140294" y="2081538"/>
              <a:ext cx="1686987" cy="1545383"/>
            </a:xfrm>
            <a:custGeom>
              <a:avLst/>
              <a:gdLst/>
              <a:ahLst/>
              <a:cxnLst/>
              <a:rect l="l" t="t" r="r" b="b"/>
              <a:pathLst>
                <a:path w="1686987" h="1545383">
                  <a:moveTo>
                    <a:pt x="0" y="0"/>
                  </a:moveTo>
                  <a:lnTo>
                    <a:pt x="1686987" y="0"/>
                  </a:lnTo>
                  <a:lnTo>
                    <a:pt x="1686987" y="1545383"/>
                  </a:lnTo>
                  <a:lnTo>
                    <a:pt x="0" y="154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8240941" y="2949309"/>
              <a:ext cx="631464" cy="631464"/>
              <a:chOff x="0" y="0"/>
              <a:chExt cx="812800" cy="8128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6" name="Freeform 106"/>
            <p:cNvSpPr/>
            <p:nvPr/>
          </p:nvSpPr>
          <p:spPr>
            <a:xfrm>
              <a:off x="236042" y="3743931"/>
              <a:ext cx="1371221" cy="1650744"/>
            </a:xfrm>
            <a:custGeom>
              <a:avLst/>
              <a:gdLst/>
              <a:ahLst/>
              <a:cxnLst/>
              <a:rect l="l" t="t" r="r" b="b"/>
              <a:pathLst>
                <a:path w="1371221" h="1650744">
                  <a:moveTo>
                    <a:pt x="0" y="0"/>
                  </a:moveTo>
                  <a:lnTo>
                    <a:pt x="1371220" y="0"/>
                  </a:lnTo>
                  <a:lnTo>
                    <a:pt x="1371220" y="1650744"/>
                  </a:lnTo>
                  <a:lnTo>
                    <a:pt x="0" y="165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2855508" y="3767336"/>
              <a:ext cx="1385593" cy="1386915"/>
            </a:xfrm>
            <a:custGeom>
              <a:avLst/>
              <a:gdLst/>
              <a:ahLst/>
              <a:cxnLst/>
              <a:rect l="l" t="t" r="r" b="b"/>
              <a:pathLst>
                <a:path w="1385593" h="1386915">
                  <a:moveTo>
                    <a:pt x="0" y="0"/>
                  </a:moveTo>
                  <a:lnTo>
                    <a:pt x="1385593" y="0"/>
                  </a:lnTo>
                  <a:lnTo>
                    <a:pt x="1385593" y="1386914"/>
                  </a:lnTo>
                  <a:lnTo>
                    <a:pt x="0" y="1386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190" r="-95475" b="-778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08"/>
            <p:cNvSpPr/>
            <p:nvPr/>
          </p:nvSpPr>
          <p:spPr>
            <a:xfrm>
              <a:off x="4947595" y="3711155"/>
              <a:ext cx="1300097" cy="1683519"/>
            </a:xfrm>
            <a:custGeom>
              <a:avLst/>
              <a:gdLst/>
              <a:ahLst/>
              <a:cxnLst/>
              <a:rect l="l" t="t" r="r" b="b"/>
              <a:pathLst>
                <a:path w="1300097" h="1683519">
                  <a:moveTo>
                    <a:pt x="0" y="0"/>
                  </a:moveTo>
                  <a:lnTo>
                    <a:pt x="1300097" y="0"/>
                  </a:lnTo>
                  <a:lnTo>
                    <a:pt x="1300097" y="1683520"/>
                  </a:lnTo>
                  <a:lnTo>
                    <a:pt x="0" y="168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7204896" y="2904706"/>
              <a:ext cx="1727673" cy="1606736"/>
            </a:xfrm>
            <a:custGeom>
              <a:avLst/>
              <a:gdLst/>
              <a:ahLst/>
              <a:cxnLst/>
              <a:rect l="l" t="t" r="r" b="b"/>
              <a:pathLst>
                <a:path w="1727673" h="1606736">
                  <a:moveTo>
                    <a:pt x="0" y="0"/>
                  </a:moveTo>
                  <a:lnTo>
                    <a:pt x="1727673" y="0"/>
                  </a:lnTo>
                  <a:lnTo>
                    <a:pt x="1727673" y="1606736"/>
                  </a:lnTo>
                  <a:lnTo>
                    <a:pt x="0" y="1606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5062709" y="5351094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7125780" y="45143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296719" y="5564195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2565349" y="5247040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701547" y="2464920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Anfang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eintippen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3627652" y="2405114"/>
              <a:ext cx="613449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0877" y="223744"/>
            <a:ext cx="6812592" cy="4883754"/>
            <a:chOff x="0" y="0"/>
            <a:chExt cx="2441479" cy="1750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10" name="TextBox 10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05436" y="5192330"/>
            <a:ext cx="2549128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1 mit Code-Eingabe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27491" y="379286"/>
            <a:ext cx="4625573" cy="27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5"/>
              </a:lnSpc>
            </a:pPr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535600" y="215710"/>
            <a:ext cx="6778132" cy="1584623"/>
            <a:chOff x="0" y="0"/>
            <a:chExt cx="2437972" cy="5699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7972" cy="569960"/>
            </a:xfrm>
            <a:custGeom>
              <a:avLst/>
              <a:gdLst/>
              <a:ahLst/>
              <a:cxnLst/>
              <a:rect l="l" t="t" r="r" b="b"/>
              <a:pathLst>
                <a:path w="2437972" h="569960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547116"/>
                  </a:lnTo>
                  <a:cubicBezTo>
                    <a:pt x="2437972" y="553175"/>
                    <a:pt x="2435565" y="558985"/>
                    <a:pt x="2431281" y="563269"/>
                  </a:cubicBezTo>
                  <a:cubicBezTo>
                    <a:pt x="2426997" y="567554"/>
                    <a:pt x="2421186" y="569960"/>
                    <a:pt x="2415128" y="569960"/>
                  </a:cubicBezTo>
                  <a:lnTo>
                    <a:pt x="22844" y="569960"/>
                  </a:lnTo>
                  <a:cubicBezTo>
                    <a:pt x="16785" y="569960"/>
                    <a:pt x="10975" y="567554"/>
                    <a:pt x="6691" y="563269"/>
                  </a:cubicBezTo>
                  <a:cubicBezTo>
                    <a:pt x="2407" y="558985"/>
                    <a:pt x="0" y="553175"/>
                    <a:pt x="0" y="547116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37972" cy="59853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7592" y="1302134"/>
            <a:ext cx="6776139" cy="570756"/>
            <a:chOff x="0" y="0"/>
            <a:chExt cx="2437255" cy="205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43784" y="1387591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796374" y="526949"/>
            <a:ext cx="6185731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Dateien empfangen (5)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6379" y="1266943"/>
            <a:ext cx="5826474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Verbinde.</a:t>
            </a:r>
          </a:p>
        </p:txBody>
      </p:sp>
      <p:sp>
        <p:nvSpPr>
          <p:cNvPr id="23" name="Freeform 23"/>
          <p:cNvSpPr/>
          <p:nvPr/>
        </p:nvSpPr>
        <p:spPr>
          <a:xfrm flipH="1">
            <a:off x="6088393" y="77781"/>
            <a:ext cx="1092968" cy="1160588"/>
          </a:xfrm>
          <a:custGeom>
            <a:avLst/>
            <a:gdLst/>
            <a:ahLst/>
            <a:cxnLst/>
            <a:rect l="l" t="t" r="r" b="b"/>
            <a:pathLst>
              <a:path w="1092968" h="1160588">
                <a:moveTo>
                  <a:pt x="1092969" y="0"/>
                </a:moveTo>
                <a:lnTo>
                  <a:pt x="0" y="0"/>
                </a:lnTo>
                <a:lnTo>
                  <a:pt x="0" y="1160587"/>
                </a:lnTo>
                <a:lnTo>
                  <a:pt x="1092969" y="1160587"/>
                </a:lnTo>
                <a:lnTo>
                  <a:pt x="1092969" y="0"/>
                </a:lnTo>
                <a:close/>
              </a:path>
            </a:pathLst>
          </a:custGeom>
          <a:blipFill>
            <a:blip r:embed="rId4"/>
            <a:stretch>
              <a:fillRect l="-118644" t="-10393" r="-103789" b="-63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4140277" y="3003176"/>
            <a:ext cx="1358572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5664966" y="2916623"/>
            <a:ext cx="1358572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sp>
        <p:nvSpPr>
          <p:cNvPr id="26" name="AutoShape 26"/>
          <p:cNvSpPr/>
          <p:nvPr/>
        </p:nvSpPr>
        <p:spPr>
          <a:xfrm>
            <a:off x="1881262" y="1569551"/>
            <a:ext cx="194107" cy="12703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2033521" y="1425096"/>
            <a:ext cx="268021" cy="288911"/>
          </a:xfrm>
          <a:custGeom>
            <a:avLst/>
            <a:gdLst/>
            <a:ahLst/>
            <a:cxnLst/>
            <a:rect l="l" t="t" r="r" b="b"/>
            <a:pathLst>
              <a:path w="268021" h="288911">
                <a:moveTo>
                  <a:pt x="0" y="0"/>
                </a:moveTo>
                <a:lnTo>
                  <a:pt x="268021" y="0"/>
                </a:lnTo>
                <a:lnTo>
                  <a:pt x="268021" y="288911"/>
                </a:lnTo>
                <a:lnTo>
                  <a:pt x="0" y="28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96" r="-389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 rot="-10800000">
            <a:off x="6819995" y="4595996"/>
            <a:ext cx="368508" cy="299413"/>
          </a:xfrm>
          <a:custGeom>
            <a:avLst/>
            <a:gdLst/>
            <a:ahLst/>
            <a:cxnLst/>
            <a:rect l="l" t="t" r="r" b="b"/>
            <a:pathLst>
              <a:path w="368508" h="299413">
                <a:moveTo>
                  <a:pt x="0" y="0"/>
                </a:moveTo>
                <a:lnTo>
                  <a:pt x="368508" y="0"/>
                </a:lnTo>
                <a:lnTo>
                  <a:pt x="368508" y="299413"/>
                </a:lnTo>
                <a:lnTo>
                  <a:pt x="0" y="2994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1298126" y="3838595"/>
            <a:ext cx="1251510" cy="1146459"/>
          </a:xfrm>
          <a:custGeom>
            <a:avLst/>
            <a:gdLst/>
            <a:ahLst/>
            <a:cxnLst/>
            <a:rect l="l" t="t" r="r" b="b"/>
            <a:pathLst>
              <a:path w="1251510" h="1146459">
                <a:moveTo>
                  <a:pt x="0" y="0"/>
                </a:moveTo>
                <a:lnTo>
                  <a:pt x="1251510" y="0"/>
                </a:lnTo>
                <a:lnTo>
                  <a:pt x="1251510" y="1146459"/>
                </a:lnTo>
                <a:lnTo>
                  <a:pt x="0" y="11464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916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 rot="-5400000">
            <a:off x="848148" y="2725748"/>
            <a:ext cx="999336" cy="1271015"/>
          </a:xfrm>
          <a:custGeom>
            <a:avLst/>
            <a:gdLst/>
            <a:ahLst/>
            <a:cxnLst/>
            <a:rect l="l" t="t" r="r" b="b"/>
            <a:pathLst>
              <a:path w="999336" h="1271015">
                <a:moveTo>
                  <a:pt x="0" y="0"/>
                </a:moveTo>
                <a:lnTo>
                  <a:pt x="999335" y="0"/>
                </a:lnTo>
                <a:lnTo>
                  <a:pt x="999335" y="1271015"/>
                </a:lnTo>
                <a:lnTo>
                  <a:pt x="0" y="127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745158" y="2920596"/>
            <a:ext cx="1172406" cy="6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</a:pPr>
            <a:endParaRPr/>
          </a:p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 Datei kommt.</a:t>
            </a:r>
          </a:p>
        </p:txBody>
      </p:sp>
      <p:sp>
        <p:nvSpPr>
          <p:cNvPr id="32" name="Freeform 32"/>
          <p:cNvSpPr/>
          <p:nvPr/>
        </p:nvSpPr>
        <p:spPr>
          <a:xfrm rot="-5400000">
            <a:off x="2324425" y="1593680"/>
            <a:ext cx="999336" cy="1271015"/>
          </a:xfrm>
          <a:custGeom>
            <a:avLst/>
            <a:gdLst/>
            <a:ahLst/>
            <a:cxnLst/>
            <a:rect l="l" t="t" r="r" b="b"/>
            <a:pathLst>
              <a:path w="999336" h="1271015">
                <a:moveTo>
                  <a:pt x="0" y="0"/>
                </a:moveTo>
                <a:lnTo>
                  <a:pt x="999335" y="0"/>
                </a:lnTo>
                <a:lnTo>
                  <a:pt x="999335" y="1271015"/>
                </a:lnTo>
                <a:lnTo>
                  <a:pt x="0" y="127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TextBox 33"/>
          <p:cNvSpPr txBox="1"/>
          <p:nvPr/>
        </p:nvSpPr>
        <p:spPr>
          <a:xfrm>
            <a:off x="2237889" y="1901631"/>
            <a:ext cx="1172406" cy="62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erscheint: </a:t>
            </a:r>
            <a:r>
              <a:rPr lang="en-US" sz="120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Ablehnen/</a:t>
            </a:r>
          </a:p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</a:p>
        </p:txBody>
      </p:sp>
      <p:sp>
        <p:nvSpPr>
          <p:cNvPr id="34" name="Freeform 34"/>
          <p:cNvSpPr/>
          <p:nvPr/>
        </p:nvSpPr>
        <p:spPr>
          <a:xfrm rot="-5400000">
            <a:off x="5323051" y="1257573"/>
            <a:ext cx="999336" cy="1271015"/>
          </a:xfrm>
          <a:custGeom>
            <a:avLst/>
            <a:gdLst/>
            <a:ahLst/>
            <a:cxnLst/>
            <a:rect l="l" t="t" r="r" b="b"/>
            <a:pathLst>
              <a:path w="999336" h="1271015">
                <a:moveTo>
                  <a:pt x="0" y="0"/>
                </a:moveTo>
                <a:lnTo>
                  <a:pt x="999336" y="0"/>
                </a:lnTo>
                <a:lnTo>
                  <a:pt x="999336" y="1271015"/>
                </a:lnTo>
                <a:lnTo>
                  <a:pt x="0" y="127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TextBox 35"/>
          <p:cNvSpPr txBox="1"/>
          <p:nvPr/>
        </p:nvSpPr>
        <p:spPr>
          <a:xfrm>
            <a:off x="5272619" y="1452420"/>
            <a:ext cx="1139245" cy="85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tippe auf </a:t>
            </a:r>
            <a:r>
              <a:rPr lang="en-US" sz="120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 </a:t>
            </a:r>
            <a:r>
              <a:rPr lang="en-US" sz="120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Ablehnen</a:t>
            </a: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6" name="Freeform 36"/>
          <p:cNvSpPr/>
          <p:nvPr/>
        </p:nvSpPr>
        <p:spPr>
          <a:xfrm rot="-5400000">
            <a:off x="5209077" y="3702755"/>
            <a:ext cx="999336" cy="1271015"/>
          </a:xfrm>
          <a:custGeom>
            <a:avLst/>
            <a:gdLst/>
            <a:ahLst/>
            <a:cxnLst/>
            <a:rect l="l" t="t" r="r" b="b"/>
            <a:pathLst>
              <a:path w="999336" h="1271015">
                <a:moveTo>
                  <a:pt x="0" y="0"/>
                </a:moveTo>
                <a:lnTo>
                  <a:pt x="999336" y="0"/>
                </a:lnTo>
                <a:lnTo>
                  <a:pt x="999336" y="1271015"/>
                </a:lnTo>
                <a:lnTo>
                  <a:pt x="0" y="127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>
            <a:off x="5073237" y="4015515"/>
            <a:ext cx="1248473" cy="6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Datei </a:t>
            </a:r>
          </a:p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 auf dem Tablet.</a:t>
            </a:r>
          </a:p>
        </p:txBody>
      </p:sp>
      <p:sp>
        <p:nvSpPr>
          <p:cNvPr id="38" name="Freeform 38"/>
          <p:cNvSpPr/>
          <p:nvPr/>
        </p:nvSpPr>
        <p:spPr>
          <a:xfrm rot="-5400000">
            <a:off x="2600069" y="3460821"/>
            <a:ext cx="999336" cy="1271015"/>
          </a:xfrm>
          <a:custGeom>
            <a:avLst/>
            <a:gdLst/>
            <a:ahLst/>
            <a:cxnLst/>
            <a:rect l="l" t="t" r="r" b="b"/>
            <a:pathLst>
              <a:path w="999336" h="1271015">
                <a:moveTo>
                  <a:pt x="0" y="0"/>
                </a:moveTo>
                <a:lnTo>
                  <a:pt x="999335" y="0"/>
                </a:lnTo>
                <a:lnTo>
                  <a:pt x="999335" y="1271015"/>
                </a:lnTo>
                <a:lnTo>
                  <a:pt x="0" y="127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2549636" y="3727728"/>
            <a:ext cx="1139245" cy="6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tippe </a:t>
            </a:r>
          </a:p>
          <a:p>
            <a:pPr algn="ctr">
              <a:lnSpc>
                <a:spcPts val="1691"/>
              </a:lnSpc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 Code </a:t>
            </a:r>
          </a:p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ein. </a:t>
            </a:r>
          </a:p>
        </p:txBody>
      </p:sp>
      <p:sp>
        <p:nvSpPr>
          <p:cNvPr id="40" name="Freeform 40"/>
          <p:cNvSpPr/>
          <p:nvPr/>
        </p:nvSpPr>
        <p:spPr>
          <a:xfrm>
            <a:off x="950736" y="1555980"/>
            <a:ext cx="1032587" cy="1337116"/>
          </a:xfrm>
          <a:custGeom>
            <a:avLst/>
            <a:gdLst/>
            <a:ahLst/>
            <a:cxnLst/>
            <a:rect l="l" t="t" r="r" b="b"/>
            <a:pathLst>
              <a:path w="1032587" h="1337116">
                <a:moveTo>
                  <a:pt x="0" y="0"/>
                </a:moveTo>
                <a:lnTo>
                  <a:pt x="1032587" y="0"/>
                </a:lnTo>
                <a:lnTo>
                  <a:pt x="1032587" y="1337117"/>
                </a:lnTo>
                <a:lnTo>
                  <a:pt x="0" y="13371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3927173" y="1596787"/>
            <a:ext cx="1212413" cy="1264801"/>
          </a:xfrm>
          <a:custGeom>
            <a:avLst/>
            <a:gdLst/>
            <a:ahLst/>
            <a:cxnLst/>
            <a:rect l="l" t="t" r="r" b="b"/>
            <a:pathLst>
              <a:path w="1212413" h="1264801">
                <a:moveTo>
                  <a:pt x="0" y="0"/>
                </a:moveTo>
                <a:lnTo>
                  <a:pt x="1212414" y="0"/>
                </a:lnTo>
                <a:lnTo>
                  <a:pt x="1212414" y="1264801"/>
                </a:lnTo>
                <a:lnTo>
                  <a:pt x="0" y="1264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62" t="-6565" r="-98048" b="-7615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5552900" y="2459423"/>
            <a:ext cx="1470639" cy="1367694"/>
          </a:xfrm>
          <a:custGeom>
            <a:avLst/>
            <a:gdLst/>
            <a:ahLst/>
            <a:cxnLst/>
            <a:rect l="l" t="t" r="r" b="b"/>
            <a:pathLst>
              <a:path w="1470639" h="1367694">
                <a:moveTo>
                  <a:pt x="0" y="0"/>
                </a:moveTo>
                <a:lnTo>
                  <a:pt x="1470638" y="0"/>
                </a:lnTo>
                <a:lnTo>
                  <a:pt x="1470638" y="1367694"/>
                </a:lnTo>
                <a:lnTo>
                  <a:pt x="0" y="1367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3792397" y="3493761"/>
            <a:ext cx="1223688" cy="1473136"/>
          </a:xfrm>
          <a:custGeom>
            <a:avLst/>
            <a:gdLst/>
            <a:ahLst/>
            <a:cxnLst/>
            <a:rect l="l" t="t" r="r" b="b"/>
            <a:pathLst>
              <a:path w="1223688" h="1473136">
                <a:moveTo>
                  <a:pt x="0" y="0"/>
                </a:moveTo>
                <a:lnTo>
                  <a:pt x="1223688" y="0"/>
                </a:lnTo>
                <a:lnTo>
                  <a:pt x="1223688" y="1473136"/>
                </a:lnTo>
                <a:lnTo>
                  <a:pt x="0" y="1473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4" name="Group 44"/>
          <p:cNvGrpSpPr/>
          <p:nvPr/>
        </p:nvGrpSpPr>
        <p:grpSpPr>
          <a:xfrm>
            <a:off x="505609" y="5469566"/>
            <a:ext cx="6812592" cy="5029717"/>
            <a:chOff x="0" y="0"/>
            <a:chExt cx="9083456" cy="6706289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194618"/>
              <a:ext cx="9083456" cy="6511672"/>
              <a:chOff x="0" y="0"/>
              <a:chExt cx="2441479" cy="175022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58" name="Freeform 58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1" name="AutoShape 61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8398824" y="6024287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036332" y="5014419"/>
              <a:ext cx="1668680" cy="1528612"/>
            </a:xfrm>
            <a:custGeom>
              <a:avLst/>
              <a:gdLst/>
              <a:ahLst/>
              <a:cxnLst/>
              <a:rect l="l" t="t" r="r" b="b"/>
              <a:pathLst>
                <a:path w="1668680" h="1528612">
                  <a:moveTo>
                    <a:pt x="0" y="0"/>
                  </a:moveTo>
                  <a:lnTo>
                    <a:pt x="1668680" y="0"/>
                  </a:lnTo>
                  <a:lnTo>
                    <a:pt x="1668680" y="1528612"/>
                  </a:lnTo>
                  <a:lnTo>
                    <a:pt x="0" y="1528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436360" y="3530623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8" y="0"/>
                  </a:lnTo>
                  <a:lnTo>
                    <a:pt x="1332448" y="1694687"/>
                  </a:lnTo>
                  <a:lnTo>
                    <a:pt x="0" y="169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99041" y="3799945"/>
              <a:ext cx="1563209" cy="842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</a:pPr>
              <a:endParaRPr/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67" name="Freeform 67"/>
            <p:cNvSpPr/>
            <p:nvPr/>
          </p:nvSpPr>
          <p:spPr>
            <a:xfrm rot="-5400000">
              <a:off x="6402899" y="1573056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7" y="0"/>
                  </a:lnTo>
                  <a:lnTo>
                    <a:pt x="1332447" y="1694686"/>
                  </a:lnTo>
                  <a:lnTo>
                    <a:pt x="0" y="1694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335655" y="1842377"/>
              <a:ext cx="1518993" cy="1127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6250933" y="4833299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7" y="0"/>
                  </a:lnTo>
                  <a:lnTo>
                    <a:pt x="1332447" y="1694687"/>
                  </a:lnTo>
                  <a:lnTo>
                    <a:pt x="0" y="169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069813" y="5259837"/>
              <a:ext cx="1664631" cy="842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71" name="Freeform 71"/>
            <p:cNvSpPr/>
            <p:nvPr/>
          </p:nvSpPr>
          <p:spPr>
            <a:xfrm rot="-5400000">
              <a:off x="2772255" y="4510720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8" y="0"/>
                  </a:lnTo>
                  <a:lnTo>
                    <a:pt x="1332448" y="1694687"/>
                  </a:lnTo>
                  <a:lnTo>
                    <a:pt x="0" y="169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705012" y="4876121"/>
              <a:ext cx="1518993" cy="842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691"/>
                </a:lnSpc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Code </a:t>
              </a:r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ein. 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573144" y="1970933"/>
              <a:ext cx="1376783" cy="1782822"/>
            </a:xfrm>
            <a:custGeom>
              <a:avLst/>
              <a:gdLst/>
              <a:ahLst/>
              <a:cxnLst/>
              <a:rect l="l" t="t" r="r" b="b"/>
              <a:pathLst>
                <a:path w="1376783" h="1782822">
                  <a:moveTo>
                    <a:pt x="0" y="0"/>
                  </a:moveTo>
                  <a:lnTo>
                    <a:pt x="1376784" y="0"/>
                  </a:lnTo>
                  <a:lnTo>
                    <a:pt x="1376784" y="1782822"/>
                  </a:lnTo>
                  <a:lnTo>
                    <a:pt x="0" y="1782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4541728" y="2025341"/>
              <a:ext cx="1616551" cy="1686402"/>
            </a:xfrm>
            <a:custGeom>
              <a:avLst/>
              <a:gdLst/>
              <a:ahLst/>
              <a:cxnLst/>
              <a:rect l="l" t="t" r="r" b="b"/>
              <a:pathLst>
                <a:path w="1616551" h="1686402">
                  <a:moveTo>
                    <a:pt x="0" y="0"/>
                  </a:moveTo>
                  <a:lnTo>
                    <a:pt x="1616551" y="0"/>
                  </a:lnTo>
                  <a:lnTo>
                    <a:pt x="1616551" y="1686402"/>
                  </a:lnTo>
                  <a:lnTo>
                    <a:pt x="0" y="168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062" t="-6565" r="-98048" b="-7615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6709363" y="3175523"/>
              <a:ext cx="1960852" cy="1823592"/>
            </a:xfrm>
            <a:custGeom>
              <a:avLst/>
              <a:gdLst/>
              <a:ahLst/>
              <a:cxnLst/>
              <a:rect l="l" t="t" r="r" b="b"/>
              <a:pathLst>
                <a:path w="1960852" h="1823592">
                  <a:moveTo>
                    <a:pt x="0" y="0"/>
                  </a:moveTo>
                  <a:lnTo>
                    <a:pt x="1960852" y="0"/>
                  </a:lnTo>
                  <a:lnTo>
                    <a:pt x="1960852" y="1823592"/>
                  </a:lnTo>
                  <a:lnTo>
                    <a:pt x="0" y="182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4362026" y="4554641"/>
              <a:ext cx="1631584" cy="1964182"/>
            </a:xfrm>
            <a:custGeom>
              <a:avLst/>
              <a:gdLst/>
              <a:ahLst/>
              <a:cxnLst/>
              <a:rect l="l" t="t" r="r" b="b"/>
              <a:pathLst>
                <a:path w="1631584" h="1964182">
                  <a:moveTo>
                    <a:pt x="0" y="0"/>
                  </a:moveTo>
                  <a:lnTo>
                    <a:pt x="1631584" y="0"/>
                  </a:lnTo>
                  <a:lnTo>
                    <a:pt x="1631584" y="1964181"/>
                  </a:lnTo>
                  <a:lnTo>
                    <a:pt x="0" y="1964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2188585" y="7176070"/>
            <a:ext cx="1271015" cy="999336"/>
            <a:chOff x="0" y="0"/>
            <a:chExt cx="1694687" cy="1332447"/>
          </a:xfrm>
        </p:grpSpPr>
        <p:sp>
          <p:nvSpPr>
            <p:cNvPr id="78" name="Freeform 78"/>
            <p:cNvSpPr/>
            <p:nvPr/>
          </p:nvSpPr>
          <p:spPr>
            <a:xfrm rot="-5400000">
              <a:off x="181120" y="-181120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7" y="0"/>
                  </a:lnTo>
                  <a:lnTo>
                    <a:pt x="1332447" y="1694687"/>
                  </a:lnTo>
                  <a:lnTo>
                    <a:pt x="0" y="169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65739" y="239007"/>
              <a:ext cx="1563209" cy="825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 </a:t>
              </a: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</a:t>
              </a:r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0877" y="223744"/>
            <a:ext cx="6812592" cy="4883754"/>
            <a:chOff x="0" y="0"/>
            <a:chExt cx="2441479" cy="1750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10" name="TextBox 10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02782" y="5192330"/>
            <a:ext cx="2754437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2 ohne Code-Eingabe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38108" y="227855"/>
            <a:ext cx="6778132" cy="1523099"/>
            <a:chOff x="0" y="0"/>
            <a:chExt cx="2437972" cy="5478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972" cy="547831"/>
            </a:xfrm>
            <a:custGeom>
              <a:avLst/>
              <a:gdLst/>
              <a:ahLst/>
              <a:cxnLst/>
              <a:rect l="l" t="t" r="r" b="b"/>
              <a:pathLst>
                <a:path w="2437972" h="547831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524987"/>
                  </a:lnTo>
                  <a:cubicBezTo>
                    <a:pt x="2437972" y="531046"/>
                    <a:pt x="2435565" y="536856"/>
                    <a:pt x="2431281" y="541140"/>
                  </a:cubicBezTo>
                  <a:cubicBezTo>
                    <a:pt x="2426997" y="545424"/>
                    <a:pt x="2421186" y="547831"/>
                    <a:pt x="2415128" y="547831"/>
                  </a:cubicBezTo>
                  <a:lnTo>
                    <a:pt x="22844" y="547831"/>
                  </a:lnTo>
                  <a:cubicBezTo>
                    <a:pt x="16785" y="547831"/>
                    <a:pt x="10975" y="545424"/>
                    <a:pt x="6691" y="541140"/>
                  </a:cubicBezTo>
                  <a:cubicBezTo>
                    <a:pt x="2407" y="536856"/>
                    <a:pt x="0" y="531046"/>
                    <a:pt x="0" y="524987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37972" cy="57640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5600" y="1224353"/>
            <a:ext cx="6778132" cy="570756"/>
            <a:chOff x="0" y="0"/>
            <a:chExt cx="2437972" cy="2052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7972" cy="205290"/>
            </a:xfrm>
            <a:custGeom>
              <a:avLst/>
              <a:gdLst/>
              <a:ahLst/>
              <a:cxnLst/>
              <a:rect l="l" t="t" r="r" b="b"/>
              <a:pathLst>
                <a:path w="2437972" h="205290">
                  <a:moveTo>
                    <a:pt x="0" y="0"/>
                  </a:moveTo>
                  <a:lnTo>
                    <a:pt x="2437972" y="0"/>
                  </a:lnTo>
                  <a:lnTo>
                    <a:pt x="2437972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37972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3784" y="1283540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779246" y="488515"/>
            <a:ext cx="6185731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Dateien empfangen (4)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6379" y="1246139"/>
            <a:ext cx="5826474" cy="3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Nummeriere. 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5978801" y="0"/>
            <a:ext cx="1092968" cy="1160588"/>
          </a:xfrm>
          <a:custGeom>
            <a:avLst/>
            <a:gdLst/>
            <a:ahLst/>
            <a:cxnLst/>
            <a:rect l="l" t="t" r="r" b="b"/>
            <a:pathLst>
              <a:path w="1092968" h="1160588">
                <a:moveTo>
                  <a:pt x="1092968" y="0"/>
                </a:moveTo>
                <a:lnTo>
                  <a:pt x="0" y="0"/>
                </a:lnTo>
                <a:lnTo>
                  <a:pt x="0" y="1160588"/>
                </a:lnTo>
                <a:lnTo>
                  <a:pt x="1092968" y="1160588"/>
                </a:lnTo>
                <a:lnTo>
                  <a:pt x="1092968" y="0"/>
                </a:lnTo>
                <a:close/>
              </a:path>
            </a:pathLst>
          </a:custGeom>
          <a:blipFill>
            <a:blip r:embed="rId4"/>
            <a:stretch>
              <a:fillRect l="-118644" t="-10393" r="-103789" b="-630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 rot="-5400000">
            <a:off x="5998302" y="3194533"/>
            <a:ext cx="1158020" cy="1472839"/>
          </a:xfrm>
          <a:custGeom>
            <a:avLst/>
            <a:gdLst/>
            <a:ahLst/>
            <a:cxnLst/>
            <a:rect l="l" t="t" r="r" b="b"/>
            <a:pathLst>
              <a:path w="1158020" h="1472839">
                <a:moveTo>
                  <a:pt x="0" y="0"/>
                </a:moveTo>
                <a:lnTo>
                  <a:pt x="1158020" y="0"/>
                </a:lnTo>
                <a:lnTo>
                  <a:pt x="1158020" y="1472839"/>
                </a:lnTo>
                <a:lnTo>
                  <a:pt x="0" y="1472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rot="-5400000">
            <a:off x="976780" y="2560161"/>
            <a:ext cx="1158020" cy="1472839"/>
          </a:xfrm>
          <a:custGeom>
            <a:avLst/>
            <a:gdLst/>
            <a:ahLst/>
            <a:cxnLst/>
            <a:rect l="l" t="t" r="r" b="b"/>
            <a:pathLst>
              <a:path w="1158020" h="1472839">
                <a:moveTo>
                  <a:pt x="0" y="0"/>
                </a:moveTo>
                <a:lnTo>
                  <a:pt x="1158020" y="0"/>
                </a:lnTo>
                <a:lnTo>
                  <a:pt x="1158020" y="1472839"/>
                </a:lnTo>
                <a:lnTo>
                  <a:pt x="0" y="1472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 rot="-10800000">
            <a:off x="6854490" y="4633787"/>
            <a:ext cx="368508" cy="299413"/>
          </a:xfrm>
          <a:custGeom>
            <a:avLst/>
            <a:gdLst/>
            <a:ahLst/>
            <a:cxnLst/>
            <a:rect l="l" t="t" r="r" b="b"/>
            <a:pathLst>
              <a:path w="368508" h="299413">
                <a:moveTo>
                  <a:pt x="0" y="0"/>
                </a:moveTo>
                <a:lnTo>
                  <a:pt x="368508" y="0"/>
                </a:lnTo>
                <a:lnTo>
                  <a:pt x="368508" y="299413"/>
                </a:lnTo>
                <a:lnTo>
                  <a:pt x="0" y="2994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6" name="Group 26"/>
          <p:cNvGrpSpPr/>
          <p:nvPr/>
        </p:nvGrpSpPr>
        <p:grpSpPr>
          <a:xfrm>
            <a:off x="4322237" y="1346692"/>
            <a:ext cx="2547910" cy="706120"/>
            <a:chOff x="0" y="0"/>
            <a:chExt cx="899800" cy="2493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99800" cy="249368"/>
            </a:xfrm>
            <a:custGeom>
              <a:avLst/>
              <a:gdLst/>
              <a:ahLst/>
              <a:cxnLst/>
              <a:rect l="l" t="t" r="r" b="b"/>
              <a:pathLst>
                <a:path w="899800" h="249368">
                  <a:moveTo>
                    <a:pt x="60771" y="0"/>
                  </a:moveTo>
                  <a:lnTo>
                    <a:pt x="839029" y="0"/>
                  </a:lnTo>
                  <a:cubicBezTo>
                    <a:pt x="872592" y="0"/>
                    <a:pt x="899800" y="27208"/>
                    <a:pt x="899800" y="60771"/>
                  </a:cubicBezTo>
                  <a:lnTo>
                    <a:pt x="899800" y="188597"/>
                  </a:lnTo>
                  <a:cubicBezTo>
                    <a:pt x="899800" y="222160"/>
                    <a:pt x="872592" y="249368"/>
                    <a:pt x="839029" y="249368"/>
                  </a:cubicBezTo>
                  <a:lnTo>
                    <a:pt x="60771" y="249368"/>
                  </a:lnTo>
                  <a:cubicBezTo>
                    <a:pt x="27208" y="249368"/>
                    <a:pt x="0" y="222160"/>
                    <a:pt x="0" y="188597"/>
                  </a:cubicBezTo>
                  <a:lnTo>
                    <a:pt x="0" y="60771"/>
                  </a:lnTo>
                  <a:cubicBezTo>
                    <a:pt x="0" y="27208"/>
                    <a:pt x="27208" y="0"/>
                    <a:pt x="60771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A0A0A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899800" cy="296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459901" y="1386981"/>
            <a:ext cx="2312647" cy="5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 du zu lange wartest, ist die Datei weg.</a:t>
            </a:r>
          </a:p>
        </p:txBody>
      </p:sp>
      <p:sp>
        <p:nvSpPr>
          <p:cNvPr id="30" name="Freeform 30"/>
          <p:cNvSpPr/>
          <p:nvPr/>
        </p:nvSpPr>
        <p:spPr>
          <a:xfrm rot="399841">
            <a:off x="6381840" y="1225563"/>
            <a:ext cx="543073" cy="495554"/>
          </a:xfrm>
          <a:custGeom>
            <a:avLst/>
            <a:gdLst/>
            <a:ahLst/>
            <a:cxnLst/>
            <a:rect l="l" t="t" r="r" b="b"/>
            <a:pathLst>
              <a:path w="543073" h="495554">
                <a:moveTo>
                  <a:pt x="0" y="0"/>
                </a:moveTo>
                <a:lnTo>
                  <a:pt x="543073" y="0"/>
                </a:lnTo>
                <a:lnTo>
                  <a:pt x="543073" y="495553"/>
                </a:lnTo>
                <a:lnTo>
                  <a:pt x="0" y="4955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 rot="-5400000">
            <a:off x="2537777" y="3589195"/>
            <a:ext cx="1158020" cy="1472839"/>
          </a:xfrm>
          <a:custGeom>
            <a:avLst/>
            <a:gdLst/>
            <a:ahLst/>
            <a:cxnLst/>
            <a:rect l="l" t="t" r="r" b="b"/>
            <a:pathLst>
              <a:path w="1158020" h="1472839">
                <a:moveTo>
                  <a:pt x="0" y="0"/>
                </a:moveTo>
                <a:lnTo>
                  <a:pt x="1158020" y="0"/>
                </a:lnTo>
                <a:lnTo>
                  <a:pt x="1158020" y="1472840"/>
                </a:lnTo>
                <a:lnTo>
                  <a:pt x="0" y="1472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2" name="Group 32"/>
          <p:cNvGrpSpPr/>
          <p:nvPr/>
        </p:nvGrpSpPr>
        <p:grpSpPr>
          <a:xfrm>
            <a:off x="3175427" y="2509504"/>
            <a:ext cx="575868" cy="57586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 rot="-5400000">
            <a:off x="4349536" y="3049098"/>
            <a:ext cx="1158020" cy="1472839"/>
          </a:xfrm>
          <a:custGeom>
            <a:avLst/>
            <a:gdLst/>
            <a:ahLst/>
            <a:cxnLst/>
            <a:rect l="l" t="t" r="r" b="b"/>
            <a:pathLst>
              <a:path w="1158020" h="1472839">
                <a:moveTo>
                  <a:pt x="0" y="0"/>
                </a:moveTo>
                <a:lnTo>
                  <a:pt x="1158020" y="0"/>
                </a:lnTo>
                <a:lnTo>
                  <a:pt x="1158020" y="1472840"/>
                </a:lnTo>
                <a:lnTo>
                  <a:pt x="0" y="1472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TextBox 36"/>
          <p:cNvSpPr txBox="1"/>
          <p:nvPr/>
        </p:nvSpPr>
        <p:spPr>
          <a:xfrm>
            <a:off x="4278462" y="3384198"/>
            <a:ext cx="135857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erscheint: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Ablehnen/ Annehmen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872237" y="2243312"/>
            <a:ext cx="581480" cy="581480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589116" y="2244130"/>
            <a:ext cx="530748" cy="530748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2227409" y="1260245"/>
            <a:ext cx="363621" cy="398400"/>
          </a:xfrm>
          <a:custGeom>
            <a:avLst/>
            <a:gdLst/>
            <a:ahLst/>
            <a:cxnLst/>
            <a:rect l="l" t="t" r="r" b="b"/>
            <a:pathLst>
              <a:path w="363621" h="398400">
                <a:moveTo>
                  <a:pt x="0" y="0"/>
                </a:moveTo>
                <a:lnTo>
                  <a:pt x="363621" y="0"/>
                </a:lnTo>
                <a:lnTo>
                  <a:pt x="363621" y="398400"/>
                </a:lnTo>
                <a:lnTo>
                  <a:pt x="0" y="39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4427" r="-2002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2326333" y="1234851"/>
            <a:ext cx="321616" cy="321616"/>
          </a:xfrm>
          <a:custGeom>
            <a:avLst/>
            <a:gdLst/>
            <a:ahLst/>
            <a:cxnLst/>
            <a:rect l="l" t="t" r="r" b="b"/>
            <a:pathLst>
              <a:path w="321616" h="321616">
                <a:moveTo>
                  <a:pt x="0" y="0"/>
                </a:moveTo>
                <a:lnTo>
                  <a:pt x="321616" y="0"/>
                </a:lnTo>
                <a:lnTo>
                  <a:pt x="321616" y="321616"/>
                </a:lnTo>
                <a:lnTo>
                  <a:pt x="0" y="3216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45" name="Group 45"/>
          <p:cNvGrpSpPr/>
          <p:nvPr/>
        </p:nvGrpSpPr>
        <p:grpSpPr>
          <a:xfrm>
            <a:off x="1928709" y="1739992"/>
            <a:ext cx="541075" cy="541075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5831469" y="2281067"/>
            <a:ext cx="1395569" cy="1297879"/>
          </a:xfrm>
          <a:custGeom>
            <a:avLst/>
            <a:gdLst/>
            <a:ahLst/>
            <a:cxnLst/>
            <a:rect l="l" t="t" r="r" b="b"/>
            <a:pathLst>
              <a:path w="1395569" h="1297879">
                <a:moveTo>
                  <a:pt x="0" y="0"/>
                </a:moveTo>
                <a:lnTo>
                  <a:pt x="1395569" y="0"/>
                </a:lnTo>
                <a:lnTo>
                  <a:pt x="1395569" y="1297880"/>
                </a:lnTo>
                <a:lnTo>
                  <a:pt x="0" y="1297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9" name="Freeform 49"/>
          <p:cNvSpPr/>
          <p:nvPr/>
        </p:nvSpPr>
        <p:spPr>
          <a:xfrm>
            <a:off x="3995937" y="2040794"/>
            <a:ext cx="1074221" cy="1391029"/>
          </a:xfrm>
          <a:custGeom>
            <a:avLst/>
            <a:gdLst/>
            <a:ahLst/>
            <a:cxnLst/>
            <a:rect l="l" t="t" r="r" b="b"/>
            <a:pathLst>
              <a:path w="1074221" h="1391029">
                <a:moveTo>
                  <a:pt x="0" y="0"/>
                </a:moveTo>
                <a:lnTo>
                  <a:pt x="1074221" y="0"/>
                </a:lnTo>
                <a:lnTo>
                  <a:pt x="1074221" y="1391029"/>
                </a:lnTo>
                <a:lnTo>
                  <a:pt x="0" y="13910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0" name="Freeform 50"/>
          <p:cNvSpPr/>
          <p:nvPr/>
        </p:nvSpPr>
        <p:spPr>
          <a:xfrm>
            <a:off x="2380367" y="2468767"/>
            <a:ext cx="1269990" cy="1364976"/>
          </a:xfrm>
          <a:custGeom>
            <a:avLst/>
            <a:gdLst/>
            <a:ahLst/>
            <a:cxnLst/>
            <a:rect l="l" t="t" r="r" b="b"/>
            <a:pathLst>
              <a:path w="1269990" h="1364976">
                <a:moveTo>
                  <a:pt x="0" y="0"/>
                </a:moveTo>
                <a:lnTo>
                  <a:pt x="1269991" y="0"/>
                </a:lnTo>
                <a:lnTo>
                  <a:pt x="1269991" y="1364976"/>
                </a:lnTo>
                <a:lnTo>
                  <a:pt x="0" y="1364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96765" b="-7437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1" name="Freeform 51"/>
          <p:cNvSpPr/>
          <p:nvPr/>
        </p:nvSpPr>
        <p:spPr>
          <a:xfrm>
            <a:off x="779246" y="1565768"/>
            <a:ext cx="1188354" cy="1430599"/>
          </a:xfrm>
          <a:custGeom>
            <a:avLst/>
            <a:gdLst/>
            <a:ahLst/>
            <a:cxnLst/>
            <a:rect l="l" t="t" r="r" b="b"/>
            <a:pathLst>
              <a:path w="1188354" h="1430599">
                <a:moveTo>
                  <a:pt x="0" y="0"/>
                </a:moveTo>
                <a:lnTo>
                  <a:pt x="1188354" y="0"/>
                </a:lnTo>
                <a:lnTo>
                  <a:pt x="1188354" y="1430599"/>
                </a:lnTo>
                <a:lnTo>
                  <a:pt x="0" y="14305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2" name="TextBox 52"/>
          <p:cNvSpPr txBox="1"/>
          <p:nvPr/>
        </p:nvSpPr>
        <p:spPr>
          <a:xfrm>
            <a:off x="5917240" y="3554835"/>
            <a:ext cx="132014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Annehmen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tippen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40674" y="3103630"/>
            <a:ext cx="1358572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Datei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kommt.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380367" y="3924295"/>
            <a:ext cx="144671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Datei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ist auf dem Tablet.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506124" y="5496894"/>
            <a:ext cx="6812592" cy="5000607"/>
            <a:chOff x="0" y="0"/>
            <a:chExt cx="9083456" cy="6667476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243728"/>
              <a:ext cx="9083456" cy="6423748"/>
              <a:chOff x="0" y="0"/>
              <a:chExt cx="2441479" cy="172659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19630" y="243319"/>
              <a:ext cx="9037509" cy="2030798"/>
              <a:chOff x="0" y="0"/>
              <a:chExt cx="2437972" cy="54783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9630" y="1632471"/>
              <a:ext cx="9037509" cy="761007"/>
              <a:chOff x="0" y="0"/>
              <a:chExt cx="2437972" cy="2052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437972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205290">
                    <a:moveTo>
                      <a:pt x="0" y="0"/>
                    </a:moveTo>
                    <a:lnTo>
                      <a:pt x="2437972" y="0"/>
                    </a:lnTo>
                    <a:lnTo>
                      <a:pt x="2437972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437972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68" name="Freeform 68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7303233" y="42593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 rot="-5400000">
              <a:off x="607870" y="3413548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 rot="-10800000">
              <a:off x="8444817" y="6178383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5068479" y="1795589"/>
              <a:ext cx="3397214" cy="941493"/>
              <a:chOff x="0" y="0"/>
              <a:chExt cx="899800" cy="249368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99800" cy="249368"/>
              </a:xfrm>
              <a:custGeom>
                <a:avLst/>
                <a:gdLst/>
                <a:ahLst/>
                <a:cxnLst/>
                <a:rect l="l" t="t" r="r" b="b"/>
                <a:pathLst>
                  <a:path w="899800" h="249368">
                    <a:moveTo>
                      <a:pt x="60771" y="0"/>
                    </a:moveTo>
                    <a:lnTo>
                      <a:pt x="839029" y="0"/>
                    </a:lnTo>
                    <a:cubicBezTo>
                      <a:pt x="872592" y="0"/>
                      <a:pt x="899800" y="27208"/>
                      <a:pt x="899800" y="60771"/>
                    </a:cubicBezTo>
                    <a:lnTo>
                      <a:pt x="899800" y="188597"/>
                    </a:lnTo>
                    <a:cubicBezTo>
                      <a:pt x="899800" y="222160"/>
                      <a:pt x="872592" y="249368"/>
                      <a:pt x="839029" y="249368"/>
                    </a:cubicBezTo>
                    <a:lnTo>
                      <a:pt x="60771" y="249368"/>
                    </a:lnTo>
                    <a:cubicBezTo>
                      <a:pt x="27208" y="249368"/>
                      <a:pt x="0" y="222160"/>
                      <a:pt x="0" y="188597"/>
                    </a:cubicBezTo>
                    <a:lnTo>
                      <a:pt x="0" y="60771"/>
                    </a:lnTo>
                    <a:cubicBezTo>
                      <a:pt x="0" y="27208"/>
                      <a:pt x="27208" y="0"/>
                      <a:pt x="60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47625"/>
                <a:ext cx="899800" cy="296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5252031" y="1874708"/>
              <a:ext cx="3083529" cy="722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ist die Datei weg.</a:t>
              </a:r>
            </a:p>
          </p:txBody>
        </p:sp>
        <p:sp>
          <p:nvSpPr>
            <p:cNvPr id="76" name="Freeform 76"/>
            <p:cNvSpPr/>
            <p:nvPr/>
          </p:nvSpPr>
          <p:spPr>
            <a:xfrm rot="399841">
              <a:off x="7814617" y="1634083"/>
              <a:ext cx="724097" cy="660738"/>
            </a:xfrm>
            <a:custGeom>
              <a:avLst/>
              <a:gdLst/>
              <a:ahLst/>
              <a:cxnLst/>
              <a:rect l="l" t="t" r="r" b="b"/>
              <a:pathLst>
                <a:path w="724097" h="660738">
                  <a:moveTo>
                    <a:pt x="0" y="0"/>
                  </a:moveTo>
                  <a:lnTo>
                    <a:pt x="724097" y="0"/>
                  </a:lnTo>
                  <a:lnTo>
                    <a:pt x="724097" y="660739"/>
                  </a:lnTo>
                  <a:lnTo>
                    <a:pt x="0" y="66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 rot="-5400000">
              <a:off x="2689200" y="47855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3539400" y="3346005"/>
              <a:ext cx="767824" cy="767824"/>
              <a:chOff x="0" y="0"/>
              <a:chExt cx="812800" cy="8128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1" name="Freeform 81"/>
            <p:cNvSpPr/>
            <p:nvPr/>
          </p:nvSpPr>
          <p:spPr>
            <a:xfrm rot="-5400000">
              <a:off x="5104879" y="406546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5010113" y="4528139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801812" y="2991083"/>
              <a:ext cx="775306" cy="775306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8090985" y="2992173"/>
              <a:ext cx="707664" cy="707664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9" name="Freeform 89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877109" y="2319989"/>
              <a:ext cx="721434" cy="721434"/>
              <a:chOff x="0" y="0"/>
              <a:chExt cx="812800" cy="8128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4" name="Freeform 94"/>
            <p:cNvSpPr/>
            <p:nvPr/>
          </p:nvSpPr>
          <p:spPr>
            <a:xfrm>
              <a:off x="7080788" y="3041423"/>
              <a:ext cx="1860759" cy="1730506"/>
            </a:xfrm>
            <a:custGeom>
              <a:avLst/>
              <a:gdLst/>
              <a:ahLst/>
              <a:cxnLst/>
              <a:rect l="l" t="t" r="r" b="b"/>
              <a:pathLst>
                <a:path w="1860759" h="1730506">
                  <a:moveTo>
                    <a:pt x="0" y="0"/>
                  </a:moveTo>
                  <a:lnTo>
                    <a:pt x="1860759" y="0"/>
                  </a:lnTo>
                  <a:lnTo>
                    <a:pt x="1860759" y="1730506"/>
                  </a:lnTo>
                  <a:lnTo>
                    <a:pt x="0" y="1730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4633412" y="2721059"/>
              <a:ext cx="1432295" cy="1854705"/>
            </a:xfrm>
            <a:custGeom>
              <a:avLst/>
              <a:gdLst/>
              <a:ahLst/>
              <a:cxnLst/>
              <a:rect l="l" t="t" r="r" b="b"/>
              <a:pathLst>
                <a:path w="1432295" h="1854705">
                  <a:moveTo>
                    <a:pt x="0" y="0"/>
                  </a:moveTo>
                  <a:lnTo>
                    <a:pt x="1432296" y="0"/>
                  </a:lnTo>
                  <a:lnTo>
                    <a:pt x="1432296" y="1854705"/>
                  </a:lnTo>
                  <a:lnTo>
                    <a:pt x="0" y="1854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2479320" y="3291690"/>
              <a:ext cx="1693320" cy="1819968"/>
            </a:xfrm>
            <a:custGeom>
              <a:avLst/>
              <a:gdLst/>
              <a:ahLst/>
              <a:cxnLst/>
              <a:rect l="l" t="t" r="r" b="b"/>
              <a:pathLst>
                <a:path w="1693320" h="1819968">
                  <a:moveTo>
                    <a:pt x="0" y="0"/>
                  </a:moveTo>
                  <a:lnTo>
                    <a:pt x="1693320" y="0"/>
                  </a:lnTo>
                  <a:lnTo>
                    <a:pt x="1693320" y="1819967"/>
                  </a:lnTo>
                  <a:lnTo>
                    <a:pt x="0" y="181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96765" b="-7437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344492" y="2087690"/>
              <a:ext cx="1584472" cy="1907466"/>
            </a:xfrm>
            <a:custGeom>
              <a:avLst/>
              <a:gdLst/>
              <a:ahLst/>
              <a:cxnLst/>
              <a:rect l="l" t="t" r="r" b="b"/>
              <a:pathLst>
                <a:path w="1584472" h="1907466">
                  <a:moveTo>
                    <a:pt x="0" y="0"/>
                  </a:moveTo>
                  <a:lnTo>
                    <a:pt x="1584472" y="0"/>
                  </a:lnTo>
                  <a:lnTo>
                    <a:pt x="1584472" y="1907466"/>
                  </a:lnTo>
                  <a:lnTo>
                    <a:pt x="0" y="190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195149" y="47556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426396" y="415404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2479320" y="524826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02782" y="5192330"/>
            <a:ext cx="2754437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2 ohne Code-Eingabe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20877" y="82786"/>
            <a:ext cx="6812592" cy="5024712"/>
            <a:chOff x="0" y="0"/>
            <a:chExt cx="9083456" cy="669961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87944"/>
              <a:ext cx="9083456" cy="6511672"/>
              <a:chOff x="0" y="0"/>
              <a:chExt cx="2441479" cy="17502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3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1094548" y="4289968"/>
              <a:ext cx="1295208" cy="1647323"/>
            </a:xfrm>
            <a:custGeom>
              <a:avLst/>
              <a:gdLst/>
              <a:ahLst/>
              <a:cxnLst/>
              <a:rect l="l" t="t" r="r" b="b"/>
              <a:pathLst>
                <a:path w="1295208" h="1647323">
                  <a:moveTo>
                    <a:pt x="0" y="0"/>
                  </a:moveTo>
                  <a:lnTo>
                    <a:pt x="1295207" y="0"/>
                  </a:lnTo>
                  <a:lnTo>
                    <a:pt x="1295207" y="1647323"/>
                  </a:lnTo>
                  <a:lnTo>
                    <a:pt x="0" y="164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61066" y="4550964"/>
              <a:ext cx="1519519" cy="81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</a:pPr>
              <a:endParaRPr/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6438316" y="1676193"/>
              <a:ext cx="1295208" cy="1647323"/>
            </a:xfrm>
            <a:custGeom>
              <a:avLst/>
              <a:gdLst/>
              <a:ahLst/>
              <a:cxnLst/>
              <a:rect l="l" t="t" r="r" b="b"/>
              <a:pathLst>
                <a:path w="1295208" h="1647323">
                  <a:moveTo>
                    <a:pt x="0" y="0"/>
                  </a:moveTo>
                  <a:lnTo>
                    <a:pt x="1295208" y="0"/>
                  </a:lnTo>
                  <a:lnTo>
                    <a:pt x="1295208" y="1647323"/>
                  </a:lnTo>
                  <a:lnTo>
                    <a:pt x="0" y="164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372952" y="1937189"/>
              <a:ext cx="1476540" cy="1096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17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17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5184920" y="4848343"/>
              <a:ext cx="1295208" cy="1647323"/>
            </a:xfrm>
            <a:custGeom>
              <a:avLst/>
              <a:gdLst/>
              <a:ahLst/>
              <a:cxnLst/>
              <a:rect l="l" t="t" r="r" b="b"/>
              <a:pathLst>
                <a:path w="1295208" h="1647323">
                  <a:moveTo>
                    <a:pt x="0" y="0"/>
                  </a:moveTo>
                  <a:lnTo>
                    <a:pt x="1295208" y="0"/>
                  </a:lnTo>
                  <a:lnTo>
                    <a:pt x="1295208" y="1647323"/>
                  </a:lnTo>
                  <a:lnTo>
                    <a:pt x="0" y="164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008862" y="5262161"/>
              <a:ext cx="1618107" cy="81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 rot="-10800000">
              <a:off x="8389302" y="6120000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18161" y="2533571"/>
              <a:ext cx="1335416" cy="1729255"/>
            </a:xfrm>
            <a:custGeom>
              <a:avLst/>
              <a:gdLst/>
              <a:ahLst/>
              <a:cxnLst/>
              <a:rect l="l" t="t" r="r" b="b"/>
              <a:pathLst>
                <a:path w="1335416" h="1729255">
                  <a:moveTo>
                    <a:pt x="0" y="0"/>
                  </a:moveTo>
                  <a:lnTo>
                    <a:pt x="1335416" y="0"/>
                  </a:lnTo>
                  <a:lnTo>
                    <a:pt x="1335416" y="1729255"/>
                  </a:lnTo>
                  <a:lnTo>
                    <a:pt x="0" y="1729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3198667" y="4766051"/>
              <a:ext cx="1544674" cy="1555462"/>
            </a:xfrm>
            <a:custGeom>
              <a:avLst/>
              <a:gdLst/>
              <a:ahLst/>
              <a:cxnLst/>
              <a:rect l="l" t="t" r="r" b="b"/>
              <a:pathLst>
                <a:path w="1544674" h="1555462">
                  <a:moveTo>
                    <a:pt x="0" y="0"/>
                  </a:moveTo>
                  <a:lnTo>
                    <a:pt x="1544674" y="0"/>
                  </a:lnTo>
                  <a:lnTo>
                    <a:pt x="1544674" y="1555462"/>
                  </a:lnTo>
                  <a:lnTo>
                    <a:pt x="0" y="1555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345" r="-95475" b="-7855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459670" y="2054939"/>
              <a:ext cx="1586678" cy="1910121"/>
            </a:xfrm>
            <a:custGeom>
              <a:avLst/>
              <a:gdLst/>
              <a:ahLst/>
              <a:cxnLst/>
              <a:rect l="l" t="t" r="r" b="b"/>
              <a:pathLst>
                <a:path w="1586678" h="1910121">
                  <a:moveTo>
                    <a:pt x="0" y="0"/>
                  </a:moveTo>
                  <a:lnTo>
                    <a:pt x="1586677" y="0"/>
                  </a:lnTo>
                  <a:lnTo>
                    <a:pt x="1586677" y="1910121"/>
                  </a:lnTo>
                  <a:lnTo>
                    <a:pt x="0" y="191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6656185" y="3398198"/>
              <a:ext cx="1835484" cy="1707000"/>
            </a:xfrm>
            <a:custGeom>
              <a:avLst/>
              <a:gdLst/>
              <a:ahLst/>
              <a:cxnLst/>
              <a:rect l="l" t="t" r="r" b="b"/>
              <a:pathLst>
                <a:path w="1835484" h="1707000">
                  <a:moveTo>
                    <a:pt x="0" y="0"/>
                  </a:moveTo>
                  <a:lnTo>
                    <a:pt x="1835485" y="0"/>
                  </a:lnTo>
                  <a:lnTo>
                    <a:pt x="1835485" y="1707001"/>
                  </a:lnTo>
                  <a:lnTo>
                    <a:pt x="0" y="1707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1357" y="5479830"/>
            <a:ext cx="6812592" cy="5024712"/>
            <a:chOff x="0" y="0"/>
            <a:chExt cx="9083456" cy="6699616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187944"/>
              <a:ext cx="9083456" cy="6511672"/>
              <a:chOff x="0" y="0"/>
              <a:chExt cx="2441479" cy="175022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3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094548" y="4289968"/>
              <a:ext cx="1295208" cy="1647323"/>
            </a:xfrm>
            <a:custGeom>
              <a:avLst/>
              <a:gdLst/>
              <a:ahLst/>
              <a:cxnLst/>
              <a:rect l="l" t="t" r="r" b="b"/>
              <a:pathLst>
                <a:path w="1295208" h="1647323">
                  <a:moveTo>
                    <a:pt x="0" y="0"/>
                  </a:moveTo>
                  <a:lnTo>
                    <a:pt x="1295207" y="0"/>
                  </a:lnTo>
                  <a:lnTo>
                    <a:pt x="1295207" y="1647323"/>
                  </a:lnTo>
                  <a:lnTo>
                    <a:pt x="0" y="164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961066" y="4550964"/>
              <a:ext cx="1519519" cy="81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</a:pPr>
              <a:endParaRPr/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6438316" y="1676193"/>
              <a:ext cx="1295208" cy="1647323"/>
            </a:xfrm>
            <a:custGeom>
              <a:avLst/>
              <a:gdLst/>
              <a:ahLst/>
              <a:cxnLst/>
              <a:rect l="l" t="t" r="r" b="b"/>
              <a:pathLst>
                <a:path w="1295208" h="1647323">
                  <a:moveTo>
                    <a:pt x="0" y="0"/>
                  </a:moveTo>
                  <a:lnTo>
                    <a:pt x="1295208" y="0"/>
                  </a:lnTo>
                  <a:lnTo>
                    <a:pt x="1295208" y="1647323"/>
                  </a:lnTo>
                  <a:lnTo>
                    <a:pt x="0" y="164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372952" y="1937189"/>
              <a:ext cx="1476540" cy="1096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17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17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9" name="Freeform 59"/>
            <p:cNvSpPr/>
            <p:nvPr/>
          </p:nvSpPr>
          <p:spPr>
            <a:xfrm rot="-5400000">
              <a:off x="5184920" y="4848343"/>
              <a:ext cx="1295208" cy="1647323"/>
            </a:xfrm>
            <a:custGeom>
              <a:avLst/>
              <a:gdLst/>
              <a:ahLst/>
              <a:cxnLst/>
              <a:rect l="l" t="t" r="r" b="b"/>
              <a:pathLst>
                <a:path w="1295208" h="1647323">
                  <a:moveTo>
                    <a:pt x="0" y="0"/>
                  </a:moveTo>
                  <a:lnTo>
                    <a:pt x="1295208" y="0"/>
                  </a:lnTo>
                  <a:lnTo>
                    <a:pt x="1295208" y="1647323"/>
                  </a:lnTo>
                  <a:lnTo>
                    <a:pt x="0" y="164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008862" y="5262161"/>
              <a:ext cx="1618107" cy="81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17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3" name="AutoShape 63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10800000">
              <a:off x="8389302" y="6120000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518161" y="2533571"/>
              <a:ext cx="1335416" cy="1729255"/>
            </a:xfrm>
            <a:custGeom>
              <a:avLst/>
              <a:gdLst/>
              <a:ahLst/>
              <a:cxnLst/>
              <a:rect l="l" t="t" r="r" b="b"/>
              <a:pathLst>
                <a:path w="1335416" h="1729255">
                  <a:moveTo>
                    <a:pt x="0" y="0"/>
                  </a:moveTo>
                  <a:lnTo>
                    <a:pt x="1335416" y="0"/>
                  </a:lnTo>
                  <a:lnTo>
                    <a:pt x="1335416" y="1729255"/>
                  </a:lnTo>
                  <a:lnTo>
                    <a:pt x="0" y="1729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3198667" y="4766051"/>
              <a:ext cx="1544674" cy="1555462"/>
            </a:xfrm>
            <a:custGeom>
              <a:avLst/>
              <a:gdLst/>
              <a:ahLst/>
              <a:cxnLst/>
              <a:rect l="l" t="t" r="r" b="b"/>
              <a:pathLst>
                <a:path w="1544674" h="1555462">
                  <a:moveTo>
                    <a:pt x="0" y="0"/>
                  </a:moveTo>
                  <a:lnTo>
                    <a:pt x="1544674" y="0"/>
                  </a:lnTo>
                  <a:lnTo>
                    <a:pt x="1544674" y="1555462"/>
                  </a:lnTo>
                  <a:lnTo>
                    <a:pt x="0" y="1555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345" r="-95475" b="-7855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4459670" y="2054939"/>
              <a:ext cx="1586678" cy="1910121"/>
            </a:xfrm>
            <a:custGeom>
              <a:avLst/>
              <a:gdLst/>
              <a:ahLst/>
              <a:cxnLst/>
              <a:rect l="l" t="t" r="r" b="b"/>
              <a:pathLst>
                <a:path w="1586678" h="1910121">
                  <a:moveTo>
                    <a:pt x="0" y="0"/>
                  </a:moveTo>
                  <a:lnTo>
                    <a:pt x="1586677" y="0"/>
                  </a:lnTo>
                  <a:lnTo>
                    <a:pt x="1586677" y="1910121"/>
                  </a:lnTo>
                  <a:lnTo>
                    <a:pt x="0" y="191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6656185" y="3398198"/>
              <a:ext cx="1835484" cy="1707000"/>
            </a:xfrm>
            <a:custGeom>
              <a:avLst/>
              <a:gdLst/>
              <a:ahLst/>
              <a:cxnLst/>
              <a:rect l="l" t="t" r="r" b="b"/>
              <a:pathLst>
                <a:path w="1835484" h="1707000">
                  <a:moveTo>
                    <a:pt x="0" y="0"/>
                  </a:moveTo>
                  <a:lnTo>
                    <a:pt x="1835485" y="0"/>
                  </a:lnTo>
                  <a:lnTo>
                    <a:pt x="1835485" y="1707001"/>
                  </a:lnTo>
                  <a:lnTo>
                    <a:pt x="0" y="1707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122643" y="7321183"/>
            <a:ext cx="1271015" cy="999336"/>
            <a:chOff x="0" y="0"/>
            <a:chExt cx="1694687" cy="1332447"/>
          </a:xfrm>
        </p:grpSpPr>
        <p:sp>
          <p:nvSpPr>
            <p:cNvPr id="71" name="Freeform 71"/>
            <p:cNvSpPr/>
            <p:nvPr/>
          </p:nvSpPr>
          <p:spPr>
            <a:xfrm rot="-5400000">
              <a:off x="181120" y="-181120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7" y="0"/>
                  </a:lnTo>
                  <a:lnTo>
                    <a:pt x="1332447" y="1694687"/>
                  </a:lnTo>
                  <a:lnTo>
                    <a:pt x="0" y="169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65739" y="239007"/>
              <a:ext cx="1563209" cy="825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 </a:t>
              </a: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</a:t>
              </a:r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122643" y="1881869"/>
            <a:ext cx="1271015" cy="999336"/>
            <a:chOff x="0" y="0"/>
            <a:chExt cx="1694687" cy="1332447"/>
          </a:xfrm>
        </p:grpSpPr>
        <p:sp>
          <p:nvSpPr>
            <p:cNvPr id="74" name="Freeform 74"/>
            <p:cNvSpPr/>
            <p:nvPr/>
          </p:nvSpPr>
          <p:spPr>
            <a:xfrm rot="-5400000">
              <a:off x="181120" y="-181120"/>
              <a:ext cx="1332447" cy="1694687"/>
            </a:xfrm>
            <a:custGeom>
              <a:avLst/>
              <a:gdLst/>
              <a:ahLst/>
              <a:cxnLst/>
              <a:rect l="l" t="t" r="r" b="b"/>
              <a:pathLst>
                <a:path w="1332447" h="1694687">
                  <a:moveTo>
                    <a:pt x="0" y="0"/>
                  </a:moveTo>
                  <a:lnTo>
                    <a:pt x="1332447" y="0"/>
                  </a:lnTo>
                  <a:lnTo>
                    <a:pt x="1332447" y="1694687"/>
                  </a:lnTo>
                  <a:lnTo>
                    <a:pt x="0" y="169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65739" y="239007"/>
              <a:ext cx="1563209" cy="825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1"/>
                </a:lnSpc>
              </a:pPr>
              <a:r>
                <a:rPr lang="en-US" sz="120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 </a:t>
              </a: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</a:t>
              </a:r>
            </a:p>
            <a:p>
              <a:pPr algn="ctr">
                <a:lnSpc>
                  <a:spcPts val="1691"/>
                </a:lnSpc>
                <a:spcBef>
                  <a:spcPct val="0"/>
                </a:spcBef>
              </a:pPr>
              <a:r>
                <a:rPr lang="en-US" sz="120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927125" cy="5522366"/>
            <a:chOff x="0" y="0"/>
            <a:chExt cx="9236166" cy="736315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12017" y="0"/>
                    </a:moveTo>
                    <a:lnTo>
                      <a:pt x="2429462" y="0"/>
                    </a:lnTo>
                    <a:cubicBezTo>
                      <a:pt x="2432649" y="0"/>
                      <a:pt x="2435706" y="1266"/>
                      <a:pt x="2437960" y="3520"/>
                    </a:cubicBezTo>
                    <a:cubicBezTo>
                      <a:pt x="2440213" y="5773"/>
                      <a:pt x="2441479" y="8830"/>
                      <a:pt x="2441479" y="12017"/>
                    </a:cubicBezTo>
                    <a:lnTo>
                      <a:pt x="2441479" y="1738210"/>
                    </a:lnTo>
                    <a:cubicBezTo>
                      <a:pt x="2441479" y="1741397"/>
                      <a:pt x="2440213" y="1744454"/>
                      <a:pt x="2437960" y="1746707"/>
                    </a:cubicBezTo>
                    <a:cubicBezTo>
                      <a:pt x="2435706" y="1748961"/>
                      <a:pt x="2432649" y="1750227"/>
                      <a:pt x="2429462" y="1750227"/>
                    </a:cubicBezTo>
                    <a:lnTo>
                      <a:pt x="12017" y="1750227"/>
                    </a:lnTo>
                    <a:cubicBezTo>
                      <a:pt x="8830" y="1750227"/>
                      <a:pt x="5773" y="1748961"/>
                      <a:pt x="3520" y="1746707"/>
                    </a:cubicBezTo>
                    <a:cubicBezTo>
                      <a:pt x="1266" y="1744454"/>
                      <a:pt x="0" y="1741397"/>
                      <a:pt x="0" y="1738210"/>
                    </a:cubicBezTo>
                    <a:lnTo>
                      <a:pt x="0" y="12017"/>
                    </a:lnTo>
                    <a:cubicBezTo>
                      <a:pt x="0" y="8830"/>
                      <a:pt x="1266" y="5773"/>
                      <a:pt x="3520" y="3520"/>
                    </a:cubicBezTo>
                    <a:cubicBezTo>
                      <a:pt x="5773" y="1266"/>
                      <a:pt x="8830" y="0"/>
                      <a:pt x="12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96080" tIns="96080" rIns="96080" bIns="9608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12078" y="0"/>
                    </a:moveTo>
                    <a:lnTo>
                      <a:pt x="2425893" y="0"/>
                    </a:lnTo>
                    <a:cubicBezTo>
                      <a:pt x="2429097" y="0"/>
                      <a:pt x="2432169" y="1273"/>
                      <a:pt x="2434434" y="3538"/>
                    </a:cubicBezTo>
                    <a:cubicBezTo>
                      <a:pt x="2436699" y="5803"/>
                      <a:pt x="2437972" y="8875"/>
                      <a:pt x="2437972" y="12078"/>
                    </a:cubicBezTo>
                    <a:lnTo>
                      <a:pt x="2437972" y="429281"/>
                    </a:lnTo>
                    <a:cubicBezTo>
                      <a:pt x="2437972" y="435951"/>
                      <a:pt x="2432564" y="441359"/>
                      <a:pt x="2425893" y="441359"/>
                    </a:cubicBezTo>
                    <a:lnTo>
                      <a:pt x="12078" y="441359"/>
                    </a:lnTo>
                    <a:cubicBezTo>
                      <a:pt x="8875" y="441359"/>
                      <a:pt x="5803" y="440086"/>
                      <a:pt x="3538" y="437821"/>
                    </a:cubicBezTo>
                    <a:cubicBezTo>
                      <a:pt x="1273" y="435556"/>
                      <a:pt x="0" y="432484"/>
                      <a:pt x="0" y="429281"/>
                    </a:cubicBezTo>
                    <a:lnTo>
                      <a:pt x="0" y="12078"/>
                    </a:lnTo>
                    <a:cubicBezTo>
                      <a:pt x="0" y="8875"/>
                      <a:pt x="1273" y="5803"/>
                      <a:pt x="3538" y="3538"/>
                    </a:cubicBezTo>
                    <a:cubicBezTo>
                      <a:pt x="5803" y="1273"/>
                      <a:pt x="8875" y="0"/>
                      <a:pt x="120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2437972" cy="508034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l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 Diese Zeichen helfen dir.</a:t>
                </a: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7386" y="1431844"/>
              <a:ext cx="9023750" cy="761007"/>
              <a:chOff x="0" y="0"/>
              <a:chExt cx="2434260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426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05290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4260" cy="233865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55824" y="1569393"/>
              <a:ext cx="3432446" cy="5793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 u="sng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Unterstreiche.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Kreuze an. 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Hake ab.</a:t>
              </a:r>
            </a:p>
            <a:p>
              <a:pPr algn="l">
                <a:lnSpc>
                  <a:spcPts val="3499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 rot="1737659">
              <a:off x="5505449" y="2806859"/>
              <a:ext cx="447660" cy="447660"/>
            </a:xfrm>
            <a:custGeom>
              <a:avLst/>
              <a:gdLst/>
              <a:ahLst/>
              <a:cxnLst/>
              <a:rect l="l" t="t" r="r" b="b"/>
              <a:pathLst>
                <a:path w="447660" h="447660">
                  <a:moveTo>
                    <a:pt x="0" y="0"/>
                  </a:moveTo>
                  <a:lnTo>
                    <a:pt x="447660" y="0"/>
                  </a:lnTo>
                  <a:lnTo>
                    <a:pt x="447660" y="447659"/>
                  </a:lnTo>
                  <a:lnTo>
                    <a:pt x="0" y="447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549261" y="2165842"/>
              <a:ext cx="497494" cy="497494"/>
            </a:xfrm>
            <a:custGeom>
              <a:avLst/>
              <a:gdLst/>
              <a:ahLst/>
              <a:cxnLst/>
              <a:rect l="l" t="t" r="r" b="b"/>
              <a:pathLst>
                <a:path w="497494" h="497494">
                  <a:moveTo>
                    <a:pt x="0" y="0"/>
                  </a:moveTo>
                  <a:lnTo>
                    <a:pt x="497494" y="0"/>
                  </a:lnTo>
                  <a:lnTo>
                    <a:pt x="497494" y="497494"/>
                  </a:lnTo>
                  <a:lnTo>
                    <a:pt x="0" y="497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01368" y="2351691"/>
              <a:ext cx="345324" cy="345324"/>
            </a:xfrm>
            <a:custGeom>
              <a:avLst/>
              <a:gdLst/>
              <a:ahLst/>
              <a:cxnLst/>
              <a:rect l="l" t="t" r="r" b="b"/>
              <a:pathLst>
                <a:path w="345324" h="345324">
                  <a:moveTo>
                    <a:pt x="0" y="0"/>
                  </a:moveTo>
                  <a:lnTo>
                    <a:pt x="345323" y="0"/>
                  </a:lnTo>
                  <a:lnTo>
                    <a:pt x="345323" y="345324"/>
                  </a:lnTo>
                  <a:lnTo>
                    <a:pt x="0" y="345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824171" y="3334910"/>
              <a:ext cx="418659" cy="418659"/>
            </a:xfrm>
            <a:custGeom>
              <a:avLst/>
              <a:gdLst/>
              <a:ahLst/>
              <a:cxnLst/>
              <a:rect l="l" t="t" r="r" b="b"/>
              <a:pathLst>
                <a:path w="418659" h="418659">
                  <a:moveTo>
                    <a:pt x="0" y="0"/>
                  </a:moveTo>
                  <a:lnTo>
                    <a:pt x="418659" y="0"/>
                  </a:lnTo>
                  <a:lnTo>
                    <a:pt x="418659" y="418658"/>
                  </a:lnTo>
                  <a:lnTo>
                    <a:pt x="0" y="41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82146" y="4207294"/>
              <a:ext cx="266967" cy="266967"/>
            </a:xfrm>
            <a:custGeom>
              <a:avLst/>
              <a:gdLst/>
              <a:ahLst/>
              <a:cxnLst/>
              <a:rect l="l" t="t" r="r" b="b"/>
              <a:pathLst>
                <a:path w="266967" h="266967">
                  <a:moveTo>
                    <a:pt x="0" y="0"/>
                  </a:moveTo>
                  <a:lnTo>
                    <a:pt x="266967" y="0"/>
                  </a:lnTo>
                  <a:lnTo>
                    <a:pt x="266967" y="266967"/>
                  </a:lnTo>
                  <a:lnTo>
                    <a:pt x="0" y="26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6129430">
              <a:off x="1414260" y="4388280"/>
              <a:ext cx="206902" cy="193454"/>
            </a:xfrm>
            <a:custGeom>
              <a:avLst/>
              <a:gdLst/>
              <a:ahLst/>
              <a:cxnLst/>
              <a:rect l="l" t="t" r="r" b="b"/>
              <a:pathLst>
                <a:path w="206902" h="193454">
                  <a:moveTo>
                    <a:pt x="0" y="0"/>
                  </a:moveTo>
                  <a:lnTo>
                    <a:pt x="206903" y="0"/>
                  </a:lnTo>
                  <a:lnTo>
                    <a:pt x="206903" y="193454"/>
                  </a:lnTo>
                  <a:lnTo>
                    <a:pt x="0" y="193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576269" y="3054951"/>
              <a:ext cx="290971" cy="176653"/>
            </a:xfrm>
            <a:prstGeom prst="line">
              <a:avLst/>
            </a:prstGeom>
            <a:ln w="2685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04508" y="2854066"/>
              <a:ext cx="401770" cy="401770"/>
            </a:xfrm>
            <a:custGeom>
              <a:avLst/>
              <a:gdLst/>
              <a:ahLst/>
              <a:cxnLst/>
              <a:rect l="l" t="t" r="r" b="b"/>
              <a:pathLst>
                <a:path w="401770" h="401770">
                  <a:moveTo>
                    <a:pt x="0" y="0"/>
                  </a:moveTo>
                  <a:lnTo>
                    <a:pt x="401770" y="0"/>
                  </a:lnTo>
                  <a:lnTo>
                    <a:pt x="401770" y="401770"/>
                  </a:lnTo>
                  <a:lnTo>
                    <a:pt x="0" y="40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24925" y="3575495"/>
              <a:ext cx="408327" cy="408327"/>
            </a:xfrm>
            <a:custGeom>
              <a:avLst/>
              <a:gdLst/>
              <a:ahLst/>
              <a:cxnLst/>
              <a:rect l="l" t="t" r="r" b="b"/>
              <a:pathLst>
                <a:path w="408327" h="408327">
                  <a:moveTo>
                    <a:pt x="0" y="0"/>
                  </a:moveTo>
                  <a:lnTo>
                    <a:pt x="408327" y="0"/>
                  </a:lnTo>
                  <a:lnTo>
                    <a:pt x="408327" y="408327"/>
                  </a:lnTo>
                  <a:lnTo>
                    <a:pt x="0" y="408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021775" y="3575495"/>
              <a:ext cx="369007" cy="369007"/>
            </a:xfrm>
            <a:custGeom>
              <a:avLst/>
              <a:gdLst/>
              <a:ahLst/>
              <a:cxnLst/>
              <a:rect l="l" t="t" r="r" b="b"/>
              <a:pathLst>
                <a:path w="369007" h="369007">
                  <a:moveTo>
                    <a:pt x="0" y="0"/>
                  </a:moveTo>
                  <a:lnTo>
                    <a:pt x="369007" y="0"/>
                  </a:lnTo>
                  <a:lnTo>
                    <a:pt x="369007" y="369007"/>
                  </a:lnTo>
                  <a:lnTo>
                    <a:pt x="0" y="369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310978" y="3550241"/>
              <a:ext cx="365549" cy="365549"/>
            </a:xfrm>
            <a:custGeom>
              <a:avLst/>
              <a:gdLst/>
              <a:ahLst/>
              <a:cxnLst/>
              <a:rect l="l" t="t" r="r" b="b"/>
              <a:pathLst>
                <a:path w="365549" h="365549">
                  <a:moveTo>
                    <a:pt x="0" y="0"/>
                  </a:moveTo>
                  <a:lnTo>
                    <a:pt x="365549" y="0"/>
                  </a:lnTo>
                  <a:lnTo>
                    <a:pt x="365549" y="365549"/>
                  </a:lnTo>
                  <a:lnTo>
                    <a:pt x="0" y="365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46866" y="3478267"/>
              <a:ext cx="363949" cy="363949"/>
            </a:xfrm>
            <a:custGeom>
              <a:avLst/>
              <a:gdLst/>
              <a:ahLst/>
              <a:cxnLst/>
              <a:rect l="l" t="t" r="r" b="b"/>
              <a:pathLst>
                <a:path w="363949" h="363949">
                  <a:moveTo>
                    <a:pt x="0" y="0"/>
                  </a:moveTo>
                  <a:lnTo>
                    <a:pt x="363950" y="0"/>
                  </a:lnTo>
                  <a:lnTo>
                    <a:pt x="363950" y="363949"/>
                  </a:lnTo>
                  <a:lnTo>
                    <a:pt x="0" y="36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528841" y="5170388"/>
              <a:ext cx="446272" cy="446272"/>
            </a:xfrm>
            <a:custGeom>
              <a:avLst/>
              <a:gdLst/>
              <a:ahLst/>
              <a:cxnLst/>
              <a:rect l="l" t="t" r="r" b="b"/>
              <a:pathLst>
                <a:path w="446272" h="446272">
                  <a:moveTo>
                    <a:pt x="0" y="0"/>
                  </a:moveTo>
                  <a:lnTo>
                    <a:pt x="446272" y="0"/>
                  </a:lnTo>
                  <a:lnTo>
                    <a:pt x="446272" y="446272"/>
                  </a:lnTo>
                  <a:lnTo>
                    <a:pt x="0" y="446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751977" y="2211491"/>
              <a:ext cx="585209" cy="585209"/>
            </a:xfrm>
            <a:custGeom>
              <a:avLst/>
              <a:gdLst/>
              <a:ahLst/>
              <a:cxnLst/>
              <a:rect l="l" t="t" r="r" b="b"/>
              <a:pathLst>
                <a:path w="585209" h="585209">
                  <a:moveTo>
                    <a:pt x="0" y="0"/>
                  </a:moveTo>
                  <a:lnTo>
                    <a:pt x="585209" y="0"/>
                  </a:lnTo>
                  <a:lnTo>
                    <a:pt x="585209" y="585209"/>
                  </a:lnTo>
                  <a:lnTo>
                    <a:pt x="0" y="585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710816" y="1524139"/>
              <a:ext cx="704978" cy="704978"/>
            </a:xfrm>
            <a:custGeom>
              <a:avLst/>
              <a:gdLst/>
              <a:ahLst/>
              <a:cxnLst/>
              <a:rect l="l" t="t" r="r" b="b"/>
              <a:pathLst>
                <a:path w="704978" h="704978">
                  <a:moveTo>
                    <a:pt x="0" y="0"/>
                  </a:moveTo>
                  <a:lnTo>
                    <a:pt x="704978" y="0"/>
                  </a:lnTo>
                  <a:lnTo>
                    <a:pt x="704978" y="704978"/>
                  </a:lnTo>
                  <a:lnTo>
                    <a:pt x="0" y="70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947531" y="4644222"/>
              <a:ext cx="596727" cy="462666"/>
            </a:xfrm>
            <a:custGeom>
              <a:avLst/>
              <a:gdLst/>
              <a:ahLst/>
              <a:cxnLst/>
              <a:rect l="l" t="t" r="r" b="b"/>
              <a:pathLst>
                <a:path w="596727" h="462666">
                  <a:moveTo>
                    <a:pt x="0" y="0"/>
                  </a:moveTo>
                  <a:lnTo>
                    <a:pt x="596727" y="0"/>
                  </a:lnTo>
                  <a:lnTo>
                    <a:pt x="596727" y="462666"/>
                  </a:lnTo>
                  <a:lnTo>
                    <a:pt x="0" y="462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1637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312325" y="1537571"/>
              <a:ext cx="525383" cy="575633"/>
            </a:xfrm>
            <a:custGeom>
              <a:avLst/>
              <a:gdLst/>
              <a:ahLst/>
              <a:cxnLst/>
              <a:rect l="l" t="t" r="r" b="b"/>
              <a:pathLst>
                <a:path w="525383" h="575633">
                  <a:moveTo>
                    <a:pt x="0" y="0"/>
                  </a:moveTo>
                  <a:lnTo>
                    <a:pt x="525383" y="0"/>
                  </a:lnTo>
                  <a:lnTo>
                    <a:pt x="525383" y="575633"/>
                  </a:lnTo>
                  <a:lnTo>
                    <a:pt x="0" y="5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611058" y="1533059"/>
              <a:ext cx="2713986" cy="4565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Klebe.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Schneide aus.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oder finde.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Schlage nach.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Höre genau zu.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oder sprich.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Überlege.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5536529" y="4443175"/>
              <a:ext cx="385501" cy="555512"/>
            </a:xfrm>
            <a:custGeom>
              <a:avLst/>
              <a:gdLst/>
              <a:ahLst/>
              <a:cxnLst/>
              <a:rect l="l" t="t" r="r" b="b"/>
              <a:pathLst>
                <a:path w="385501" h="555512">
                  <a:moveTo>
                    <a:pt x="0" y="0"/>
                  </a:moveTo>
                  <a:lnTo>
                    <a:pt x="385500" y="0"/>
                  </a:lnTo>
                  <a:lnTo>
                    <a:pt x="385500" y="555512"/>
                  </a:lnTo>
                  <a:lnTo>
                    <a:pt x="0" y="555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4006" t="-57698" r="-88642" b="-637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45938" y="5088880"/>
              <a:ext cx="837317" cy="498299"/>
            </a:xfrm>
            <a:custGeom>
              <a:avLst/>
              <a:gdLst/>
              <a:ahLst/>
              <a:cxnLst/>
              <a:rect l="l" t="t" r="r" b="b"/>
              <a:pathLst>
                <a:path w="837317" h="498299">
                  <a:moveTo>
                    <a:pt x="0" y="0"/>
                  </a:moveTo>
                  <a:lnTo>
                    <a:pt x="837318" y="0"/>
                  </a:lnTo>
                  <a:lnTo>
                    <a:pt x="837318" y="498299"/>
                  </a:lnTo>
                  <a:lnTo>
                    <a:pt x="0" y="49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5425058" y="3912827"/>
              <a:ext cx="554167" cy="473130"/>
            </a:xfrm>
            <a:custGeom>
              <a:avLst/>
              <a:gdLst/>
              <a:ahLst/>
              <a:cxnLst/>
              <a:rect l="l" t="t" r="r" b="b"/>
              <a:pathLst>
                <a:path w="554167" h="473130">
                  <a:moveTo>
                    <a:pt x="0" y="0"/>
                  </a:moveTo>
                  <a:lnTo>
                    <a:pt x="554166" y="0"/>
                  </a:lnTo>
                  <a:lnTo>
                    <a:pt x="554166" y="473130"/>
                  </a:lnTo>
                  <a:lnTo>
                    <a:pt x="0" y="47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2770" r="-1537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rot="1410601">
              <a:off x="4908247" y="5655943"/>
              <a:ext cx="480581" cy="652705"/>
            </a:xfrm>
            <a:custGeom>
              <a:avLst/>
              <a:gdLst/>
              <a:ahLst/>
              <a:cxnLst/>
              <a:rect l="l" t="t" r="r" b="b"/>
              <a:pathLst>
                <a:path w="480581" h="652705">
                  <a:moveTo>
                    <a:pt x="0" y="0"/>
                  </a:moveTo>
                  <a:lnTo>
                    <a:pt x="480581" y="0"/>
                  </a:lnTo>
                  <a:lnTo>
                    <a:pt x="480581" y="652705"/>
                  </a:lnTo>
                  <a:lnTo>
                    <a:pt x="0" y="652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333573" y="5906171"/>
              <a:ext cx="221753" cy="227499"/>
            </a:xfrm>
            <a:custGeom>
              <a:avLst/>
              <a:gdLst/>
              <a:ahLst/>
              <a:cxnLst/>
              <a:rect l="l" t="t" r="r" b="b"/>
              <a:pathLst>
                <a:path w="221753" h="227499">
                  <a:moveTo>
                    <a:pt x="0" y="0"/>
                  </a:moveTo>
                  <a:lnTo>
                    <a:pt x="221753" y="0"/>
                  </a:lnTo>
                  <a:lnTo>
                    <a:pt x="221753" y="227499"/>
                  </a:lnTo>
                  <a:lnTo>
                    <a:pt x="0" y="227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480760" y="5743660"/>
              <a:ext cx="325022" cy="325022"/>
            </a:xfrm>
            <a:custGeom>
              <a:avLst/>
              <a:gdLst/>
              <a:ahLst/>
              <a:cxnLst/>
              <a:rect l="l" t="t" r="r" b="b"/>
              <a:pathLst>
                <a:path w="325022" h="325022">
                  <a:moveTo>
                    <a:pt x="0" y="0"/>
                  </a:moveTo>
                  <a:lnTo>
                    <a:pt x="325023" y="0"/>
                  </a:lnTo>
                  <a:lnTo>
                    <a:pt x="325023" y="325022"/>
                  </a:lnTo>
                  <a:lnTo>
                    <a:pt x="0" y="325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 flipH="1">
              <a:off x="6506415" y="3063400"/>
              <a:ext cx="2027826" cy="1773354"/>
            </a:xfrm>
            <a:custGeom>
              <a:avLst/>
              <a:gdLst/>
              <a:ahLst/>
              <a:cxnLst/>
              <a:rect l="l" t="t" r="r" b="b"/>
              <a:pathLst>
                <a:path w="2027826" h="1773354">
                  <a:moveTo>
                    <a:pt x="2027825" y="0"/>
                  </a:moveTo>
                  <a:lnTo>
                    <a:pt x="0" y="0"/>
                  </a:lnTo>
                  <a:lnTo>
                    <a:pt x="0" y="1773354"/>
                  </a:lnTo>
                  <a:lnTo>
                    <a:pt x="2027825" y="1773354"/>
                  </a:lnTo>
                  <a:lnTo>
                    <a:pt x="2027825" y="0"/>
                  </a:lnTo>
                  <a:close/>
                </a:path>
              </a:pathLst>
            </a:custGeom>
            <a:blipFill>
              <a:blip r:embed="rId24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7853197" y="3912827"/>
              <a:ext cx="428322" cy="422167"/>
            </a:xfrm>
            <a:custGeom>
              <a:avLst/>
              <a:gdLst/>
              <a:ahLst/>
              <a:cxnLst/>
              <a:rect l="l" t="t" r="r" b="b"/>
              <a:pathLst>
                <a:path w="428322" h="422167">
                  <a:moveTo>
                    <a:pt x="0" y="0"/>
                  </a:moveTo>
                  <a:lnTo>
                    <a:pt x="428322" y="0"/>
                  </a:lnTo>
                  <a:lnTo>
                    <a:pt x="428322" y="422167"/>
                  </a:lnTo>
                  <a:lnTo>
                    <a:pt x="0" y="42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7853197" y="4677894"/>
              <a:ext cx="1382969" cy="2075751"/>
            </a:xfrm>
            <a:custGeom>
              <a:avLst/>
              <a:gdLst/>
              <a:ahLst/>
              <a:cxnLst/>
              <a:rect l="l" t="t" r="r" b="b"/>
              <a:pathLst>
                <a:path w="1382969" h="2075751">
                  <a:moveTo>
                    <a:pt x="0" y="0"/>
                  </a:moveTo>
                  <a:lnTo>
                    <a:pt x="1382969" y="0"/>
                  </a:lnTo>
                  <a:lnTo>
                    <a:pt x="1382969" y="2075751"/>
                  </a:lnTo>
                  <a:lnTo>
                    <a:pt x="0" y="207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188644" y="2229117"/>
              <a:ext cx="523114" cy="523114"/>
            </a:xfrm>
            <a:custGeom>
              <a:avLst/>
              <a:gdLst/>
              <a:ahLst/>
              <a:cxnLst/>
              <a:rect l="l" t="t" r="r" b="b"/>
              <a:pathLst>
                <a:path w="523114" h="523114">
                  <a:moveTo>
                    <a:pt x="0" y="0"/>
                  </a:moveTo>
                  <a:lnTo>
                    <a:pt x="523114" y="0"/>
                  </a:lnTo>
                  <a:lnTo>
                    <a:pt x="523114" y="523114"/>
                  </a:lnTo>
                  <a:lnTo>
                    <a:pt x="0" y="523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7548474" y="1567144"/>
              <a:ext cx="609447" cy="473724"/>
            </a:xfrm>
            <a:custGeom>
              <a:avLst/>
              <a:gdLst/>
              <a:ahLst/>
              <a:cxnLst/>
              <a:rect l="l" t="t" r="r" b="b"/>
              <a:pathLst>
                <a:path w="609447" h="473724">
                  <a:moveTo>
                    <a:pt x="0" y="0"/>
                  </a:moveTo>
                  <a:lnTo>
                    <a:pt x="609447" y="0"/>
                  </a:lnTo>
                  <a:lnTo>
                    <a:pt x="609447" y="473725"/>
                  </a:lnTo>
                  <a:lnTo>
                    <a:pt x="0" y="47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769794" y="1567144"/>
              <a:ext cx="330654" cy="398378"/>
            </a:xfrm>
            <a:custGeom>
              <a:avLst/>
              <a:gdLst/>
              <a:ahLst/>
              <a:cxnLst/>
              <a:rect l="l" t="t" r="r" b="b"/>
              <a:pathLst>
                <a:path w="330654" h="398378">
                  <a:moveTo>
                    <a:pt x="0" y="0"/>
                  </a:moveTo>
                  <a:lnTo>
                    <a:pt x="330654" y="0"/>
                  </a:lnTo>
                  <a:lnTo>
                    <a:pt x="330654" y="398379"/>
                  </a:lnTo>
                  <a:lnTo>
                    <a:pt x="0" y="398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698761" y="3268007"/>
              <a:ext cx="1297564" cy="1138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"/>
                </a:lnSpc>
              </a:pPr>
              <a:r>
                <a:rPr lang="en-US" sz="1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fertig? Dann mache hier weiter.</a:t>
              </a: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557522" y="1823353"/>
              <a:ext cx="790021" cy="40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alleine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744219" y="2361216"/>
              <a:ext cx="790021" cy="43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2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Partner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8139230" y="1671685"/>
              <a:ext cx="868997" cy="494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der </a:t>
              </a:r>
            </a:p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Gruppe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20877" y="5620361"/>
            <a:ext cx="6927125" cy="5522366"/>
            <a:chOff x="0" y="0"/>
            <a:chExt cx="9236166" cy="7363155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12017" y="0"/>
                    </a:moveTo>
                    <a:lnTo>
                      <a:pt x="2429462" y="0"/>
                    </a:lnTo>
                    <a:cubicBezTo>
                      <a:pt x="2432649" y="0"/>
                      <a:pt x="2435706" y="1266"/>
                      <a:pt x="2437960" y="3520"/>
                    </a:cubicBezTo>
                    <a:cubicBezTo>
                      <a:pt x="2440213" y="5773"/>
                      <a:pt x="2441479" y="8830"/>
                      <a:pt x="2441479" y="12017"/>
                    </a:cubicBezTo>
                    <a:lnTo>
                      <a:pt x="2441479" y="1738210"/>
                    </a:lnTo>
                    <a:cubicBezTo>
                      <a:pt x="2441479" y="1741397"/>
                      <a:pt x="2440213" y="1744454"/>
                      <a:pt x="2437960" y="1746707"/>
                    </a:cubicBezTo>
                    <a:cubicBezTo>
                      <a:pt x="2435706" y="1748961"/>
                      <a:pt x="2432649" y="1750227"/>
                      <a:pt x="2429462" y="1750227"/>
                    </a:cubicBezTo>
                    <a:lnTo>
                      <a:pt x="12017" y="1750227"/>
                    </a:lnTo>
                    <a:cubicBezTo>
                      <a:pt x="8830" y="1750227"/>
                      <a:pt x="5773" y="1748961"/>
                      <a:pt x="3520" y="1746707"/>
                    </a:cubicBezTo>
                    <a:cubicBezTo>
                      <a:pt x="1266" y="1744454"/>
                      <a:pt x="0" y="1741397"/>
                      <a:pt x="0" y="1738210"/>
                    </a:cubicBezTo>
                    <a:lnTo>
                      <a:pt x="0" y="12017"/>
                    </a:lnTo>
                    <a:cubicBezTo>
                      <a:pt x="0" y="8830"/>
                      <a:pt x="1266" y="5773"/>
                      <a:pt x="3520" y="3520"/>
                    </a:cubicBezTo>
                    <a:cubicBezTo>
                      <a:pt x="5773" y="1266"/>
                      <a:pt x="8830" y="0"/>
                      <a:pt x="12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96080" tIns="96080" rIns="96080" bIns="9608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12078" y="0"/>
                    </a:moveTo>
                    <a:lnTo>
                      <a:pt x="2425893" y="0"/>
                    </a:lnTo>
                    <a:cubicBezTo>
                      <a:pt x="2429097" y="0"/>
                      <a:pt x="2432169" y="1273"/>
                      <a:pt x="2434434" y="3538"/>
                    </a:cubicBezTo>
                    <a:cubicBezTo>
                      <a:pt x="2436699" y="5803"/>
                      <a:pt x="2437972" y="8875"/>
                      <a:pt x="2437972" y="12078"/>
                    </a:cubicBezTo>
                    <a:lnTo>
                      <a:pt x="2437972" y="429281"/>
                    </a:lnTo>
                    <a:cubicBezTo>
                      <a:pt x="2437972" y="435951"/>
                      <a:pt x="2432564" y="441359"/>
                      <a:pt x="2425893" y="441359"/>
                    </a:cubicBezTo>
                    <a:lnTo>
                      <a:pt x="12078" y="441359"/>
                    </a:lnTo>
                    <a:cubicBezTo>
                      <a:pt x="8875" y="441359"/>
                      <a:pt x="5803" y="440086"/>
                      <a:pt x="3538" y="437821"/>
                    </a:cubicBezTo>
                    <a:cubicBezTo>
                      <a:pt x="1273" y="435556"/>
                      <a:pt x="0" y="432484"/>
                      <a:pt x="0" y="429281"/>
                    </a:cubicBezTo>
                    <a:lnTo>
                      <a:pt x="0" y="12078"/>
                    </a:lnTo>
                    <a:cubicBezTo>
                      <a:pt x="0" y="8875"/>
                      <a:pt x="1273" y="5803"/>
                      <a:pt x="3538" y="3538"/>
                    </a:cubicBezTo>
                    <a:cubicBezTo>
                      <a:pt x="5803" y="1273"/>
                      <a:pt x="8875" y="0"/>
                      <a:pt x="120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66675"/>
                <a:ext cx="2437972" cy="508034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l">
                  <a:lnSpc>
                    <a:spcPts val="3919"/>
                  </a:lnSpc>
                </a:pPr>
                <a:r>
                  <a:rPr lang="en-US" sz="2799">
                    <a:solidFill>
                      <a:srgbClr val="FFFFFF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 Diese Zeichen helfen dir.</a:t>
                </a: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  <a:p>
                <a:pPr algn="ctr">
                  <a:lnSpc>
                    <a:spcPts val="1680"/>
                  </a:lnSpc>
                </a:pPr>
                <a:endPara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37386" y="1431844"/>
              <a:ext cx="9023750" cy="761007"/>
              <a:chOff x="0" y="0"/>
              <a:chExt cx="2434260" cy="2052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243426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4260" h="205290">
                    <a:moveTo>
                      <a:pt x="0" y="0"/>
                    </a:moveTo>
                    <a:lnTo>
                      <a:pt x="2434260" y="0"/>
                    </a:lnTo>
                    <a:lnTo>
                      <a:pt x="243426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28575"/>
                <a:ext cx="2434260" cy="233865"/>
              </a:xfrm>
              <a:prstGeom prst="rect">
                <a:avLst/>
              </a:prstGeom>
            </p:spPr>
            <p:txBody>
              <a:bodyPr lIns="95731" tIns="95731" rIns="95731" bIns="9573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255824" y="1569393"/>
              <a:ext cx="3432446" cy="5793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 u="sng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Unterstreiche.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Kreuze an. 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Hake ab.</a:t>
              </a:r>
            </a:p>
            <a:p>
              <a:pPr algn="l">
                <a:lnSpc>
                  <a:spcPts val="3499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97"/>
                </a:lnSpc>
              </a:pPr>
              <a:endParaRPr lang="en-US" sz="1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" name="Freeform 65"/>
            <p:cNvSpPr/>
            <p:nvPr/>
          </p:nvSpPr>
          <p:spPr>
            <a:xfrm rot="1737659">
              <a:off x="5505449" y="2806859"/>
              <a:ext cx="447660" cy="447660"/>
            </a:xfrm>
            <a:custGeom>
              <a:avLst/>
              <a:gdLst/>
              <a:ahLst/>
              <a:cxnLst/>
              <a:rect l="l" t="t" r="r" b="b"/>
              <a:pathLst>
                <a:path w="447660" h="447660">
                  <a:moveTo>
                    <a:pt x="0" y="0"/>
                  </a:moveTo>
                  <a:lnTo>
                    <a:pt x="447660" y="0"/>
                  </a:lnTo>
                  <a:lnTo>
                    <a:pt x="447660" y="447659"/>
                  </a:lnTo>
                  <a:lnTo>
                    <a:pt x="0" y="447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4549261" y="2165842"/>
              <a:ext cx="497494" cy="497494"/>
            </a:xfrm>
            <a:custGeom>
              <a:avLst/>
              <a:gdLst/>
              <a:ahLst/>
              <a:cxnLst/>
              <a:rect l="l" t="t" r="r" b="b"/>
              <a:pathLst>
                <a:path w="497494" h="497494">
                  <a:moveTo>
                    <a:pt x="0" y="0"/>
                  </a:moveTo>
                  <a:lnTo>
                    <a:pt x="497494" y="0"/>
                  </a:lnTo>
                  <a:lnTo>
                    <a:pt x="497494" y="497494"/>
                  </a:lnTo>
                  <a:lnTo>
                    <a:pt x="0" y="497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1401368" y="2351691"/>
              <a:ext cx="345324" cy="345324"/>
            </a:xfrm>
            <a:custGeom>
              <a:avLst/>
              <a:gdLst/>
              <a:ahLst/>
              <a:cxnLst/>
              <a:rect l="l" t="t" r="r" b="b"/>
              <a:pathLst>
                <a:path w="345324" h="345324">
                  <a:moveTo>
                    <a:pt x="0" y="0"/>
                  </a:moveTo>
                  <a:lnTo>
                    <a:pt x="345323" y="0"/>
                  </a:lnTo>
                  <a:lnTo>
                    <a:pt x="345323" y="345324"/>
                  </a:lnTo>
                  <a:lnTo>
                    <a:pt x="0" y="345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5824171" y="3334910"/>
              <a:ext cx="418659" cy="418659"/>
            </a:xfrm>
            <a:custGeom>
              <a:avLst/>
              <a:gdLst/>
              <a:ahLst/>
              <a:cxnLst/>
              <a:rect l="l" t="t" r="r" b="b"/>
              <a:pathLst>
                <a:path w="418659" h="418659">
                  <a:moveTo>
                    <a:pt x="0" y="0"/>
                  </a:moveTo>
                  <a:lnTo>
                    <a:pt x="418659" y="0"/>
                  </a:lnTo>
                  <a:lnTo>
                    <a:pt x="418659" y="418658"/>
                  </a:lnTo>
                  <a:lnTo>
                    <a:pt x="0" y="41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1582146" y="4207294"/>
              <a:ext cx="266967" cy="266967"/>
            </a:xfrm>
            <a:custGeom>
              <a:avLst/>
              <a:gdLst/>
              <a:ahLst/>
              <a:cxnLst/>
              <a:rect l="l" t="t" r="r" b="b"/>
              <a:pathLst>
                <a:path w="266967" h="266967">
                  <a:moveTo>
                    <a:pt x="0" y="0"/>
                  </a:moveTo>
                  <a:lnTo>
                    <a:pt x="266967" y="0"/>
                  </a:lnTo>
                  <a:lnTo>
                    <a:pt x="266967" y="266967"/>
                  </a:lnTo>
                  <a:lnTo>
                    <a:pt x="0" y="26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 rot="6129430">
              <a:off x="1414260" y="4388280"/>
              <a:ext cx="206902" cy="193454"/>
            </a:xfrm>
            <a:custGeom>
              <a:avLst/>
              <a:gdLst/>
              <a:ahLst/>
              <a:cxnLst/>
              <a:rect l="l" t="t" r="r" b="b"/>
              <a:pathLst>
                <a:path w="206902" h="193454">
                  <a:moveTo>
                    <a:pt x="0" y="0"/>
                  </a:moveTo>
                  <a:lnTo>
                    <a:pt x="206903" y="0"/>
                  </a:lnTo>
                  <a:lnTo>
                    <a:pt x="206903" y="193454"/>
                  </a:lnTo>
                  <a:lnTo>
                    <a:pt x="0" y="193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AutoShape 71"/>
            <p:cNvSpPr/>
            <p:nvPr/>
          </p:nvSpPr>
          <p:spPr>
            <a:xfrm>
              <a:off x="1576269" y="3054951"/>
              <a:ext cx="290971" cy="176653"/>
            </a:xfrm>
            <a:prstGeom prst="line">
              <a:avLst/>
            </a:prstGeom>
            <a:ln w="2685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1804508" y="2854066"/>
              <a:ext cx="401770" cy="401770"/>
            </a:xfrm>
            <a:custGeom>
              <a:avLst/>
              <a:gdLst/>
              <a:ahLst/>
              <a:cxnLst/>
              <a:rect l="l" t="t" r="r" b="b"/>
              <a:pathLst>
                <a:path w="401770" h="401770">
                  <a:moveTo>
                    <a:pt x="0" y="0"/>
                  </a:moveTo>
                  <a:lnTo>
                    <a:pt x="401770" y="0"/>
                  </a:lnTo>
                  <a:lnTo>
                    <a:pt x="401770" y="401770"/>
                  </a:lnTo>
                  <a:lnTo>
                    <a:pt x="0" y="40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1624925" y="3575495"/>
              <a:ext cx="408327" cy="408327"/>
            </a:xfrm>
            <a:custGeom>
              <a:avLst/>
              <a:gdLst/>
              <a:ahLst/>
              <a:cxnLst/>
              <a:rect l="l" t="t" r="r" b="b"/>
              <a:pathLst>
                <a:path w="408327" h="408327">
                  <a:moveTo>
                    <a:pt x="0" y="0"/>
                  </a:moveTo>
                  <a:lnTo>
                    <a:pt x="408327" y="0"/>
                  </a:lnTo>
                  <a:lnTo>
                    <a:pt x="408327" y="408327"/>
                  </a:lnTo>
                  <a:lnTo>
                    <a:pt x="0" y="408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021775" y="3575495"/>
              <a:ext cx="369007" cy="369007"/>
            </a:xfrm>
            <a:custGeom>
              <a:avLst/>
              <a:gdLst/>
              <a:ahLst/>
              <a:cxnLst/>
              <a:rect l="l" t="t" r="r" b="b"/>
              <a:pathLst>
                <a:path w="369007" h="369007">
                  <a:moveTo>
                    <a:pt x="0" y="0"/>
                  </a:moveTo>
                  <a:lnTo>
                    <a:pt x="369007" y="0"/>
                  </a:lnTo>
                  <a:lnTo>
                    <a:pt x="369007" y="369007"/>
                  </a:lnTo>
                  <a:lnTo>
                    <a:pt x="0" y="369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310978" y="3550241"/>
              <a:ext cx="365549" cy="365549"/>
            </a:xfrm>
            <a:custGeom>
              <a:avLst/>
              <a:gdLst/>
              <a:ahLst/>
              <a:cxnLst/>
              <a:rect l="l" t="t" r="r" b="b"/>
              <a:pathLst>
                <a:path w="365549" h="365549">
                  <a:moveTo>
                    <a:pt x="0" y="0"/>
                  </a:moveTo>
                  <a:lnTo>
                    <a:pt x="365549" y="0"/>
                  </a:lnTo>
                  <a:lnTo>
                    <a:pt x="365549" y="365549"/>
                  </a:lnTo>
                  <a:lnTo>
                    <a:pt x="0" y="365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1346866" y="3478267"/>
              <a:ext cx="363949" cy="363949"/>
            </a:xfrm>
            <a:custGeom>
              <a:avLst/>
              <a:gdLst/>
              <a:ahLst/>
              <a:cxnLst/>
              <a:rect l="l" t="t" r="r" b="b"/>
              <a:pathLst>
                <a:path w="363949" h="363949">
                  <a:moveTo>
                    <a:pt x="0" y="0"/>
                  </a:moveTo>
                  <a:lnTo>
                    <a:pt x="363950" y="0"/>
                  </a:lnTo>
                  <a:lnTo>
                    <a:pt x="363950" y="363949"/>
                  </a:lnTo>
                  <a:lnTo>
                    <a:pt x="0" y="36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1528841" y="5170388"/>
              <a:ext cx="446272" cy="446272"/>
            </a:xfrm>
            <a:custGeom>
              <a:avLst/>
              <a:gdLst/>
              <a:ahLst/>
              <a:cxnLst/>
              <a:rect l="l" t="t" r="r" b="b"/>
              <a:pathLst>
                <a:path w="446272" h="446272">
                  <a:moveTo>
                    <a:pt x="0" y="0"/>
                  </a:moveTo>
                  <a:lnTo>
                    <a:pt x="446272" y="0"/>
                  </a:lnTo>
                  <a:lnTo>
                    <a:pt x="446272" y="446272"/>
                  </a:lnTo>
                  <a:lnTo>
                    <a:pt x="0" y="446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1751977" y="2211491"/>
              <a:ext cx="585209" cy="585209"/>
            </a:xfrm>
            <a:custGeom>
              <a:avLst/>
              <a:gdLst/>
              <a:ahLst/>
              <a:cxnLst/>
              <a:rect l="l" t="t" r="r" b="b"/>
              <a:pathLst>
                <a:path w="585209" h="585209">
                  <a:moveTo>
                    <a:pt x="0" y="0"/>
                  </a:moveTo>
                  <a:lnTo>
                    <a:pt x="585209" y="0"/>
                  </a:lnTo>
                  <a:lnTo>
                    <a:pt x="585209" y="585209"/>
                  </a:lnTo>
                  <a:lnTo>
                    <a:pt x="0" y="585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710816" y="1524139"/>
              <a:ext cx="704978" cy="704978"/>
            </a:xfrm>
            <a:custGeom>
              <a:avLst/>
              <a:gdLst/>
              <a:ahLst/>
              <a:cxnLst/>
              <a:rect l="l" t="t" r="r" b="b"/>
              <a:pathLst>
                <a:path w="704978" h="704978">
                  <a:moveTo>
                    <a:pt x="0" y="0"/>
                  </a:moveTo>
                  <a:lnTo>
                    <a:pt x="704978" y="0"/>
                  </a:lnTo>
                  <a:lnTo>
                    <a:pt x="704978" y="704978"/>
                  </a:lnTo>
                  <a:lnTo>
                    <a:pt x="0" y="70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1947531" y="4644222"/>
              <a:ext cx="596727" cy="462666"/>
            </a:xfrm>
            <a:custGeom>
              <a:avLst/>
              <a:gdLst/>
              <a:ahLst/>
              <a:cxnLst/>
              <a:rect l="l" t="t" r="r" b="b"/>
              <a:pathLst>
                <a:path w="596727" h="462666">
                  <a:moveTo>
                    <a:pt x="0" y="0"/>
                  </a:moveTo>
                  <a:lnTo>
                    <a:pt x="596727" y="0"/>
                  </a:lnTo>
                  <a:lnTo>
                    <a:pt x="596727" y="462666"/>
                  </a:lnTo>
                  <a:lnTo>
                    <a:pt x="0" y="462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1637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5312325" y="1537571"/>
              <a:ext cx="525383" cy="575633"/>
            </a:xfrm>
            <a:custGeom>
              <a:avLst/>
              <a:gdLst/>
              <a:ahLst/>
              <a:cxnLst/>
              <a:rect l="l" t="t" r="r" b="b"/>
              <a:pathLst>
                <a:path w="525383" h="575633">
                  <a:moveTo>
                    <a:pt x="0" y="0"/>
                  </a:moveTo>
                  <a:lnTo>
                    <a:pt x="525383" y="0"/>
                  </a:lnTo>
                  <a:lnTo>
                    <a:pt x="525383" y="575633"/>
                  </a:lnTo>
                  <a:lnTo>
                    <a:pt x="0" y="5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3611058" y="1533059"/>
              <a:ext cx="2713986" cy="4565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Klebe.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Schneide aus.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oder finde.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Schlage nach.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Höre genau zu.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oder sprich.</a:t>
              </a:r>
            </a:p>
            <a:p>
              <a:pPr algn="l">
                <a:lnSpc>
                  <a:spcPts val="350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Überlege.</a:t>
              </a:r>
            </a:p>
          </p:txBody>
        </p:sp>
        <p:sp>
          <p:nvSpPr>
            <p:cNvPr id="83" name="Freeform 83"/>
            <p:cNvSpPr/>
            <p:nvPr/>
          </p:nvSpPr>
          <p:spPr>
            <a:xfrm>
              <a:off x="5536529" y="4443175"/>
              <a:ext cx="385501" cy="555512"/>
            </a:xfrm>
            <a:custGeom>
              <a:avLst/>
              <a:gdLst/>
              <a:ahLst/>
              <a:cxnLst/>
              <a:rect l="l" t="t" r="r" b="b"/>
              <a:pathLst>
                <a:path w="385501" h="555512">
                  <a:moveTo>
                    <a:pt x="0" y="0"/>
                  </a:moveTo>
                  <a:lnTo>
                    <a:pt x="385500" y="0"/>
                  </a:lnTo>
                  <a:lnTo>
                    <a:pt x="385500" y="555512"/>
                  </a:lnTo>
                  <a:lnTo>
                    <a:pt x="0" y="555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4006" t="-57698" r="-88642" b="-637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5945938" y="5088880"/>
              <a:ext cx="837317" cy="498299"/>
            </a:xfrm>
            <a:custGeom>
              <a:avLst/>
              <a:gdLst/>
              <a:ahLst/>
              <a:cxnLst/>
              <a:rect l="l" t="t" r="r" b="b"/>
              <a:pathLst>
                <a:path w="837317" h="498299">
                  <a:moveTo>
                    <a:pt x="0" y="0"/>
                  </a:moveTo>
                  <a:lnTo>
                    <a:pt x="837318" y="0"/>
                  </a:lnTo>
                  <a:lnTo>
                    <a:pt x="837318" y="498299"/>
                  </a:lnTo>
                  <a:lnTo>
                    <a:pt x="0" y="49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5425058" y="3912827"/>
              <a:ext cx="554167" cy="473130"/>
            </a:xfrm>
            <a:custGeom>
              <a:avLst/>
              <a:gdLst/>
              <a:ahLst/>
              <a:cxnLst/>
              <a:rect l="l" t="t" r="r" b="b"/>
              <a:pathLst>
                <a:path w="554167" h="473130">
                  <a:moveTo>
                    <a:pt x="0" y="0"/>
                  </a:moveTo>
                  <a:lnTo>
                    <a:pt x="554166" y="0"/>
                  </a:lnTo>
                  <a:lnTo>
                    <a:pt x="554166" y="473130"/>
                  </a:lnTo>
                  <a:lnTo>
                    <a:pt x="0" y="473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2770" r="-1537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 rot="1410601">
              <a:off x="4908247" y="5655943"/>
              <a:ext cx="480581" cy="652705"/>
            </a:xfrm>
            <a:custGeom>
              <a:avLst/>
              <a:gdLst/>
              <a:ahLst/>
              <a:cxnLst/>
              <a:rect l="l" t="t" r="r" b="b"/>
              <a:pathLst>
                <a:path w="480581" h="652705">
                  <a:moveTo>
                    <a:pt x="0" y="0"/>
                  </a:moveTo>
                  <a:lnTo>
                    <a:pt x="480581" y="0"/>
                  </a:lnTo>
                  <a:lnTo>
                    <a:pt x="480581" y="652705"/>
                  </a:lnTo>
                  <a:lnTo>
                    <a:pt x="0" y="652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1333573" y="5906171"/>
              <a:ext cx="221753" cy="227499"/>
            </a:xfrm>
            <a:custGeom>
              <a:avLst/>
              <a:gdLst/>
              <a:ahLst/>
              <a:cxnLst/>
              <a:rect l="l" t="t" r="r" b="b"/>
              <a:pathLst>
                <a:path w="221753" h="227499">
                  <a:moveTo>
                    <a:pt x="0" y="0"/>
                  </a:moveTo>
                  <a:lnTo>
                    <a:pt x="221753" y="0"/>
                  </a:lnTo>
                  <a:lnTo>
                    <a:pt x="221753" y="227499"/>
                  </a:lnTo>
                  <a:lnTo>
                    <a:pt x="0" y="227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29215" t="-24951" r="-28368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1480760" y="5743660"/>
              <a:ext cx="325022" cy="325022"/>
            </a:xfrm>
            <a:custGeom>
              <a:avLst/>
              <a:gdLst/>
              <a:ahLst/>
              <a:cxnLst/>
              <a:rect l="l" t="t" r="r" b="b"/>
              <a:pathLst>
                <a:path w="325022" h="325022">
                  <a:moveTo>
                    <a:pt x="0" y="0"/>
                  </a:moveTo>
                  <a:lnTo>
                    <a:pt x="325023" y="0"/>
                  </a:lnTo>
                  <a:lnTo>
                    <a:pt x="325023" y="325022"/>
                  </a:lnTo>
                  <a:lnTo>
                    <a:pt x="0" y="325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flipH="1">
              <a:off x="6506415" y="3063400"/>
              <a:ext cx="2027826" cy="1773354"/>
            </a:xfrm>
            <a:custGeom>
              <a:avLst/>
              <a:gdLst/>
              <a:ahLst/>
              <a:cxnLst/>
              <a:rect l="l" t="t" r="r" b="b"/>
              <a:pathLst>
                <a:path w="2027826" h="1773354">
                  <a:moveTo>
                    <a:pt x="2027825" y="0"/>
                  </a:moveTo>
                  <a:lnTo>
                    <a:pt x="0" y="0"/>
                  </a:lnTo>
                  <a:lnTo>
                    <a:pt x="0" y="1773354"/>
                  </a:lnTo>
                  <a:lnTo>
                    <a:pt x="2027825" y="1773354"/>
                  </a:lnTo>
                  <a:lnTo>
                    <a:pt x="2027825" y="0"/>
                  </a:lnTo>
                  <a:close/>
                </a:path>
              </a:pathLst>
            </a:custGeom>
            <a:blipFill>
              <a:blip r:embed="rId24"/>
              <a:stretch>
                <a:fillRect l="-25253" t="-8259" r="-29236" b="-94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7853197" y="3912827"/>
              <a:ext cx="428322" cy="422167"/>
            </a:xfrm>
            <a:custGeom>
              <a:avLst/>
              <a:gdLst/>
              <a:ahLst/>
              <a:cxnLst/>
              <a:rect l="l" t="t" r="r" b="b"/>
              <a:pathLst>
                <a:path w="428322" h="422167">
                  <a:moveTo>
                    <a:pt x="0" y="0"/>
                  </a:moveTo>
                  <a:lnTo>
                    <a:pt x="428322" y="0"/>
                  </a:lnTo>
                  <a:lnTo>
                    <a:pt x="428322" y="422167"/>
                  </a:lnTo>
                  <a:lnTo>
                    <a:pt x="0" y="422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7853197" y="4677894"/>
              <a:ext cx="1382969" cy="2075751"/>
            </a:xfrm>
            <a:custGeom>
              <a:avLst/>
              <a:gdLst/>
              <a:ahLst/>
              <a:cxnLst/>
              <a:rect l="l" t="t" r="r" b="b"/>
              <a:pathLst>
                <a:path w="1382969" h="2075751">
                  <a:moveTo>
                    <a:pt x="0" y="0"/>
                  </a:moveTo>
                  <a:lnTo>
                    <a:pt x="1382969" y="0"/>
                  </a:lnTo>
                  <a:lnTo>
                    <a:pt x="1382969" y="2075751"/>
                  </a:lnTo>
                  <a:lnTo>
                    <a:pt x="0" y="207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7188644" y="2229117"/>
              <a:ext cx="523114" cy="523114"/>
            </a:xfrm>
            <a:custGeom>
              <a:avLst/>
              <a:gdLst/>
              <a:ahLst/>
              <a:cxnLst/>
              <a:rect l="l" t="t" r="r" b="b"/>
              <a:pathLst>
                <a:path w="523114" h="523114">
                  <a:moveTo>
                    <a:pt x="0" y="0"/>
                  </a:moveTo>
                  <a:lnTo>
                    <a:pt x="523114" y="0"/>
                  </a:lnTo>
                  <a:lnTo>
                    <a:pt x="523114" y="523114"/>
                  </a:lnTo>
                  <a:lnTo>
                    <a:pt x="0" y="523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7548474" y="1567144"/>
              <a:ext cx="609447" cy="473724"/>
            </a:xfrm>
            <a:custGeom>
              <a:avLst/>
              <a:gdLst/>
              <a:ahLst/>
              <a:cxnLst/>
              <a:rect l="l" t="t" r="r" b="b"/>
              <a:pathLst>
                <a:path w="609447" h="473724">
                  <a:moveTo>
                    <a:pt x="0" y="0"/>
                  </a:moveTo>
                  <a:lnTo>
                    <a:pt x="609447" y="0"/>
                  </a:lnTo>
                  <a:lnTo>
                    <a:pt x="609447" y="473725"/>
                  </a:lnTo>
                  <a:lnTo>
                    <a:pt x="0" y="47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6769794" y="1567144"/>
              <a:ext cx="330654" cy="398378"/>
            </a:xfrm>
            <a:custGeom>
              <a:avLst/>
              <a:gdLst/>
              <a:ahLst/>
              <a:cxnLst/>
              <a:rect l="l" t="t" r="r" b="b"/>
              <a:pathLst>
                <a:path w="330654" h="398378">
                  <a:moveTo>
                    <a:pt x="0" y="0"/>
                  </a:moveTo>
                  <a:lnTo>
                    <a:pt x="330654" y="0"/>
                  </a:lnTo>
                  <a:lnTo>
                    <a:pt x="330654" y="398379"/>
                  </a:lnTo>
                  <a:lnTo>
                    <a:pt x="0" y="398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6698761" y="3268007"/>
              <a:ext cx="1297564" cy="1138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"/>
                </a:lnSpc>
              </a:pPr>
              <a:r>
                <a:rPr lang="en-US" sz="1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fertig? Dann mache hier weiter.</a:t>
              </a: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0"/>
                </a:lnSpc>
              </a:pPr>
              <a:endParaRPr lang="en-US" sz="1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6557522" y="1823353"/>
              <a:ext cx="790021" cy="40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alleine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7744219" y="2361216"/>
              <a:ext cx="790021" cy="43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2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Partner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8139230" y="1671685"/>
              <a:ext cx="868997" cy="494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der </a:t>
              </a:r>
            </a:p>
            <a:p>
              <a:pPr algn="ctr">
                <a:lnSpc>
                  <a:spcPts val="142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Gruppe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1556" y="223744"/>
            <a:ext cx="7001913" cy="5270752"/>
            <a:chOff x="0" y="0"/>
            <a:chExt cx="9335884" cy="7027669"/>
          </a:xfrm>
        </p:grpSpPr>
        <p:grpSp>
          <p:nvGrpSpPr>
            <p:cNvPr id="10" name="Group 10"/>
            <p:cNvGrpSpPr/>
            <p:nvPr/>
          </p:nvGrpSpPr>
          <p:grpSpPr>
            <a:xfrm>
              <a:off x="252428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74073" y="19239"/>
              <a:ext cx="9037509" cy="1636108"/>
              <a:chOff x="0" y="0"/>
              <a:chExt cx="2437972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6730" y="1451083"/>
              <a:ext cx="9034852" cy="761007"/>
              <a:chOff x="0" y="0"/>
              <a:chExt cx="243725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10800000">
              <a:off x="8461601" y="5802265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6"/>
                  </a:lnTo>
                  <a:lnTo>
                    <a:pt x="0" y="51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1080" y="399271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(1)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95222" y="1660499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Verschicke ein Foto.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806768" y="3276809"/>
              <a:ext cx="5396002" cy="375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das Foto.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auf: 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auf: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Wem schickst du das Foto?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Tippe auf den Namen des Tablets.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Das Foto fliegt “unsichtbar” durch die Luft.</a:t>
              </a: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12517" y="3323684"/>
              <a:ext cx="386596" cy="375723"/>
            </a:xfrm>
            <a:custGeom>
              <a:avLst/>
              <a:gdLst/>
              <a:ahLst/>
              <a:cxnLst/>
              <a:rect l="l" t="t" r="r" b="b"/>
              <a:pathLst>
                <a:path w="386596" h="375723">
                  <a:moveTo>
                    <a:pt x="0" y="0"/>
                  </a:moveTo>
                  <a:lnTo>
                    <a:pt x="386596" y="0"/>
                  </a:lnTo>
                  <a:lnTo>
                    <a:pt x="386596" y="375723"/>
                  </a:lnTo>
                  <a:lnTo>
                    <a:pt x="0" y="375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273845" y="4316773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219333" y="3805127"/>
              <a:ext cx="431671" cy="463646"/>
            </a:xfrm>
            <a:custGeom>
              <a:avLst/>
              <a:gdLst/>
              <a:ahLst/>
              <a:cxnLst/>
              <a:rect l="l" t="t" r="r" b="b"/>
              <a:pathLst>
                <a:path w="431671" h="463646">
                  <a:moveTo>
                    <a:pt x="0" y="0"/>
                  </a:moveTo>
                  <a:lnTo>
                    <a:pt x="431671" y="0"/>
                  </a:lnTo>
                  <a:lnTo>
                    <a:pt x="431671" y="463646"/>
                  </a:lnTo>
                  <a:lnTo>
                    <a:pt x="0" y="463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3185432">
              <a:off x="4152431" y="210126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7" y="0"/>
                  </a:lnTo>
                  <a:lnTo>
                    <a:pt x="391537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3299905" y="2414603"/>
              <a:ext cx="891760" cy="26352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4219267">
              <a:off x="5872687" y="2232103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8"/>
                  </a:lnTo>
                  <a:lnTo>
                    <a:pt x="0" y="39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094036" y="2352086"/>
              <a:ext cx="790085" cy="141711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10671394" flipH="1" flipV="1">
              <a:off x="513552" y="1915309"/>
              <a:ext cx="2263400" cy="1811749"/>
            </a:xfrm>
            <a:custGeom>
              <a:avLst/>
              <a:gdLst/>
              <a:ahLst/>
              <a:cxnLst/>
              <a:rect l="l" t="t" r="r" b="b"/>
              <a:pathLst>
                <a:path w="2263400" h="1811749">
                  <a:moveTo>
                    <a:pt x="2263400" y="1811749"/>
                  </a:moveTo>
                  <a:lnTo>
                    <a:pt x="0" y="1811749"/>
                  </a:lnTo>
                  <a:lnTo>
                    <a:pt x="0" y="0"/>
                  </a:lnTo>
                  <a:lnTo>
                    <a:pt x="2263400" y="0"/>
                  </a:lnTo>
                  <a:lnTo>
                    <a:pt x="2263400" y="1811749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10671394" flipH="1" flipV="1">
              <a:off x="7250699" y="1425199"/>
              <a:ext cx="1815998" cy="1453624"/>
            </a:xfrm>
            <a:custGeom>
              <a:avLst/>
              <a:gdLst/>
              <a:ahLst/>
              <a:cxnLst/>
              <a:rect l="l" t="t" r="r" b="b"/>
              <a:pathLst>
                <a:path w="1815998" h="1453624">
                  <a:moveTo>
                    <a:pt x="1815999" y="1453624"/>
                  </a:moveTo>
                  <a:lnTo>
                    <a:pt x="0" y="1453624"/>
                  </a:lnTo>
                  <a:lnTo>
                    <a:pt x="0" y="0"/>
                  </a:lnTo>
                  <a:lnTo>
                    <a:pt x="1815999" y="0"/>
                  </a:lnTo>
                  <a:lnTo>
                    <a:pt x="1815999" y="1453624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404172" y="1803482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hab ihn.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80463" y="165534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21002" y="2396821"/>
              <a:ext cx="578903" cy="562621"/>
            </a:xfrm>
            <a:custGeom>
              <a:avLst/>
              <a:gdLst/>
              <a:ahLst/>
              <a:cxnLst/>
              <a:rect l="l" t="t" r="r" b="b"/>
              <a:pathLst>
                <a:path w="578903" h="562621">
                  <a:moveTo>
                    <a:pt x="0" y="0"/>
                  </a:moveTo>
                  <a:lnTo>
                    <a:pt x="578903" y="0"/>
                  </a:lnTo>
                  <a:lnTo>
                    <a:pt x="578903" y="562621"/>
                  </a:lnTo>
                  <a:lnTo>
                    <a:pt x="0" y="5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090858" y="2748978"/>
              <a:ext cx="1538792" cy="3039589"/>
            </a:xfrm>
            <a:custGeom>
              <a:avLst/>
              <a:gdLst/>
              <a:ahLst/>
              <a:cxnLst/>
              <a:rect l="l" t="t" r="r" b="b"/>
              <a:pathLst>
                <a:path w="1538792" h="3039589">
                  <a:moveTo>
                    <a:pt x="0" y="0"/>
                  </a:moveTo>
                  <a:lnTo>
                    <a:pt x="1538792" y="0"/>
                  </a:lnTo>
                  <a:lnTo>
                    <a:pt x="1538792" y="3039589"/>
                  </a:lnTo>
                  <a:lnTo>
                    <a:pt x="0" y="303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48135" y="2373510"/>
              <a:ext cx="1880833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Otter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3419684"/>
              <a:ext cx="2401889" cy="3443395"/>
            </a:xfrm>
            <a:custGeom>
              <a:avLst/>
              <a:gdLst/>
              <a:ahLst/>
              <a:cxnLst/>
              <a:rect l="l" t="t" r="r" b="b"/>
              <a:pathLst>
                <a:path w="2401889" h="3443395">
                  <a:moveTo>
                    <a:pt x="0" y="0"/>
                  </a:moveTo>
                  <a:lnTo>
                    <a:pt x="2401889" y="0"/>
                  </a:lnTo>
                  <a:lnTo>
                    <a:pt x="2401889" y="3443396"/>
                  </a:lnTo>
                  <a:lnTo>
                    <a:pt x="0" y="344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31556" y="5620361"/>
            <a:ext cx="7001913" cy="5270752"/>
            <a:chOff x="0" y="0"/>
            <a:chExt cx="9335884" cy="7027669"/>
          </a:xfrm>
        </p:grpSpPr>
        <p:grpSp>
          <p:nvGrpSpPr>
            <p:cNvPr id="39" name="Group 39"/>
            <p:cNvGrpSpPr/>
            <p:nvPr/>
          </p:nvGrpSpPr>
          <p:grpSpPr>
            <a:xfrm>
              <a:off x="252428" y="0"/>
              <a:ext cx="9083456" cy="6511672"/>
              <a:chOff x="0" y="0"/>
              <a:chExt cx="2441479" cy="175022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74073" y="19239"/>
              <a:ext cx="9037509" cy="1636108"/>
              <a:chOff x="0" y="0"/>
              <a:chExt cx="2437972" cy="44135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76730" y="1451083"/>
              <a:ext cx="9034852" cy="761007"/>
              <a:chOff x="0" y="0"/>
              <a:chExt cx="2437255" cy="2052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 rot="-10800000">
              <a:off x="8461601" y="5802265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6"/>
                  </a:lnTo>
                  <a:lnTo>
                    <a:pt x="0" y="51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61080" y="399271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(1)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95222" y="1660499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Verschicke ein Foto.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806768" y="3276809"/>
              <a:ext cx="5396002" cy="375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das Foto.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auf: 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auf: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Wem schickst du das Foto?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Tippe auf den Namen des Tablets.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Das Foto fliegt “unsichtbar” durch die Luft.</a:t>
              </a: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" name="Freeform 52"/>
            <p:cNvSpPr/>
            <p:nvPr/>
          </p:nvSpPr>
          <p:spPr>
            <a:xfrm>
              <a:off x="5312517" y="3323684"/>
              <a:ext cx="386596" cy="375723"/>
            </a:xfrm>
            <a:custGeom>
              <a:avLst/>
              <a:gdLst/>
              <a:ahLst/>
              <a:cxnLst/>
              <a:rect l="l" t="t" r="r" b="b"/>
              <a:pathLst>
                <a:path w="386596" h="375723">
                  <a:moveTo>
                    <a:pt x="0" y="0"/>
                  </a:moveTo>
                  <a:lnTo>
                    <a:pt x="386596" y="0"/>
                  </a:lnTo>
                  <a:lnTo>
                    <a:pt x="386596" y="375723"/>
                  </a:lnTo>
                  <a:lnTo>
                    <a:pt x="0" y="375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4273845" y="4316773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4219333" y="3805127"/>
              <a:ext cx="431671" cy="463646"/>
            </a:xfrm>
            <a:custGeom>
              <a:avLst/>
              <a:gdLst/>
              <a:ahLst/>
              <a:cxnLst/>
              <a:rect l="l" t="t" r="r" b="b"/>
              <a:pathLst>
                <a:path w="431671" h="463646">
                  <a:moveTo>
                    <a:pt x="0" y="0"/>
                  </a:moveTo>
                  <a:lnTo>
                    <a:pt x="431671" y="0"/>
                  </a:lnTo>
                  <a:lnTo>
                    <a:pt x="431671" y="463646"/>
                  </a:lnTo>
                  <a:lnTo>
                    <a:pt x="0" y="463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 rot="3185432">
              <a:off x="4152431" y="210126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7" y="0"/>
                  </a:lnTo>
                  <a:lnTo>
                    <a:pt x="391537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3299905" y="2414603"/>
              <a:ext cx="891760" cy="263528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 rot="4219267">
              <a:off x="5872687" y="2232103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8"/>
                  </a:lnTo>
                  <a:lnTo>
                    <a:pt x="0" y="39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AutoShape 58"/>
            <p:cNvSpPr/>
            <p:nvPr/>
          </p:nvSpPr>
          <p:spPr>
            <a:xfrm>
              <a:off x="5094036" y="2352086"/>
              <a:ext cx="790085" cy="141711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 rot="10671394" flipH="1" flipV="1">
              <a:off x="513552" y="1915309"/>
              <a:ext cx="2263400" cy="1811749"/>
            </a:xfrm>
            <a:custGeom>
              <a:avLst/>
              <a:gdLst/>
              <a:ahLst/>
              <a:cxnLst/>
              <a:rect l="l" t="t" r="r" b="b"/>
              <a:pathLst>
                <a:path w="2263400" h="1811749">
                  <a:moveTo>
                    <a:pt x="2263400" y="1811749"/>
                  </a:moveTo>
                  <a:lnTo>
                    <a:pt x="0" y="1811749"/>
                  </a:lnTo>
                  <a:lnTo>
                    <a:pt x="0" y="0"/>
                  </a:lnTo>
                  <a:lnTo>
                    <a:pt x="2263400" y="0"/>
                  </a:lnTo>
                  <a:lnTo>
                    <a:pt x="2263400" y="1811749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10671394" flipH="1" flipV="1">
              <a:off x="7250699" y="1425199"/>
              <a:ext cx="1815998" cy="1453624"/>
            </a:xfrm>
            <a:custGeom>
              <a:avLst/>
              <a:gdLst/>
              <a:ahLst/>
              <a:cxnLst/>
              <a:rect l="l" t="t" r="r" b="b"/>
              <a:pathLst>
                <a:path w="1815998" h="1453624">
                  <a:moveTo>
                    <a:pt x="1815999" y="1453624"/>
                  </a:moveTo>
                  <a:lnTo>
                    <a:pt x="0" y="1453624"/>
                  </a:lnTo>
                  <a:lnTo>
                    <a:pt x="0" y="0"/>
                  </a:lnTo>
                  <a:lnTo>
                    <a:pt x="1815999" y="0"/>
                  </a:lnTo>
                  <a:lnTo>
                    <a:pt x="1815999" y="1453624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404172" y="1803482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hab ihn.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480463" y="165534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721002" y="2396821"/>
              <a:ext cx="578903" cy="562621"/>
            </a:xfrm>
            <a:custGeom>
              <a:avLst/>
              <a:gdLst/>
              <a:ahLst/>
              <a:cxnLst/>
              <a:rect l="l" t="t" r="r" b="b"/>
              <a:pathLst>
                <a:path w="578903" h="562621">
                  <a:moveTo>
                    <a:pt x="0" y="0"/>
                  </a:moveTo>
                  <a:lnTo>
                    <a:pt x="578903" y="0"/>
                  </a:lnTo>
                  <a:lnTo>
                    <a:pt x="578903" y="562621"/>
                  </a:lnTo>
                  <a:lnTo>
                    <a:pt x="0" y="5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7090858" y="2748978"/>
              <a:ext cx="1538792" cy="3039589"/>
            </a:xfrm>
            <a:custGeom>
              <a:avLst/>
              <a:gdLst/>
              <a:ahLst/>
              <a:cxnLst/>
              <a:rect l="l" t="t" r="r" b="b"/>
              <a:pathLst>
                <a:path w="1538792" h="3039589">
                  <a:moveTo>
                    <a:pt x="0" y="0"/>
                  </a:moveTo>
                  <a:lnTo>
                    <a:pt x="1538792" y="0"/>
                  </a:lnTo>
                  <a:lnTo>
                    <a:pt x="1538792" y="3039589"/>
                  </a:lnTo>
                  <a:lnTo>
                    <a:pt x="0" y="303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48135" y="2373510"/>
              <a:ext cx="1880833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Otter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3419684"/>
              <a:ext cx="2401889" cy="3443395"/>
            </a:xfrm>
            <a:custGeom>
              <a:avLst/>
              <a:gdLst/>
              <a:ahLst/>
              <a:cxnLst/>
              <a:rect l="l" t="t" r="r" b="b"/>
              <a:pathLst>
                <a:path w="2401889" h="3443395">
                  <a:moveTo>
                    <a:pt x="0" y="0"/>
                  </a:moveTo>
                  <a:lnTo>
                    <a:pt x="2401889" y="0"/>
                  </a:lnTo>
                  <a:lnTo>
                    <a:pt x="2401889" y="3443396"/>
                  </a:lnTo>
                  <a:lnTo>
                    <a:pt x="0" y="344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71760"/>
            <a:ext cx="6812592" cy="5035737"/>
            <a:chOff x="0" y="0"/>
            <a:chExt cx="9083456" cy="67143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202645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974" y="201940"/>
              <a:ext cx="9037509" cy="2030798"/>
              <a:chOff x="0" y="0"/>
              <a:chExt cx="2437972" cy="54783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3471" y="1525481"/>
              <a:ext cx="9047451" cy="797986"/>
              <a:chOff x="0" y="0"/>
              <a:chExt cx="2440654" cy="21526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40654" cy="215266"/>
              </a:xfrm>
              <a:custGeom>
                <a:avLst/>
                <a:gdLst/>
                <a:ahLst/>
                <a:cxnLst/>
                <a:rect l="l" t="t" r="r" b="b"/>
                <a:pathLst>
                  <a:path w="2440654" h="215266">
                    <a:moveTo>
                      <a:pt x="0" y="0"/>
                    </a:moveTo>
                    <a:lnTo>
                      <a:pt x="2440654" y="0"/>
                    </a:lnTo>
                    <a:lnTo>
                      <a:pt x="2440654" y="215266"/>
                    </a:lnTo>
                    <a:lnTo>
                      <a:pt x="0" y="2152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40654" cy="24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17958" y="163091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98574" y="54235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(2)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74752" y="1543857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7497840" y="0"/>
              <a:ext cx="1392403" cy="1547450"/>
            </a:xfrm>
            <a:custGeom>
              <a:avLst/>
              <a:gdLst/>
              <a:ahLst/>
              <a:cxnLst/>
              <a:rect l="l" t="t" r="r" b="b"/>
              <a:pathLst>
                <a:path w="1392403" h="1547450">
                  <a:moveTo>
                    <a:pt x="139240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92403" y="1547450"/>
                  </a:lnTo>
                  <a:lnTo>
                    <a:pt x="1392403" y="0"/>
                  </a:lnTo>
                  <a:close/>
                </a:path>
              </a:pathLst>
            </a:custGeom>
            <a:blipFill>
              <a:blip r:embed="rId4"/>
              <a:stretch>
                <a:fillRect l="-128833" t="-10393" r="-108626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8429932" y="602945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780562" y="5390882"/>
              <a:ext cx="638577" cy="638577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497840" y="5399989"/>
              <a:ext cx="609932" cy="60993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2175032" y="1701539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306931" y="1667680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3057510" y="5419526"/>
              <a:ext cx="683657" cy="68365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 rot="-5400000">
              <a:off x="421126" y="358568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887271" y="475330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4751608" y="33336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5251277" y="5100238"/>
              <a:ext cx="609932" cy="60993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479191" y="2499243"/>
              <a:ext cx="1343502" cy="1343502"/>
            </a:xfrm>
            <a:custGeom>
              <a:avLst/>
              <a:gdLst/>
              <a:ahLst/>
              <a:cxnLst/>
              <a:rect l="l" t="t" r="r" b="b"/>
              <a:pathLst>
                <a:path w="1343502" h="1343502">
                  <a:moveTo>
                    <a:pt x="0" y="0"/>
                  </a:moveTo>
                  <a:lnTo>
                    <a:pt x="1343502" y="0"/>
                  </a:lnTo>
                  <a:lnTo>
                    <a:pt x="1343502" y="1343502"/>
                  </a:lnTo>
                  <a:lnTo>
                    <a:pt x="0" y="134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784892" y="2475866"/>
              <a:ext cx="1426472" cy="1426472"/>
            </a:xfrm>
            <a:custGeom>
              <a:avLst/>
              <a:gdLst/>
              <a:ahLst/>
              <a:cxnLst/>
              <a:rect l="l" t="t" r="r" b="b"/>
              <a:pathLst>
                <a:path w="1426472" h="1426472">
                  <a:moveTo>
                    <a:pt x="0" y="0"/>
                  </a:moveTo>
                  <a:lnTo>
                    <a:pt x="1426471" y="0"/>
                  </a:lnTo>
                  <a:lnTo>
                    <a:pt x="1426471" y="1426472"/>
                  </a:lnTo>
                  <a:lnTo>
                    <a:pt x="0" y="1426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679807">
              <a:off x="7147109" y="3214501"/>
              <a:ext cx="303443" cy="325920"/>
            </a:xfrm>
            <a:custGeom>
              <a:avLst/>
              <a:gdLst/>
              <a:ahLst/>
              <a:cxnLst/>
              <a:rect l="l" t="t" r="r" b="b"/>
              <a:pathLst>
                <a:path w="303443" h="325920">
                  <a:moveTo>
                    <a:pt x="0" y="0"/>
                  </a:moveTo>
                  <a:lnTo>
                    <a:pt x="303443" y="0"/>
                  </a:lnTo>
                  <a:lnTo>
                    <a:pt x="303443" y="325920"/>
                  </a:lnTo>
                  <a:lnTo>
                    <a:pt x="0" y="32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879659" y="2286688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rot="-585965">
              <a:off x="5139761" y="303218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-679807">
              <a:off x="5372957" y="3012160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5400000">
              <a:off x="2627325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536349" y="4274962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das Foto.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06000" y="4011020"/>
              <a:ext cx="192895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722345" y="3751112"/>
              <a:ext cx="1602552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Namen. </a:t>
              </a:r>
            </a:p>
          </p:txBody>
        </p:sp>
        <p:sp>
          <p:nvSpPr>
            <p:cNvPr id="51" name="Freeform 51"/>
            <p:cNvSpPr/>
            <p:nvPr/>
          </p:nvSpPr>
          <p:spPr>
            <a:xfrm rot="-5400000">
              <a:off x="6994793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864174" y="3999431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7574040" y="4739977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1"/>
                  </a:lnTo>
                  <a:lnTo>
                    <a:pt x="0" y="4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589370" y="2504614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21357" y="5461433"/>
            <a:ext cx="6812592" cy="5035737"/>
            <a:chOff x="0" y="0"/>
            <a:chExt cx="9083456" cy="6714316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202645"/>
              <a:ext cx="9083456" cy="6511672"/>
              <a:chOff x="0" y="0"/>
              <a:chExt cx="2441479" cy="175022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22974" y="201940"/>
              <a:ext cx="9037509" cy="2030798"/>
              <a:chOff x="0" y="0"/>
              <a:chExt cx="2437972" cy="54783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3471" y="1525481"/>
              <a:ext cx="9047451" cy="797986"/>
              <a:chOff x="0" y="0"/>
              <a:chExt cx="2440654" cy="21526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440654" cy="215266"/>
              </a:xfrm>
              <a:custGeom>
                <a:avLst/>
                <a:gdLst/>
                <a:ahLst/>
                <a:cxnLst/>
                <a:rect l="l" t="t" r="r" b="b"/>
                <a:pathLst>
                  <a:path w="2440654" h="215266">
                    <a:moveTo>
                      <a:pt x="0" y="0"/>
                    </a:moveTo>
                    <a:lnTo>
                      <a:pt x="2440654" y="0"/>
                    </a:lnTo>
                    <a:lnTo>
                      <a:pt x="2440654" y="215266"/>
                    </a:lnTo>
                    <a:lnTo>
                      <a:pt x="0" y="2152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440654" cy="24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117958" y="163091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98574" y="54235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(2)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574752" y="1543857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68" name="Freeform 68"/>
            <p:cNvSpPr/>
            <p:nvPr/>
          </p:nvSpPr>
          <p:spPr>
            <a:xfrm flipH="1">
              <a:off x="7497840" y="0"/>
              <a:ext cx="1392403" cy="1547450"/>
            </a:xfrm>
            <a:custGeom>
              <a:avLst/>
              <a:gdLst/>
              <a:ahLst/>
              <a:cxnLst/>
              <a:rect l="l" t="t" r="r" b="b"/>
              <a:pathLst>
                <a:path w="1392403" h="1547450">
                  <a:moveTo>
                    <a:pt x="139240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92403" y="1547450"/>
                  </a:lnTo>
                  <a:lnTo>
                    <a:pt x="1392403" y="0"/>
                  </a:lnTo>
                  <a:close/>
                </a:path>
              </a:pathLst>
            </a:custGeom>
            <a:blipFill>
              <a:blip r:embed="rId4"/>
              <a:stretch>
                <a:fillRect l="-128833" t="-10393" r="-108626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-10800000">
              <a:off x="8429932" y="602945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780562" y="5390882"/>
              <a:ext cx="638577" cy="638577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7497840" y="5399989"/>
              <a:ext cx="609932" cy="609932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6" name="Freeform 76"/>
            <p:cNvSpPr/>
            <p:nvPr/>
          </p:nvSpPr>
          <p:spPr>
            <a:xfrm>
              <a:off x="2175032" y="1701539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2306931" y="1667680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3057510" y="5419526"/>
              <a:ext cx="683657" cy="683657"/>
              <a:chOff x="0" y="0"/>
              <a:chExt cx="812800" cy="8128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1" name="Freeform 81"/>
            <p:cNvSpPr/>
            <p:nvPr/>
          </p:nvSpPr>
          <p:spPr>
            <a:xfrm rot="-5400000">
              <a:off x="421126" y="358568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887271" y="475330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 rot="-5400000">
              <a:off x="4751608" y="33336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5251277" y="5100238"/>
              <a:ext cx="609932" cy="609932"/>
              <a:chOff x="0" y="0"/>
              <a:chExt cx="812800" cy="81280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479191" y="2499243"/>
              <a:ext cx="1343502" cy="1343502"/>
            </a:xfrm>
            <a:custGeom>
              <a:avLst/>
              <a:gdLst/>
              <a:ahLst/>
              <a:cxnLst/>
              <a:rect l="l" t="t" r="r" b="b"/>
              <a:pathLst>
                <a:path w="1343502" h="1343502">
                  <a:moveTo>
                    <a:pt x="0" y="0"/>
                  </a:moveTo>
                  <a:lnTo>
                    <a:pt x="1343502" y="0"/>
                  </a:lnTo>
                  <a:lnTo>
                    <a:pt x="1343502" y="1343502"/>
                  </a:lnTo>
                  <a:lnTo>
                    <a:pt x="0" y="134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6784892" y="2475866"/>
              <a:ext cx="1426472" cy="1426472"/>
            </a:xfrm>
            <a:custGeom>
              <a:avLst/>
              <a:gdLst/>
              <a:ahLst/>
              <a:cxnLst/>
              <a:rect l="l" t="t" r="r" b="b"/>
              <a:pathLst>
                <a:path w="1426472" h="1426472">
                  <a:moveTo>
                    <a:pt x="0" y="0"/>
                  </a:moveTo>
                  <a:lnTo>
                    <a:pt x="1426471" y="0"/>
                  </a:lnTo>
                  <a:lnTo>
                    <a:pt x="1426471" y="1426472"/>
                  </a:lnTo>
                  <a:lnTo>
                    <a:pt x="0" y="1426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rot="-679807">
              <a:off x="7147109" y="3214501"/>
              <a:ext cx="303443" cy="325920"/>
            </a:xfrm>
            <a:custGeom>
              <a:avLst/>
              <a:gdLst/>
              <a:ahLst/>
              <a:cxnLst/>
              <a:rect l="l" t="t" r="r" b="b"/>
              <a:pathLst>
                <a:path w="303443" h="325920">
                  <a:moveTo>
                    <a:pt x="0" y="0"/>
                  </a:moveTo>
                  <a:lnTo>
                    <a:pt x="303443" y="0"/>
                  </a:lnTo>
                  <a:lnTo>
                    <a:pt x="303443" y="325920"/>
                  </a:lnTo>
                  <a:lnTo>
                    <a:pt x="0" y="32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4879659" y="2286688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1"/>
            <p:cNvSpPr/>
            <p:nvPr/>
          </p:nvSpPr>
          <p:spPr>
            <a:xfrm rot="-585965">
              <a:off x="5139761" y="303218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2"/>
            <p:cNvSpPr/>
            <p:nvPr/>
          </p:nvSpPr>
          <p:spPr>
            <a:xfrm rot="-679807">
              <a:off x="5372957" y="3012160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627325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2536349" y="4274962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das Foto.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206000" y="4011020"/>
              <a:ext cx="192895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4722345" y="3751112"/>
              <a:ext cx="1602552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Namen. </a:t>
              </a:r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6994793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6864174" y="3999431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99" name="Freeform 99"/>
            <p:cNvSpPr/>
            <p:nvPr/>
          </p:nvSpPr>
          <p:spPr>
            <a:xfrm>
              <a:off x="7574040" y="4739977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1"/>
                  </a:lnTo>
                  <a:lnTo>
                    <a:pt x="0" y="4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2589370" y="2504614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172224"/>
            <a:ext cx="6812592" cy="4935273"/>
            <a:chOff x="0" y="0"/>
            <a:chExt cx="9083456" cy="65803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8693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42152" y="3321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9630" y="95006"/>
              <a:ext cx="9037509" cy="2112831"/>
              <a:chOff x="0" y="0"/>
              <a:chExt cx="2437972" cy="5699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2287" y="1543571"/>
              <a:ext cx="9034852" cy="761007"/>
              <a:chOff x="0" y="0"/>
              <a:chExt cx="2437255" cy="2052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63875" y="16575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4564" y="473666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(3)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20669" y="15506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7301102" y="0"/>
              <a:ext cx="1369113" cy="1547450"/>
            </a:xfrm>
            <a:custGeom>
              <a:avLst/>
              <a:gdLst/>
              <a:ahLst/>
              <a:cxnLst/>
              <a:rect l="l" t="t" r="r" b="b"/>
              <a:pathLst>
                <a:path w="1369113" h="1547450">
                  <a:moveTo>
                    <a:pt x="136911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69113" y="1547450"/>
                  </a:lnTo>
                  <a:lnTo>
                    <a:pt x="1369113" y="0"/>
                  </a:lnTo>
                  <a:close/>
                </a:path>
              </a:pathLst>
            </a:custGeom>
            <a:blipFill>
              <a:blip r:embed="rId4"/>
              <a:stretch>
                <a:fillRect l="-132726" t="-10393" r="-110474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373755" y="322662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53428" y="3684577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 verschickt.</a:t>
              </a:r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3231188" y="144763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097486" y="184092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3831782" y="2596663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0"/>
                  </a:lnTo>
                  <a:lnTo>
                    <a:pt x="0" y="414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7017064" y="1671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39143" y="208060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Foto.</a:t>
              </a:r>
            </a:p>
          </p:txBody>
        </p:sp>
        <p:sp>
          <p:nvSpPr>
            <p:cNvPr id="31" name="Freeform 31"/>
            <p:cNvSpPr/>
            <p:nvPr/>
          </p:nvSpPr>
          <p:spPr>
            <a:xfrm rot="-5400000">
              <a:off x="6338879" y="455821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165087" y="504028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Namen.</a:t>
              </a:r>
            </a:p>
          </p:txBody>
        </p:sp>
        <p:sp>
          <p:nvSpPr>
            <p:cNvPr id="33" name="AutoShape 33"/>
            <p:cNvSpPr/>
            <p:nvPr/>
          </p:nvSpPr>
          <p:spPr>
            <a:xfrm>
              <a:off x="1861846" y="190515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064858" y="171255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 rot="-5400000">
              <a:off x="3766371" y="452789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658288" y="4990168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325805" y="5709837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rot="-10800000">
              <a:off x="8389302" y="588257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825867" y="38275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858785" y="37120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443251" y="4707615"/>
              <a:ext cx="1644007" cy="1761520"/>
            </a:xfrm>
            <a:custGeom>
              <a:avLst/>
              <a:gdLst/>
              <a:ahLst/>
              <a:cxnLst/>
              <a:rect l="l" t="t" r="r" b="b"/>
              <a:pathLst>
                <a:path w="1644007" h="1761520">
                  <a:moveTo>
                    <a:pt x="0" y="0"/>
                  </a:moveTo>
                  <a:lnTo>
                    <a:pt x="1644007" y="0"/>
                  </a:lnTo>
                  <a:lnTo>
                    <a:pt x="1644007" y="1761520"/>
                  </a:lnTo>
                  <a:lnTo>
                    <a:pt x="0" y="17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840" t="-16189" b="-205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390480" y="1997030"/>
              <a:ext cx="1348839" cy="1348839"/>
            </a:xfrm>
            <a:custGeom>
              <a:avLst/>
              <a:gdLst/>
              <a:ahLst/>
              <a:cxnLst/>
              <a:rect l="l" t="t" r="r" b="b"/>
              <a:pathLst>
                <a:path w="1348839" h="1348839">
                  <a:moveTo>
                    <a:pt x="0" y="0"/>
                  </a:moveTo>
                  <a:lnTo>
                    <a:pt x="1348839" y="0"/>
                  </a:lnTo>
                  <a:lnTo>
                    <a:pt x="1348839" y="1348839"/>
                  </a:lnTo>
                  <a:lnTo>
                    <a:pt x="0" y="134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504986" y="3303860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 rot="-679807">
              <a:off x="4843464" y="4001394"/>
              <a:ext cx="283259" cy="304242"/>
            </a:xfrm>
            <a:custGeom>
              <a:avLst/>
              <a:gdLst/>
              <a:ahLst/>
              <a:cxnLst/>
              <a:rect l="l" t="t" r="r" b="b"/>
              <a:pathLst>
                <a:path w="283259" h="304242">
                  <a:moveTo>
                    <a:pt x="0" y="0"/>
                  </a:moveTo>
                  <a:lnTo>
                    <a:pt x="283260" y="0"/>
                  </a:lnTo>
                  <a:lnTo>
                    <a:pt x="283260" y="304242"/>
                  </a:lnTo>
                  <a:lnTo>
                    <a:pt x="0" y="30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577516" y="3427063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-585965">
              <a:off x="6837618" y="4172557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679807">
              <a:off x="7070814" y="4152535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621071" y="3253319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 flipH="1">
              <a:off x="201890" y="4980527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1331589" y="0"/>
                  </a:moveTo>
                  <a:lnTo>
                    <a:pt x="0" y="0"/>
                  </a:lnTo>
                  <a:lnTo>
                    <a:pt x="0" y="1331590"/>
                  </a:lnTo>
                  <a:lnTo>
                    <a:pt x="1331589" y="1331590"/>
                  </a:lnTo>
                  <a:lnTo>
                    <a:pt x="1331589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 rot="869064" flipH="1">
              <a:off x="996545" y="567285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249891" y="0"/>
                  </a:moveTo>
                  <a:lnTo>
                    <a:pt x="0" y="0"/>
                  </a:lnTo>
                  <a:lnTo>
                    <a:pt x="0" y="297042"/>
                  </a:lnTo>
                  <a:lnTo>
                    <a:pt x="249891" y="297042"/>
                  </a:lnTo>
                  <a:lnTo>
                    <a:pt x="249891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 rot="951747">
              <a:off x="800197" y="5662751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4"/>
                  </a:lnTo>
                  <a:lnTo>
                    <a:pt x="0" y="252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20877" y="5555313"/>
            <a:ext cx="6812592" cy="4935273"/>
            <a:chOff x="0" y="0"/>
            <a:chExt cx="9083456" cy="658036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68693"/>
              <a:ext cx="9083456" cy="6511672"/>
              <a:chOff x="0" y="0"/>
              <a:chExt cx="2441479" cy="1750227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742152" y="3321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19630" y="95006"/>
              <a:ext cx="9037509" cy="2112831"/>
              <a:chOff x="0" y="0"/>
              <a:chExt cx="2437972" cy="56996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22287" y="1543571"/>
              <a:ext cx="9034852" cy="761007"/>
              <a:chOff x="0" y="0"/>
              <a:chExt cx="2437255" cy="2052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163875" y="16575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14564" y="473666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(3)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620669" y="15506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flipH="1">
              <a:off x="7301102" y="0"/>
              <a:ext cx="1369113" cy="1547450"/>
            </a:xfrm>
            <a:custGeom>
              <a:avLst/>
              <a:gdLst/>
              <a:ahLst/>
              <a:cxnLst/>
              <a:rect l="l" t="t" r="r" b="b"/>
              <a:pathLst>
                <a:path w="1369113" h="1547450">
                  <a:moveTo>
                    <a:pt x="136911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69113" y="1547450"/>
                  </a:lnTo>
                  <a:lnTo>
                    <a:pt x="1369113" y="0"/>
                  </a:lnTo>
                  <a:close/>
                </a:path>
              </a:pathLst>
            </a:custGeom>
            <a:blipFill>
              <a:blip r:embed="rId4"/>
              <a:stretch>
                <a:fillRect l="-132726" t="-10393" r="-110474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 rot="-5400000">
              <a:off x="373755" y="322662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53428" y="3684577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 verschickt.</a:t>
              </a:r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3231188" y="144763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3097486" y="184092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71" name="Freeform 71"/>
            <p:cNvSpPr/>
            <p:nvPr/>
          </p:nvSpPr>
          <p:spPr>
            <a:xfrm>
              <a:off x="3831782" y="2596663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0"/>
                  </a:lnTo>
                  <a:lnTo>
                    <a:pt x="0" y="414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7017064" y="1671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6939143" y="208060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Foto.</a:t>
              </a:r>
            </a:p>
          </p:txBody>
        </p:sp>
        <p:sp>
          <p:nvSpPr>
            <p:cNvPr id="74" name="Freeform 74"/>
            <p:cNvSpPr/>
            <p:nvPr/>
          </p:nvSpPr>
          <p:spPr>
            <a:xfrm rot="-5400000">
              <a:off x="6338879" y="455821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6165087" y="504028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Namen.</a:t>
              </a:r>
            </a:p>
          </p:txBody>
        </p:sp>
        <p:sp>
          <p:nvSpPr>
            <p:cNvPr id="76" name="AutoShape 76"/>
            <p:cNvSpPr/>
            <p:nvPr/>
          </p:nvSpPr>
          <p:spPr>
            <a:xfrm>
              <a:off x="1861846" y="190515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2064858" y="171255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5400000">
              <a:off x="3766371" y="452789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3658288" y="4990168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80" name="Freeform 80"/>
            <p:cNvSpPr/>
            <p:nvPr/>
          </p:nvSpPr>
          <p:spPr>
            <a:xfrm>
              <a:off x="4325805" y="5709837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 rot="-10800000">
              <a:off x="8389302" y="588257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4825867" y="38275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6858785" y="37120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4" name="Freeform 84"/>
            <p:cNvSpPr/>
            <p:nvPr/>
          </p:nvSpPr>
          <p:spPr>
            <a:xfrm>
              <a:off x="1443251" y="4707615"/>
              <a:ext cx="1644007" cy="1761520"/>
            </a:xfrm>
            <a:custGeom>
              <a:avLst/>
              <a:gdLst/>
              <a:ahLst/>
              <a:cxnLst/>
              <a:rect l="l" t="t" r="r" b="b"/>
              <a:pathLst>
                <a:path w="1644007" h="1761520">
                  <a:moveTo>
                    <a:pt x="0" y="0"/>
                  </a:moveTo>
                  <a:lnTo>
                    <a:pt x="1644007" y="0"/>
                  </a:lnTo>
                  <a:lnTo>
                    <a:pt x="1644007" y="1761520"/>
                  </a:lnTo>
                  <a:lnTo>
                    <a:pt x="0" y="17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840" t="-16189" b="-205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390480" y="1997030"/>
              <a:ext cx="1348839" cy="1348839"/>
            </a:xfrm>
            <a:custGeom>
              <a:avLst/>
              <a:gdLst/>
              <a:ahLst/>
              <a:cxnLst/>
              <a:rect l="l" t="t" r="r" b="b"/>
              <a:pathLst>
                <a:path w="1348839" h="1348839">
                  <a:moveTo>
                    <a:pt x="0" y="0"/>
                  </a:moveTo>
                  <a:lnTo>
                    <a:pt x="1348839" y="0"/>
                  </a:lnTo>
                  <a:lnTo>
                    <a:pt x="1348839" y="1348839"/>
                  </a:lnTo>
                  <a:lnTo>
                    <a:pt x="0" y="134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4504986" y="3303860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 rot="-679807">
              <a:off x="4843464" y="4001394"/>
              <a:ext cx="283259" cy="304242"/>
            </a:xfrm>
            <a:custGeom>
              <a:avLst/>
              <a:gdLst/>
              <a:ahLst/>
              <a:cxnLst/>
              <a:rect l="l" t="t" r="r" b="b"/>
              <a:pathLst>
                <a:path w="283259" h="304242">
                  <a:moveTo>
                    <a:pt x="0" y="0"/>
                  </a:moveTo>
                  <a:lnTo>
                    <a:pt x="283260" y="0"/>
                  </a:lnTo>
                  <a:lnTo>
                    <a:pt x="283260" y="304242"/>
                  </a:lnTo>
                  <a:lnTo>
                    <a:pt x="0" y="30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6577516" y="3427063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rot="-585965">
              <a:off x="6837618" y="4172557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 rot="-679807">
              <a:off x="7070814" y="4152535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621071" y="3253319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2"/>
            <p:cNvSpPr/>
            <p:nvPr/>
          </p:nvSpPr>
          <p:spPr>
            <a:xfrm flipH="1">
              <a:off x="201890" y="4980527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1331589" y="0"/>
                  </a:moveTo>
                  <a:lnTo>
                    <a:pt x="0" y="0"/>
                  </a:lnTo>
                  <a:lnTo>
                    <a:pt x="0" y="1331590"/>
                  </a:lnTo>
                  <a:lnTo>
                    <a:pt x="1331589" y="1331590"/>
                  </a:lnTo>
                  <a:lnTo>
                    <a:pt x="1331589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93"/>
            <p:cNvSpPr/>
            <p:nvPr/>
          </p:nvSpPr>
          <p:spPr>
            <a:xfrm rot="869064" flipH="1">
              <a:off x="996545" y="567285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249891" y="0"/>
                  </a:moveTo>
                  <a:lnTo>
                    <a:pt x="0" y="0"/>
                  </a:lnTo>
                  <a:lnTo>
                    <a:pt x="0" y="297042"/>
                  </a:lnTo>
                  <a:lnTo>
                    <a:pt x="249891" y="297042"/>
                  </a:lnTo>
                  <a:lnTo>
                    <a:pt x="249891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94"/>
            <p:cNvSpPr/>
            <p:nvPr/>
          </p:nvSpPr>
          <p:spPr>
            <a:xfrm rot="951747">
              <a:off x="800197" y="5662751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4"/>
                  </a:lnTo>
                  <a:lnTo>
                    <a:pt x="0" y="252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4512" y="0"/>
              <a:ext cx="9033824" cy="1884603"/>
              <a:chOff x="0" y="0"/>
              <a:chExt cx="2436977" cy="50839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6977" cy="508393"/>
              </a:xfrm>
              <a:custGeom>
                <a:avLst/>
                <a:gdLst/>
                <a:ahLst/>
                <a:cxnLst/>
                <a:rect l="l" t="t" r="r" b="b"/>
                <a:pathLst>
                  <a:path w="2436977" h="508393">
                    <a:moveTo>
                      <a:pt x="22853" y="0"/>
                    </a:moveTo>
                    <a:lnTo>
                      <a:pt x="2414124" y="0"/>
                    </a:lnTo>
                    <a:cubicBezTo>
                      <a:pt x="2426746" y="0"/>
                      <a:pt x="2436977" y="10232"/>
                      <a:pt x="2436977" y="22853"/>
                    </a:cubicBezTo>
                    <a:lnTo>
                      <a:pt x="2436977" y="485540"/>
                    </a:lnTo>
                    <a:cubicBezTo>
                      <a:pt x="2436977" y="498162"/>
                      <a:pt x="2426746" y="508393"/>
                      <a:pt x="2414124" y="508393"/>
                    </a:cubicBezTo>
                    <a:lnTo>
                      <a:pt x="22853" y="508393"/>
                    </a:lnTo>
                    <a:cubicBezTo>
                      <a:pt x="10232" y="508393"/>
                      <a:pt x="0" y="498162"/>
                      <a:pt x="0" y="485540"/>
                    </a:cubicBezTo>
                    <a:lnTo>
                      <a:pt x="0" y="22853"/>
                    </a:lnTo>
                    <a:cubicBezTo>
                      <a:pt x="0" y="10232"/>
                      <a:pt x="10232" y="0"/>
                      <a:pt x="2285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6977" cy="53696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4512" y="1431844"/>
              <a:ext cx="9033824" cy="761007"/>
              <a:chOff x="0" y="0"/>
              <a:chExt cx="2436977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6977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6977" h="205290">
                    <a:moveTo>
                      <a:pt x="0" y="0"/>
                    </a:moveTo>
                    <a:lnTo>
                      <a:pt x="2436977" y="0"/>
                    </a:lnTo>
                    <a:lnTo>
                      <a:pt x="2436977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6977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92096" y="158858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071484" y="4155842"/>
              <a:ext cx="2130019" cy="1962286"/>
            </a:xfrm>
            <a:custGeom>
              <a:avLst/>
              <a:gdLst/>
              <a:ahLst/>
              <a:cxnLst/>
              <a:rect l="l" t="t" r="r" b="b"/>
              <a:pathLst>
                <a:path w="2130019" h="1962286">
                  <a:moveTo>
                    <a:pt x="0" y="0"/>
                  </a:moveTo>
                  <a:lnTo>
                    <a:pt x="2130019" y="0"/>
                  </a:lnTo>
                  <a:lnTo>
                    <a:pt x="2130019" y="1962286"/>
                  </a:lnTo>
                  <a:lnTo>
                    <a:pt x="0" y="196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565078" y="2192851"/>
              <a:ext cx="2518378" cy="2536819"/>
            </a:xfrm>
            <a:custGeom>
              <a:avLst/>
              <a:gdLst/>
              <a:ahLst/>
              <a:cxnLst/>
              <a:rect l="l" t="t" r="r" b="b"/>
              <a:pathLst>
                <a:path w="2518378" h="2536819">
                  <a:moveTo>
                    <a:pt x="0" y="0"/>
                  </a:moveTo>
                  <a:lnTo>
                    <a:pt x="2518378" y="0"/>
                  </a:lnTo>
                  <a:lnTo>
                    <a:pt x="2518378" y="2536820"/>
                  </a:lnTo>
                  <a:lnTo>
                    <a:pt x="0" y="253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622057" y="2228442"/>
              <a:ext cx="2128530" cy="2128530"/>
            </a:xfrm>
            <a:custGeom>
              <a:avLst/>
              <a:gdLst/>
              <a:ahLst/>
              <a:cxnLst/>
              <a:rect l="l" t="t" r="r" b="b"/>
              <a:pathLst>
                <a:path w="2128530" h="2128530">
                  <a:moveTo>
                    <a:pt x="0" y="0"/>
                  </a:moveTo>
                  <a:lnTo>
                    <a:pt x="2128530" y="0"/>
                  </a:lnTo>
                  <a:lnTo>
                    <a:pt x="2128530" y="2128529"/>
                  </a:lnTo>
                  <a:lnTo>
                    <a:pt x="0" y="2128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91220" y="4107479"/>
              <a:ext cx="2380264" cy="2380264"/>
            </a:xfrm>
            <a:custGeom>
              <a:avLst/>
              <a:gdLst/>
              <a:ahLst/>
              <a:cxnLst/>
              <a:rect l="l" t="t" r="r" b="b"/>
              <a:pathLst>
                <a:path w="2380264" h="2380264">
                  <a:moveTo>
                    <a:pt x="0" y="0"/>
                  </a:moveTo>
                  <a:lnTo>
                    <a:pt x="2380264" y="0"/>
                  </a:lnTo>
                  <a:lnTo>
                    <a:pt x="2380264" y="2380264"/>
                  </a:lnTo>
                  <a:lnTo>
                    <a:pt x="0" y="238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510682" y="2228442"/>
              <a:ext cx="1927400" cy="1927400"/>
            </a:xfrm>
            <a:custGeom>
              <a:avLst/>
              <a:gdLst/>
              <a:ahLst/>
              <a:cxnLst/>
              <a:rect l="l" t="t" r="r" b="b"/>
              <a:pathLst>
                <a:path w="1927400" h="1927400">
                  <a:moveTo>
                    <a:pt x="0" y="0"/>
                  </a:moveTo>
                  <a:lnTo>
                    <a:pt x="1927401" y="0"/>
                  </a:lnTo>
                  <a:lnTo>
                    <a:pt x="1927401" y="1927400"/>
                  </a:lnTo>
                  <a:lnTo>
                    <a:pt x="0" y="192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602525" y="1960803"/>
              <a:ext cx="2019532" cy="2480768"/>
            </a:xfrm>
            <a:custGeom>
              <a:avLst/>
              <a:gdLst/>
              <a:ahLst/>
              <a:cxnLst/>
              <a:rect l="l" t="t" r="r" b="b"/>
              <a:pathLst>
                <a:path w="2019532" h="2480768">
                  <a:moveTo>
                    <a:pt x="0" y="0"/>
                  </a:moveTo>
                  <a:lnTo>
                    <a:pt x="2019532" y="0"/>
                  </a:lnTo>
                  <a:lnTo>
                    <a:pt x="2019532" y="2480769"/>
                  </a:lnTo>
                  <a:lnTo>
                    <a:pt x="0" y="2480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585558" y="4392855"/>
              <a:ext cx="1936757" cy="1936757"/>
            </a:xfrm>
            <a:custGeom>
              <a:avLst/>
              <a:gdLst/>
              <a:ahLst/>
              <a:cxnLst/>
              <a:rect l="l" t="t" r="r" b="b"/>
              <a:pathLst>
                <a:path w="1936757" h="1936757">
                  <a:moveTo>
                    <a:pt x="0" y="0"/>
                  </a:moveTo>
                  <a:lnTo>
                    <a:pt x="1936756" y="0"/>
                  </a:lnTo>
                  <a:lnTo>
                    <a:pt x="1936756" y="1936757"/>
                  </a:lnTo>
                  <a:lnTo>
                    <a:pt x="0" y="193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57741" y="163774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7999" y="35638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29" name="Freeform 29"/>
            <p:cNvSpPr/>
            <p:nvPr/>
          </p:nvSpPr>
          <p:spPr>
            <a:xfrm flipH="1">
              <a:off x="6711487" y="1580564"/>
              <a:ext cx="778958" cy="463568"/>
            </a:xfrm>
            <a:custGeom>
              <a:avLst/>
              <a:gdLst/>
              <a:ahLst/>
              <a:cxnLst/>
              <a:rect l="l" t="t" r="r" b="b"/>
              <a:pathLst>
                <a:path w="778958" h="463568">
                  <a:moveTo>
                    <a:pt x="778958" y="0"/>
                  </a:moveTo>
                  <a:lnTo>
                    <a:pt x="0" y="0"/>
                  </a:lnTo>
                  <a:lnTo>
                    <a:pt x="0" y="463568"/>
                  </a:lnTo>
                  <a:lnTo>
                    <a:pt x="778958" y="463568"/>
                  </a:lnTo>
                  <a:lnTo>
                    <a:pt x="778958" y="0"/>
                  </a:lnTo>
                  <a:close/>
                </a:path>
              </a:pathLst>
            </a:custGeom>
            <a:blipFill>
              <a:blip r:embed="rId11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4512" y="0"/>
              <a:ext cx="9033824" cy="1884603"/>
              <a:chOff x="0" y="0"/>
              <a:chExt cx="2436977" cy="50839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6977" cy="508393"/>
              </a:xfrm>
              <a:custGeom>
                <a:avLst/>
                <a:gdLst/>
                <a:ahLst/>
                <a:cxnLst/>
                <a:rect l="l" t="t" r="r" b="b"/>
                <a:pathLst>
                  <a:path w="2436977" h="508393">
                    <a:moveTo>
                      <a:pt x="22853" y="0"/>
                    </a:moveTo>
                    <a:lnTo>
                      <a:pt x="2414124" y="0"/>
                    </a:lnTo>
                    <a:cubicBezTo>
                      <a:pt x="2426746" y="0"/>
                      <a:pt x="2436977" y="10232"/>
                      <a:pt x="2436977" y="22853"/>
                    </a:cubicBezTo>
                    <a:lnTo>
                      <a:pt x="2436977" y="485540"/>
                    </a:lnTo>
                    <a:cubicBezTo>
                      <a:pt x="2436977" y="498162"/>
                      <a:pt x="2426746" y="508393"/>
                      <a:pt x="2414124" y="508393"/>
                    </a:cubicBezTo>
                    <a:lnTo>
                      <a:pt x="22853" y="508393"/>
                    </a:lnTo>
                    <a:cubicBezTo>
                      <a:pt x="10232" y="508393"/>
                      <a:pt x="0" y="498162"/>
                      <a:pt x="0" y="485540"/>
                    </a:cubicBezTo>
                    <a:lnTo>
                      <a:pt x="0" y="22853"/>
                    </a:lnTo>
                    <a:cubicBezTo>
                      <a:pt x="0" y="10232"/>
                      <a:pt x="10232" y="0"/>
                      <a:pt x="2285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6977" cy="53696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4512" y="1431844"/>
              <a:ext cx="9033824" cy="761007"/>
              <a:chOff x="0" y="0"/>
              <a:chExt cx="2436977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6977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6977" h="205290">
                    <a:moveTo>
                      <a:pt x="0" y="0"/>
                    </a:moveTo>
                    <a:lnTo>
                      <a:pt x="2436977" y="0"/>
                    </a:lnTo>
                    <a:lnTo>
                      <a:pt x="2436977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6977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92096" y="158858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071484" y="4155842"/>
              <a:ext cx="2130019" cy="1962286"/>
            </a:xfrm>
            <a:custGeom>
              <a:avLst/>
              <a:gdLst/>
              <a:ahLst/>
              <a:cxnLst/>
              <a:rect l="l" t="t" r="r" b="b"/>
              <a:pathLst>
                <a:path w="2130019" h="1962286">
                  <a:moveTo>
                    <a:pt x="0" y="0"/>
                  </a:moveTo>
                  <a:lnTo>
                    <a:pt x="2130019" y="0"/>
                  </a:lnTo>
                  <a:lnTo>
                    <a:pt x="2130019" y="1962286"/>
                  </a:lnTo>
                  <a:lnTo>
                    <a:pt x="0" y="1962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565078" y="2192851"/>
              <a:ext cx="2518378" cy="2536819"/>
            </a:xfrm>
            <a:custGeom>
              <a:avLst/>
              <a:gdLst/>
              <a:ahLst/>
              <a:cxnLst/>
              <a:rect l="l" t="t" r="r" b="b"/>
              <a:pathLst>
                <a:path w="2518378" h="2536819">
                  <a:moveTo>
                    <a:pt x="0" y="0"/>
                  </a:moveTo>
                  <a:lnTo>
                    <a:pt x="2518378" y="0"/>
                  </a:lnTo>
                  <a:lnTo>
                    <a:pt x="2518378" y="2536820"/>
                  </a:lnTo>
                  <a:lnTo>
                    <a:pt x="0" y="2536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622057" y="2228442"/>
              <a:ext cx="2128530" cy="2128530"/>
            </a:xfrm>
            <a:custGeom>
              <a:avLst/>
              <a:gdLst/>
              <a:ahLst/>
              <a:cxnLst/>
              <a:rect l="l" t="t" r="r" b="b"/>
              <a:pathLst>
                <a:path w="2128530" h="2128530">
                  <a:moveTo>
                    <a:pt x="0" y="0"/>
                  </a:moveTo>
                  <a:lnTo>
                    <a:pt x="2128530" y="0"/>
                  </a:lnTo>
                  <a:lnTo>
                    <a:pt x="2128530" y="2128529"/>
                  </a:lnTo>
                  <a:lnTo>
                    <a:pt x="0" y="2128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91220" y="4107479"/>
              <a:ext cx="2380264" cy="2380264"/>
            </a:xfrm>
            <a:custGeom>
              <a:avLst/>
              <a:gdLst/>
              <a:ahLst/>
              <a:cxnLst/>
              <a:rect l="l" t="t" r="r" b="b"/>
              <a:pathLst>
                <a:path w="2380264" h="2380264">
                  <a:moveTo>
                    <a:pt x="0" y="0"/>
                  </a:moveTo>
                  <a:lnTo>
                    <a:pt x="2380264" y="0"/>
                  </a:lnTo>
                  <a:lnTo>
                    <a:pt x="2380264" y="2380264"/>
                  </a:lnTo>
                  <a:lnTo>
                    <a:pt x="0" y="238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10682" y="2228442"/>
              <a:ext cx="1927400" cy="1927400"/>
            </a:xfrm>
            <a:custGeom>
              <a:avLst/>
              <a:gdLst/>
              <a:ahLst/>
              <a:cxnLst/>
              <a:rect l="l" t="t" r="r" b="b"/>
              <a:pathLst>
                <a:path w="1927400" h="1927400">
                  <a:moveTo>
                    <a:pt x="0" y="0"/>
                  </a:moveTo>
                  <a:lnTo>
                    <a:pt x="1927401" y="0"/>
                  </a:lnTo>
                  <a:lnTo>
                    <a:pt x="1927401" y="1927400"/>
                  </a:lnTo>
                  <a:lnTo>
                    <a:pt x="0" y="192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602525" y="1960803"/>
              <a:ext cx="2019532" cy="2480768"/>
            </a:xfrm>
            <a:custGeom>
              <a:avLst/>
              <a:gdLst/>
              <a:ahLst/>
              <a:cxnLst/>
              <a:rect l="l" t="t" r="r" b="b"/>
              <a:pathLst>
                <a:path w="2019532" h="2480768">
                  <a:moveTo>
                    <a:pt x="0" y="0"/>
                  </a:moveTo>
                  <a:lnTo>
                    <a:pt x="2019532" y="0"/>
                  </a:lnTo>
                  <a:lnTo>
                    <a:pt x="2019532" y="2480769"/>
                  </a:lnTo>
                  <a:lnTo>
                    <a:pt x="0" y="2480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5585558" y="4392855"/>
              <a:ext cx="1936757" cy="1936757"/>
            </a:xfrm>
            <a:custGeom>
              <a:avLst/>
              <a:gdLst/>
              <a:ahLst/>
              <a:cxnLst/>
              <a:rect l="l" t="t" r="r" b="b"/>
              <a:pathLst>
                <a:path w="1936757" h="1936757">
                  <a:moveTo>
                    <a:pt x="0" y="0"/>
                  </a:moveTo>
                  <a:lnTo>
                    <a:pt x="1936756" y="0"/>
                  </a:lnTo>
                  <a:lnTo>
                    <a:pt x="1936756" y="1936757"/>
                  </a:lnTo>
                  <a:lnTo>
                    <a:pt x="0" y="193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57741" y="163774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27999" y="356388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50" name="Freeform 50"/>
            <p:cNvSpPr/>
            <p:nvPr/>
          </p:nvSpPr>
          <p:spPr>
            <a:xfrm flipH="1">
              <a:off x="6711487" y="1580564"/>
              <a:ext cx="778958" cy="463568"/>
            </a:xfrm>
            <a:custGeom>
              <a:avLst/>
              <a:gdLst/>
              <a:ahLst/>
              <a:cxnLst/>
              <a:rect l="l" t="t" r="r" b="b"/>
              <a:pathLst>
                <a:path w="778958" h="463568">
                  <a:moveTo>
                    <a:pt x="778958" y="0"/>
                  </a:moveTo>
                  <a:lnTo>
                    <a:pt x="0" y="0"/>
                  </a:lnTo>
                  <a:lnTo>
                    <a:pt x="0" y="463568"/>
                  </a:lnTo>
                  <a:lnTo>
                    <a:pt x="778958" y="463568"/>
                  </a:lnTo>
                  <a:lnTo>
                    <a:pt x="778958" y="0"/>
                  </a:lnTo>
                  <a:close/>
                </a:path>
              </a:pathLst>
            </a:custGeom>
            <a:blipFill>
              <a:blip r:embed="rId11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928235"/>
            <a:chOff x="0" y="0"/>
            <a:chExt cx="9083456" cy="6570981"/>
          </a:xfrm>
        </p:grpSpPr>
        <p:sp>
          <p:nvSpPr>
            <p:cNvPr id="10" name="Freeform 10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5674733" y="3802433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523521" y="412190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-5400000">
              <a:off x="7884378" y="360921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750759" y="3792982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6331385" y="2159884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492776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7" y="0"/>
                  </a:lnTo>
                  <a:lnTo>
                    <a:pt x="1784487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453698" y="41957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7212281" y="4840129"/>
              <a:ext cx="1730852" cy="1730852"/>
            </a:xfrm>
            <a:custGeom>
              <a:avLst/>
              <a:gdLst/>
              <a:ahLst/>
              <a:cxnLst/>
              <a:rect l="l" t="t" r="r" b="b"/>
              <a:pathLst>
                <a:path w="1730852" h="1730852">
                  <a:moveTo>
                    <a:pt x="0" y="0"/>
                  </a:moveTo>
                  <a:lnTo>
                    <a:pt x="1730851" y="0"/>
                  </a:lnTo>
                  <a:lnTo>
                    <a:pt x="1730851" y="1730852"/>
                  </a:lnTo>
                  <a:lnTo>
                    <a:pt x="0" y="173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AutoShape 48"/>
            <p:cNvSpPr/>
            <p:nvPr/>
          </p:nvSpPr>
          <p:spPr>
            <a:xfrm flipV="1">
              <a:off x="6860179" y="1913379"/>
              <a:ext cx="308855" cy="1899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 rot="-3110021">
              <a:off x="6980195" y="1569567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0"/>
                  </a:lnTo>
                  <a:lnTo>
                    <a:pt x="0" y="33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20877" y="5620361"/>
            <a:ext cx="6812592" cy="4928235"/>
            <a:chOff x="0" y="0"/>
            <a:chExt cx="9083456" cy="6570981"/>
          </a:xfrm>
        </p:grpSpPr>
        <p:sp>
          <p:nvSpPr>
            <p:cNvPr id="51" name="Freeform 51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71" name="Freeform 71"/>
            <p:cNvSpPr/>
            <p:nvPr/>
          </p:nvSpPr>
          <p:spPr>
            <a:xfrm rot="-5400000">
              <a:off x="5674733" y="3802433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5523521" y="412190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73" name="Freeform 73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 rot="-5400000">
              <a:off x="7884378" y="360921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750759" y="3792982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77" name="Freeform 77"/>
            <p:cNvSpPr/>
            <p:nvPr/>
          </p:nvSpPr>
          <p:spPr>
            <a:xfrm>
              <a:off x="6331385" y="2159884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82" name="Freeform 82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4492776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7" y="0"/>
                  </a:lnTo>
                  <a:lnTo>
                    <a:pt x="1784487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453698" y="419572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88" name="Freeform 88"/>
            <p:cNvSpPr/>
            <p:nvPr/>
          </p:nvSpPr>
          <p:spPr>
            <a:xfrm>
              <a:off x="7212281" y="4840129"/>
              <a:ext cx="1730852" cy="1730852"/>
            </a:xfrm>
            <a:custGeom>
              <a:avLst/>
              <a:gdLst/>
              <a:ahLst/>
              <a:cxnLst/>
              <a:rect l="l" t="t" r="r" b="b"/>
              <a:pathLst>
                <a:path w="1730852" h="1730852">
                  <a:moveTo>
                    <a:pt x="0" y="0"/>
                  </a:moveTo>
                  <a:lnTo>
                    <a:pt x="1730851" y="0"/>
                  </a:lnTo>
                  <a:lnTo>
                    <a:pt x="1730851" y="1730852"/>
                  </a:lnTo>
                  <a:lnTo>
                    <a:pt x="0" y="1730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AutoShape 89"/>
            <p:cNvSpPr/>
            <p:nvPr/>
          </p:nvSpPr>
          <p:spPr>
            <a:xfrm flipV="1">
              <a:off x="6860179" y="1913379"/>
              <a:ext cx="308855" cy="1899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 rot="-3110021">
              <a:off x="6980195" y="1569567"/>
              <a:ext cx="281174" cy="335491"/>
            </a:xfrm>
            <a:custGeom>
              <a:avLst/>
              <a:gdLst/>
              <a:ahLst/>
              <a:cxnLst/>
              <a:rect l="l" t="t" r="r" b="b"/>
              <a:pathLst>
                <a:path w="281174" h="335491">
                  <a:moveTo>
                    <a:pt x="0" y="0"/>
                  </a:moveTo>
                  <a:lnTo>
                    <a:pt x="281174" y="0"/>
                  </a:lnTo>
                  <a:lnTo>
                    <a:pt x="281174" y="335490"/>
                  </a:lnTo>
                  <a:lnTo>
                    <a:pt x="0" y="33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658" r="-96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203907" y="2800373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1" y="0"/>
                  </a:lnTo>
                  <a:lnTo>
                    <a:pt x="337821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64132" y="3931518"/>
              <a:ext cx="4289850" cy="590431"/>
              <a:chOff x="0" y="0"/>
              <a:chExt cx="1153039" cy="15869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Kopfhörer anschließen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4255640" y="4032239"/>
              <a:ext cx="324610" cy="324610"/>
            </a:xfrm>
            <a:custGeom>
              <a:avLst/>
              <a:gdLst/>
              <a:ahLst/>
              <a:cxnLst/>
              <a:rect l="l" t="t" r="r" b="b"/>
              <a:pathLst>
                <a:path w="324610" h="324610">
                  <a:moveTo>
                    <a:pt x="0" y="0"/>
                  </a:moveTo>
                  <a:lnTo>
                    <a:pt x="324610" y="0"/>
                  </a:lnTo>
                  <a:lnTo>
                    <a:pt x="324610" y="324610"/>
                  </a:lnTo>
                  <a:lnTo>
                    <a:pt x="0" y="32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164132" y="3311161"/>
              <a:ext cx="4289850" cy="590431"/>
              <a:chOff x="0" y="0"/>
              <a:chExt cx="1153039" cy="15869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 / leise</a:t>
                </a:r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4258894" y="3431948"/>
              <a:ext cx="321355" cy="301672"/>
            </a:xfrm>
            <a:custGeom>
              <a:avLst/>
              <a:gdLst/>
              <a:ahLst/>
              <a:cxnLst/>
              <a:rect l="l" t="t" r="r" b="b"/>
              <a:pathLst>
                <a:path w="321355" h="301672">
                  <a:moveTo>
                    <a:pt x="0" y="0"/>
                  </a:moveTo>
                  <a:lnTo>
                    <a:pt x="321356" y="0"/>
                  </a:lnTo>
                  <a:lnTo>
                    <a:pt x="321356" y="301672"/>
                  </a:lnTo>
                  <a:lnTo>
                    <a:pt x="0" y="30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164132" y="2690805"/>
              <a:ext cx="4297992" cy="590431"/>
              <a:chOff x="0" y="0"/>
              <a:chExt cx="1155228" cy="15869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55228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5228" h="158698">
                    <a:moveTo>
                      <a:pt x="28821" y="0"/>
                    </a:moveTo>
                    <a:lnTo>
                      <a:pt x="1126407" y="0"/>
                    </a:lnTo>
                    <a:cubicBezTo>
                      <a:pt x="1142324" y="0"/>
                      <a:pt x="1155228" y="12903"/>
                      <a:pt x="1155228" y="28821"/>
                    </a:cubicBezTo>
                    <a:lnTo>
                      <a:pt x="1155228" y="129877"/>
                    </a:lnTo>
                    <a:cubicBezTo>
                      <a:pt x="1155228" y="145794"/>
                      <a:pt x="1142324" y="158698"/>
                      <a:pt x="1126407" y="158698"/>
                    </a:cubicBezTo>
                    <a:lnTo>
                      <a:pt x="28821" y="158698"/>
                    </a:lnTo>
                    <a:cubicBezTo>
                      <a:pt x="21177" y="158698"/>
                      <a:pt x="13846" y="155661"/>
                      <a:pt x="8441" y="150257"/>
                    </a:cubicBezTo>
                    <a:cubicBezTo>
                      <a:pt x="3036" y="144852"/>
                      <a:pt x="0" y="137521"/>
                      <a:pt x="0" y="129877"/>
                    </a:cubicBezTo>
                    <a:lnTo>
                      <a:pt x="0" y="28821"/>
                    </a:lnTo>
                    <a:cubicBezTo>
                      <a:pt x="0" y="12903"/>
                      <a:pt x="12903" y="0"/>
                      <a:pt x="2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155228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Lautsprecher / Mikrofon</a:t>
                </a: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4800020" y="2823230"/>
              <a:ext cx="300233" cy="300233"/>
            </a:xfrm>
            <a:custGeom>
              <a:avLst/>
              <a:gdLst/>
              <a:ahLst/>
              <a:cxnLst/>
              <a:rect l="l" t="t" r="r" b="b"/>
              <a:pathLst>
                <a:path w="300233" h="300233">
                  <a:moveTo>
                    <a:pt x="0" y="0"/>
                  </a:moveTo>
                  <a:lnTo>
                    <a:pt x="300233" y="0"/>
                  </a:lnTo>
                  <a:lnTo>
                    <a:pt x="300233" y="300233"/>
                  </a:lnTo>
                  <a:lnTo>
                    <a:pt x="0" y="30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1164132" y="5175880"/>
              <a:ext cx="4289850" cy="590431"/>
              <a:chOff x="0" y="0"/>
              <a:chExt cx="1153039" cy="15869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aufladen</a:t>
                </a:r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4147941" y="5226680"/>
              <a:ext cx="432309" cy="432309"/>
            </a:xfrm>
            <a:custGeom>
              <a:avLst/>
              <a:gdLst/>
              <a:ahLst/>
              <a:cxnLst/>
              <a:rect l="l" t="t" r="r" b="b"/>
              <a:pathLst>
                <a:path w="432309" h="432309">
                  <a:moveTo>
                    <a:pt x="0" y="0"/>
                  </a:moveTo>
                  <a:lnTo>
                    <a:pt x="432309" y="0"/>
                  </a:lnTo>
                  <a:lnTo>
                    <a:pt x="432309" y="432309"/>
                  </a:lnTo>
                  <a:lnTo>
                    <a:pt x="0" y="43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1164132" y="4560049"/>
              <a:ext cx="4289850" cy="590431"/>
              <a:chOff x="0" y="0"/>
              <a:chExt cx="1153039" cy="1586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an- und ausschalten</a:t>
                </a: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4203907" y="4674349"/>
              <a:ext cx="388884" cy="388884"/>
            </a:xfrm>
            <a:custGeom>
              <a:avLst/>
              <a:gdLst/>
              <a:ahLst/>
              <a:cxnLst/>
              <a:rect l="l" t="t" r="r" b="b"/>
              <a:pathLst>
                <a:path w="388884" h="388884">
                  <a:moveTo>
                    <a:pt x="0" y="0"/>
                  </a:moveTo>
                  <a:lnTo>
                    <a:pt x="388884" y="0"/>
                  </a:lnTo>
                  <a:lnTo>
                    <a:pt x="388884" y="388884"/>
                  </a:lnTo>
                  <a:lnTo>
                    <a:pt x="0" y="38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164132" y="5818554"/>
              <a:ext cx="4289850" cy="590431"/>
              <a:chOff x="0" y="0"/>
              <a:chExt cx="1153039" cy="15869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Kamera</a:t>
                </a:r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4177435" y="5931411"/>
              <a:ext cx="362460" cy="362460"/>
            </a:xfrm>
            <a:custGeom>
              <a:avLst/>
              <a:gdLst/>
              <a:ahLst/>
              <a:cxnLst/>
              <a:rect l="l" t="t" r="r" b="b"/>
              <a:pathLst>
                <a:path w="362460" h="362460">
                  <a:moveTo>
                    <a:pt x="0" y="0"/>
                  </a:moveTo>
                  <a:lnTo>
                    <a:pt x="362460" y="0"/>
                  </a:lnTo>
                  <a:lnTo>
                    <a:pt x="362460" y="362460"/>
                  </a:lnTo>
                  <a:lnTo>
                    <a:pt x="0" y="362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13052" y="348235"/>
              <a:ext cx="705875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Das Tablet kennenlernen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61281" y="2017493"/>
              <a:ext cx="506399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sie auf deinem Tablet.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961281" y="1694859"/>
              <a:ext cx="808346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sind wichtige Teile des Tablets.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4278839" y="2823178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2" y="0"/>
                  </a:lnTo>
                  <a:lnTo>
                    <a:pt x="337822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7058750" y="2690805"/>
              <a:ext cx="587539" cy="565031"/>
              <a:chOff x="0" y="0"/>
              <a:chExt cx="157920" cy="15187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6732295" y="2118012"/>
              <a:ext cx="137555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gefunden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7058750" y="3300268"/>
              <a:ext cx="587539" cy="565031"/>
              <a:chOff x="0" y="0"/>
              <a:chExt cx="157920" cy="15187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7058750" y="3931299"/>
              <a:ext cx="587539" cy="565031"/>
              <a:chOff x="0" y="0"/>
              <a:chExt cx="157920" cy="15187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7058750" y="5172897"/>
              <a:ext cx="587539" cy="565031"/>
              <a:chOff x="0" y="0"/>
              <a:chExt cx="157920" cy="15187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7058750" y="5818554"/>
              <a:ext cx="587539" cy="565031"/>
              <a:chOff x="0" y="0"/>
              <a:chExt cx="157920" cy="15187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7058750" y="4559830"/>
              <a:ext cx="587539" cy="565031"/>
              <a:chOff x="0" y="0"/>
              <a:chExt cx="157920" cy="151871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8014611" y="1956741"/>
              <a:ext cx="681390" cy="670613"/>
              <a:chOff x="0" y="0"/>
              <a:chExt cx="183146" cy="18025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83146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183146" h="180250">
                    <a:moveTo>
                      <a:pt x="90125" y="0"/>
                    </a:moveTo>
                    <a:lnTo>
                      <a:pt x="93021" y="0"/>
                    </a:lnTo>
                    <a:cubicBezTo>
                      <a:pt x="116924" y="0"/>
                      <a:pt x="139847" y="9495"/>
                      <a:pt x="156749" y="26397"/>
                    </a:cubicBezTo>
                    <a:cubicBezTo>
                      <a:pt x="173651" y="43299"/>
                      <a:pt x="183146" y="66222"/>
                      <a:pt x="183146" y="90125"/>
                    </a:cubicBezTo>
                    <a:lnTo>
                      <a:pt x="183146" y="90125"/>
                    </a:lnTo>
                    <a:cubicBezTo>
                      <a:pt x="183146" y="139899"/>
                      <a:pt x="142796" y="180250"/>
                      <a:pt x="93021" y="180250"/>
                    </a:cubicBezTo>
                    <a:lnTo>
                      <a:pt x="90125" y="180250"/>
                    </a:lnTo>
                    <a:cubicBezTo>
                      <a:pt x="66222" y="180250"/>
                      <a:pt x="43299" y="170754"/>
                      <a:pt x="26397" y="153853"/>
                    </a:cubicBezTo>
                    <a:cubicBezTo>
                      <a:pt x="9495" y="136951"/>
                      <a:pt x="0" y="114027"/>
                      <a:pt x="0" y="90125"/>
                    </a:cubicBezTo>
                    <a:lnTo>
                      <a:pt x="0" y="90125"/>
                    </a:lnTo>
                    <a:cubicBezTo>
                      <a:pt x="0" y="66222"/>
                      <a:pt x="9495" y="43299"/>
                      <a:pt x="26397" y="26397"/>
                    </a:cubicBezTo>
                    <a:cubicBezTo>
                      <a:pt x="43299" y="9495"/>
                      <a:pt x="66222" y="0"/>
                      <a:pt x="90125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47625"/>
                <a:ext cx="183146" cy="227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8079645" y="2025271"/>
              <a:ext cx="565965" cy="491682"/>
            </a:xfrm>
            <a:custGeom>
              <a:avLst/>
              <a:gdLst/>
              <a:ahLst/>
              <a:cxnLst/>
              <a:rect l="l" t="t" r="r" b="b"/>
              <a:pathLst>
                <a:path w="565965" h="491682">
                  <a:moveTo>
                    <a:pt x="0" y="0"/>
                  </a:moveTo>
                  <a:lnTo>
                    <a:pt x="565965" y="0"/>
                  </a:lnTo>
                  <a:lnTo>
                    <a:pt x="565965" y="491682"/>
                  </a:lnTo>
                  <a:lnTo>
                    <a:pt x="0" y="491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13052" y="1779372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4469930" y="2057481"/>
              <a:ext cx="480207" cy="480207"/>
            </a:xfrm>
            <a:custGeom>
              <a:avLst/>
              <a:gdLst/>
              <a:ahLst/>
              <a:cxnLst/>
              <a:rect l="l" t="t" r="r" b="b"/>
              <a:pathLst>
                <a:path w="480207" h="480207">
                  <a:moveTo>
                    <a:pt x="0" y="0"/>
                  </a:moveTo>
                  <a:lnTo>
                    <a:pt x="480207" y="0"/>
                  </a:lnTo>
                  <a:lnTo>
                    <a:pt x="480207" y="480207"/>
                  </a:lnTo>
                  <a:lnTo>
                    <a:pt x="0" y="480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Freeform 77"/>
            <p:cNvSpPr/>
            <p:nvPr/>
          </p:nvSpPr>
          <p:spPr>
            <a:xfrm>
              <a:off x="4203907" y="2800373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1" y="0"/>
                  </a:lnTo>
                  <a:lnTo>
                    <a:pt x="337821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1164132" y="3931518"/>
              <a:ext cx="4289850" cy="590431"/>
              <a:chOff x="0" y="0"/>
              <a:chExt cx="1153039" cy="158698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Kopfhörer anschließen</a:t>
                </a:r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4255640" y="4032239"/>
              <a:ext cx="324610" cy="324610"/>
            </a:xfrm>
            <a:custGeom>
              <a:avLst/>
              <a:gdLst/>
              <a:ahLst/>
              <a:cxnLst/>
              <a:rect l="l" t="t" r="r" b="b"/>
              <a:pathLst>
                <a:path w="324610" h="324610">
                  <a:moveTo>
                    <a:pt x="0" y="0"/>
                  </a:moveTo>
                  <a:lnTo>
                    <a:pt x="324610" y="0"/>
                  </a:lnTo>
                  <a:lnTo>
                    <a:pt x="324610" y="324610"/>
                  </a:lnTo>
                  <a:lnTo>
                    <a:pt x="0" y="32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" name="Group 88"/>
            <p:cNvGrpSpPr/>
            <p:nvPr/>
          </p:nvGrpSpPr>
          <p:grpSpPr>
            <a:xfrm>
              <a:off x="1164132" y="3311161"/>
              <a:ext cx="4289850" cy="590431"/>
              <a:chOff x="0" y="0"/>
              <a:chExt cx="1153039" cy="158698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 / leise</a:t>
                </a:r>
              </a:p>
            </p:txBody>
          </p:sp>
        </p:grpSp>
        <p:sp>
          <p:nvSpPr>
            <p:cNvPr id="91" name="Freeform 91"/>
            <p:cNvSpPr/>
            <p:nvPr/>
          </p:nvSpPr>
          <p:spPr>
            <a:xfrm>
              <a:off x="4258894" y="3431948"/>
              <a:ext cx="321355" cy="301672"/>
            </a:xfrm>
            <a:custGeom>
              <a:avLst/>
              <a:gdLst/>
              <a:ahLst/>
              <a:cxnLst/>
              <a:rect l="l" t="t" r="r" b="b"/>
              <a:pathLst>
                <a:path w="321355" h="301672">
                  <a:moveTo>
                    <a:pt x="0" y="0"/>
                  </a:moveTo>
                  <a:lnTo>
                    <a:pt x="321356" y="0"/>
                  </a:lnTo>
                  <a:lnTo>
                    <a:pt x="321356" y="301672"/>
                  </a:lnTo>
                  <a:lnTo>
                    <a:pt x="0" y="30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164132" y="2690805"/>
              <a:ext cx="4297992" cy="590431"/>
              <a:chOff x="0" y="0"/>
              <a:chExt cx="1155228" cy="15869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155228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5228" h="158698">
                    <a:moveTo>
                      <a:pt x="28821" y="0"/>
                    </a:moveTo>
                    <a:lnTo>
                      <a:pt x="1126407" y="0"/>
                    </a:lnTo>
                    <a:cubicBezTo>
                      <a:pt x="1142324" y="0"/>
                      <a:pt x="1155228" y="12903"/>
                      <a:pt x="1155228" y="28821"/>
                    </a:cubicBezTo>
                    <a:lnTo>
                      <a:pt x="1155228" y="129877"/>
                    </a:lnTo>
                    <a:cubicBezTo>
                      <a:pt x="1155228" y="145794"/>
                      <a:pt x="1142324" y="158698"/>
                      <a:pt x="1126407" y="158698"/>
                    </a:cubicBezTo>
                    <a:lnTo>
                      <a:pt x="28821" y="158698"/>
                    </a:lnTo>
                    <a:cubicBezTo>
                      <a:pt x="21177" y="158698"/>
                      <a:pt x="13846" y="155661"/>
                      <a:pt x="8441" y="150257"/>
                    </a:cubicBezTo>
                    <a:cubicBezTo>
                      <a:pt x="3036" y="144852"/>
                      <a:pt x="0" y="137521"/>
                      <a:pt x="0" y="129877"/>
                    </a:cubicBezTo>
                    <a:lnTo>
                      <a:pt x="0" y="28821"/>
                    </a:lnTo>
                    <a:cubicBezTo>
                      <a:pt x="0" y="12903"/>
                      <a:pt x="12903" y="0"/>
                      <a:pt x="2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1155228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Lautsprecher / Mikrofon</a:t>
                </a:r>
              </a:p>
            </p:txBody>
          </p:sp>
        </p:grpSp>
        <p:sp>
          <p:nvSpPr>
            <p:cNvPr id="95" name="Freeform 95"/>
            <p:cNvSpPr/>
            <p:nvPr/>
          </p:nvSpPr>
          <p:spPr>
            <a:xfrm>
              <a:off x="4800020" y="2823230"/>
              <a:ext cx="300233" cy="300233"/>
            </a:xfrm>
            <a:custGeom>
              <a:avLst/>
              <a:gdLst/>
              <a:ahLst/>
              <a:cxnLst/>
              <a:rect l="l" t="t" r="r" b="b"/>
              <a:pathLst>
                <a:path w="300233" h="300233">
                  <a:moveTo>
                    <a:pt x="0" y="0"/>
                  </a:moveTo>
                  <a:lnTo>
                    <a:pt x="300233" y="0"/>
                  </a:lnTo>
                  <a:lnTo>
                    <a:pt x="300233" y="300233"/>
                  </a:lnTo>
                  <a:lnTo>
                    <a:pt x="0" y="30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1164132" y="5175880"/>
              <a:ext cx="4289850" cy="590431"/>
              <a:chOff x="0" y="0"/>
              <a:chExt cx="1153039" cy="158698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aufladen</a:t>
                </a:r>
              </a:p>
            </p:txBody>
          </p:sp>
        </p:grpSp>
        <p:sp>
          <p:nvSpPr>
            <p:cNvPr id="99" name="Freeform 99"/>
            <p:cNvSpPr/>
            <p:nvPr/>
          </p:nvSpPr>
          <p:spPr>
            <a:xfrm>
              <a:off x="4147941" y="5226680"/>
              <a:ext cx="432309" cy="432309"/>
            </a:xfrm>
            <a:custGeom>
              <a:avLst/>
              <a:gdLst/>
              <a:ahLst/>
              <a:cxnLst/>
              <a:rect l="l" t="t" r="r" b="b"/>
              <a:pathLst>
                <a:path w="432309" h="432309">
                  <a:moveTo>
                    <a:pt x="0" y="0"/>
                  </a:moveTo>
                  <a:lnTo>
                    <a:pt x="432309" y="0"/>
                  </a:lnTo>
                  <a:lnTo>
                    <a:pt x="432309" y="432309"/>
                  </a:lnTo>
                  <a:lnTo>
                    <a:pt x="0" y="432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1164132" y="4560049"/>
              <a:ext cx="4289850" cy="590431"/>
              <a:chOff x="0" y="0"/>
              <a:chExt cx="1153039" cy="158698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an- und ausschalten</a:t>
                </a:r>
              </a:p>
            </p:txBody>
          </p:sp>
        </p:grpSp>
        <p:sp>
          <p:nvSpPr>
            <p:cNvPr id="103" name="Freeform 103"/>
            <p:cNvSpPr/>
            <p:nvPr/>
          </p:nvSpPr>
          <p:spPr>
            <a:xfrm>
              <a:off x="4203907" y="4674349"/>
              <a:ext cx="388884" cy="388884"/>
            </a:xfrm>
            <a:custGeom>
              <a:avLst/>
              <a:gdLst/>
              <a:ahLst/>
              <a:cxnLst/>
              <a:rect l="l" t="t" r="r" b="b"/>
              <a:pathLst>
                <a:path w="388884" h="388884">
                  <a:moveTo>
                    <a:pt x="0" y="0"/>
                  </a:moveTo>
                  <a:lnTo>
                    <a:pt x="388884" y="0"/>
                  </a:lnTo>
                  <a:lnTo>
                    <a:pt x="388884" y="388884"/>
                  </a:lnTo>
                  <a:lnTo>
                    <a:pt x="0" y="38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104"/>
            <p:cNvGrpSpPr/>
            <p:nvPr/>
          </p:nvGrpSpPr>
          <p:grpSpPr>
            <a:xfrm>
              <a:off x="1164132" y="5818554"/>
              <a:ext cx="4289850" cy="590431"/>
              <a:chOff x="0" y="0"/>
              <a:chExt cx="1153039" cy="158698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153039" cy="158698"/>
              </a:xfrm>
              <a:custGeom>
                <a:avLst/>
                <a:gdLst/>
                <a:ahLst/>
                <a:cxnLst/>
                <a:rect l="l" t="t" r="r" b="b"/>
                <a:pathLst>
                  <a:path w="1153039" h="158698">
                    <a:moveTo>
                      <a:pt x="28875" y="0"/>
                    </a:moveTo>
                    <a:lnTo>
                      <a:pt x="1124164" y="0"/>
                    </a:lnTo>
                    <a:cubicBezTo>
                      <a:pt x="1140111" y="0"/>
                      <a:pt x="1153039" y="12928"/>
                      <a:pt x="1153039" y="28875"/>
                    </a:cubicBezTo>
                    <a:lnTo>
                      <a:pt x="1153039" y="129823"/>
                    </a:lnTo>
                    <a:cubicBezTo>
                      <a:pt x="1153039" y="145770"/>
                      <a:pt x="1140111" y="158698"/>
                      <a:pt x="1124164" y="158698"/>
                    </a:cubicBezTo>
                    <a:lnTo>
                      <a:pt x="28875" y="158698"/>
                    </a:lnTo>
                    <a:cubicBezTo>
                      <a:pt x="12928" y="158698"/>
                      <a:pt x="0" y="145770"/>
                      <a:pt x="0" y="129823"/>
                    </a:cubicBezTo>
                    <a:lnTo>
                      <a:pt x="0" y="28875"/>
                    </a:lnTo>
                    <a:cubicBezTo>
                      <a:pt x="0" y="12928"/>
                      <a:pt x="12928" y="0"/>
                      <a:pt x="28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0" y="-47625"/>
                <a:ext cx="1153039" cy="206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Kamera</a:t>
                </a:r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4177435" y="5931411"/>
              <a:ext cx="362460" cy="362460"/>
            </a:xfrm>
            <a:custGeom>
              <a:avLst/>
              <a:gdLst/>
              <a:ahLst/>
              <a:cxnLst/>
              <a:rect l="l" t="t" r="r" b="b"/>
              <a:pathLst>
                <a:path w="362460" h="362460">
                  <a:moveTo>
                    <a:pt x="0" y="0"/>
                  </a:moveTo>
                  <a:lnTo>
                    <a:pt x="362460" y="0"/>
                  </a:lnTo>
                  <a:lnTo>
                    <a:pt x="362460" y="362460"/>
                  </a:lnTo>
                  <a:lnTo>
                    <a:pt x="0" y="362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213052" y="348235"/>
              <a:ext cx="7058750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Das Tablet kennenlernen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961281" y="2017493"/>
              <a:ext cx="506399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sie auf deinem Tablet.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961281" y="1694859"/>
              <a:ext cx="808346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sind wichtige Teile des Tablets.</a:t>
              </a:r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4278839" y="2823178"/>
              <a:ext cx="337821" cy="300286"/>
            </a:xfrm>
            <a:custGeom>
              <a:avLst/>
              <a:gdLst/>
              <a:ahLst/>
              <a:cxnLst/>
              <a:rect l="l" t="t" r="r" b="b"/>
              <a:pathLst>
                <a:path w="337821" h="300286">
                  <a:moveTo>
                    <a:pt x="0" y="0"/>
                  </a:moveTo>
                  <a:lnTo>
                    <a:pt x="337822" y="0"/>
                  </a:lnTo>
                  <a:lnTo>
                    <a:pt x="337822" y="300285"/>
                  </a:lnTo>
                  <a:lnTo>
                    <a:pt x="0" y="30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7058750" y="2690805"/>
              <a:ext cx="587539" cy="565031"/>
              <a:chOff x="0" y="0"/>
              <a:chExt cx="157920" cy="151871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6732295" y="2118012"/>
              <a:ext cx="137555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gefunden</a:t>
              </a:r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7058750" y="3300268"/>
              <a:ext cx="587539" cy="565031"/>
              <a:chOff x="0" y="0"/>
              <a:chExt cx="157920" cy="151871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9" name="Group 119"/>
            <p:cNvGrpSpPr/>
            <p:nvPr/>
          </p:nvGrpSpPr>
          <p:grpSpPr>
            <a:xfrm>
              <a:off x="7058750" y="3931299"/>
              <a:ext cx="587539" cy="565031"/>
              <a:chOff x="0" y="0"/>
              <a:chExt cx="157920" cy="151871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2" name="Group 122"/>
            <p:cNvGrpSpPr/>
            <p:nvPr/>
          </p:nvGrpSpPr>
          <p:grpSpPr>
            <a:xfrm>
              <a:off x="7058750" y="5172897"/>
              <a:ext cx="587539" cy="565031"/>
              <a:chOff x="0" y="0"/>
              <a:chExt cx="157920" cy="151871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>
              <a:off x="7058750" y="5818554"/>
              <a:ext cx="587539" cy="565031"/>
              <a:chOff x="0" y="0"/>
              <a:chExt cx="157920" cy="151871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7058750" y="4559830"/>
              <a:ext cx="587539" cy="565031"/>
              <a:chOff x="0" y="0"/>
              <a:chExt cx="157920" cy="151871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57920" cy="151871"/>
              </a:xfrm>
              <a:custGeom>
                <a:avLst/>
                <a:gdLst/>
                <a:ahLst/>
                <a:cxnLst/>
                <a:rect l="l" t="t" r="r" b="b"/>
                <a:pathLst>
                  <a:path w="157920" h="151871">
                    <a:moveTo>
                      <a:pt x="75935" y="0"/>
                    </a:moveTo>
                    <a:lnTo>
                      <a:pt x="81985" y="0"/>
                    </a:lnTo>
                    <a:cubicBezTo>
                      <a:pt x="102124" y="0"/>
                      <a:pt x="121439" y="8000"/>
                      <a:pt x="135679" y="22241"/>
                    </a:cubicBezTo>
                    <a:cubicBezTo>
                      <a:pt x="149920" y="36482"/>
                      <a:pt x="157920" y="55796"/>
                      <a:pt x="157920" y="75935"/>
                    </a:cubicBezTo>
                    <a:lnTo>
                      <a:pt x="157920" y="75935"/>
                    </a:lnTo>
                    <a:cubicBezTo>
                      <a:pt x="157920" y="96075"/>
                      <a:pt x="149920" y="115389"/>
                      <a:pt x="135679" y="129630"/>
                    </a:cubicBezTo>
                    <a:cubicBezTo>
                      <a:pt x="121439" y="143870"/>
                      <a:pt x="102124" y="151871"/>
                      <a:pt x="81985" y="151871"/>
                    </a:cubicBezTo>
                    <a:lnTo>
                      <a:pt x="75935" y="151871"/>
                    </a:lnTo>
                    <a:cubicBezTo>
                      <a:pt x="55796" y="151871"/>
                      <a:pt x="36482" y="143870"/>
                      <a:pt x="22241" y="129630"/>
                    </a:cubicBezTo>
                    <a:cubicBezTo>
                      <a:pt x="8000" y="115389"/>
                      <a:pt x="0" y="96075"/>
                      <a:pt x="0" y="75935"/>
                    </a:cubicBezTo>
                    <a:lnTo>
                      <a:pt x="0" y="75935"/>
                    </a:lnTo>
                    <a:cubicBezTo>
                      <a:pt x="0" y="55796"/>
                      <a:pt x="8000" y="36482"/>
                      <a:pt x="22241" y="22241"/>
                    </a:cubicBezTo>
                    <a:cubicBezTo>
                      <a:pt x="36482" y="8000"/>
                      <a:pt x="55796" y="0"/>
                      <a:pt x="759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0" y="-47625"/>
                <a:ext cx="157920" cy="199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8014611" y="1956741"/>
              <a:ext cx="681390" cy="670613"/>
              <a:chOff x="0" y="0"/>
              <a:chExt cx="183146" cy="18025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83146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183146" h="180250">
                    <a:moveTo>
                      <a:pt x="90125" y="0"/>
                    </a:moveTo>
                    <a:lnTo>
                      <a:pt x="93021" y="0"/>
                    </a:lnTo>
                    <a:cubicBezTo>
                      <a:pt x="116924" y="0"/>
                      <a:pt x="139847" y="9495"/>
                      <a:pt x="156749" y="26397"/>
                    </a:cubicBezTo>
                    <a:cubicBezTo>
                      <a:pt x="173651" y="43299"/>
                      <a:pt x="183146" y="66222"/>
                      <a:pt x="183146" y="90125"/>
                    </a:cubicBezTo>
                    <a:lnTo>
                      <a:pt x="183146" y="90125"/>
                    </a:lnTo>
                    <a:cubicBezTo>
                      <a:pt x="183146" y="139899"/>
                      <a:pt x="142796" y="180250"/>
                      <a:pt x="93021" y="180250"/>
                    </a:cubicBezTo>
                    <a:lnTo>
                      <a:pt x="90125" y="180250"/>
                    </a:lnTo>
                    <a:cubicBezTo>
                      <a:pt x="66222" y="180250"/>
                      <a:pt x="43299" y="170754"/>
                      <a:pt x="26397" y="153853"/>
                    </a:cubicBezTo>
                    <a:cubicBezTo>
                      <a:pt x="9495" y="136951"/>
                      <a:pt x="0" y="114027"/>
                      <a:pt x="0" y="90125"/>
                    </a:cubicBezTo>
                    <a:lnTo>
                      <a:pt x="0" y="90125"/>
                    </a:lnTo>
                    <a:cubicBezTo>
                      <a:pt x="0" y="66222"/>
                      <a:pt x="9495" y="43299"/>
                      <a:pt x="26397" y="26397"/>
                    </a:cubicBezTo>
                    <a:cubicBezTo>
                      <a:pt x="43299" y="9495"/>
                      <a:pt x="66222" y="0"/>
                      <a:pt x="90125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0" y="-47625"/>
                <a:ext cx="183146" cy="227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4" name="Freeform 134"/>
            <p:cNvSpPr/>
            <p:nvPr/>
          </p:nvSpPr>
          <p:spPr>
            <a:xfrm>
              <a:off x="8079645" y="2025271"/>
              <a:ext cx="565965" cy="491682"/>
            </a:xfrm>
            <a:custGeom>
              <a:avLst/>
              <a:gdLst/>
              <a:ahLst/>
              <a:cxnLst/>
              <a:rect l="l" t="t" r="r" b="b"/>
              <a:pathLst>
                <a:path w="565965" h="491682">
                  <a:moveTo>
                    <a:pt x="0" y="0"/>
                  </a:moveTo>
                  <a:lnTo>
                    <a:pt x="565965" y="0"/>
                  </a:lnTo>
                  <a:lnTo>
                    <a:pt x="565965" y="491682"/>
                  </a:lnTo>
                  <a:lnTo>
                    <a:pt x="0" y="491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213052" y="1779372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Freeform 136"/>
            <p:cNvSpPr/>
            <p:nvPr/>
          </p:nvSpPr>
          <p:spPr>
            <a:xfrm>
              <a:off x="4469930" y="2057481"/>
              <a:ext cx="480207" cy="480207"/>
            </a:xfrm>
            <a:custGeom>
              <a:avLst/>
              <a:gdLst/>
              <a:ahLst/>
              <a:cxnLst/>
              <a:rect l="l" t="t" r="r" b="b"/>
              <a:pathLst>
                <a:path w="480207" h="480207">
                  <a:moveTo>
                    <a:pt x="0" y="0"/>
                  </a:moveTo>
                  <a:lnTo>
                    <a:pt x="480207" y="0"/>
                  </a:lnTo>
                  <a:lnTo>
                    <a:pt x="480207" y="480207"/>
                  </a:lnTo>
                  <a:lnTo>
                    <a:pt x="0" y="480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912566" cy="4883754"/>
            <a:chOff x="0" y="0"/>
            <a:chExt cx="9216754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140" y="0"/>
              <a:ext cx="9037193" cy="1812348"/>
              <a:chOff x="0" y="0"/>
              <a:chExt cx="2437886" cy="48890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886" cy="488902"/>
              </a:xfrm>
              <a:custGeom>
                <a:avLst/>
                <a:gdLst/>
                <a:ahLst/>
                <a:cxnLst/>
                <a:rect l="l" t="t" r="r" b="b"/>
                <a:pathLst>
                  <a:path w="2437886" h="488902">
                    <a:moveTo>
                      <a:pt x="22845" y="0"/>
                    </a:moveTo>
                    <a:lnTo>
                      <a:pt x="2415042" y="0"/>
                    </a:lnTo>
                    <a:cubicBezTo>
                      <a:pt x="2427659" y="0"/>
                      <a:pt x="2437886" y="10228"/>
                      <a:pt x="2437886" y="22845"/>
                    </a:cubicBezTo>
                    <a:lnTo>
                      <a:pt x="2437886" y="466057"/>
                    </a:lnTo>
                    <a:cubicBezTo>
                      <a:pt x="2437886" y="478674"/>
                      <a:pt x="2427659" y="488902"/>
                      <a:pt x="2415042" y="488902"/>
                    </a:cubicBezTo>
                    <a:lnTo>
                      <a:pt x="22845" y="488902"/>
                    </a:lnTo>
                    <a:cubicBezTo>
                      <a:pt x="10228" y="488902"/>
                      <a:pt x="0" y="478674"/>
                      <a:pt x="0" y="466057"/>
                    </a:cubicBezTo>
                    <a:lnTo>
                      <a:pt x="0" y="22845"/>
                    </a:lnTo>
                    <a:cubicBezTo>
                      <a:pt x="0" y="10228"/>
                      <a:pt x="10228" y="0"/>
                      <a:pt x="228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886" cy="5174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</a:t>
                </a:r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6019559" y="52147"/>
              <a:ext cx="2889740" cy="1816783"/>
            </a:xfrm>
            <a:custGeom>
              <a:avLst/>
              <a:gdLst/>
              <a:ahLst/>
              <a:cxnLst/>
              <a:rect l="l" t="t" r="r" b="b"/>
              <a:pathLst>
                <a:path w="2889740" h="1816783">
                  <a:moveTo>
                    <a:pt x="0" y="0"/>
                  </a:moveTo>
                  <a:lnTo>
                    <a:pt x="2889741" y="0"/>
                  </a:lnTo>
                  <a:lnTo>
                    <a:pt x="2889741" y="1816783"/>
                  </a:lnTo>
                  <a:lnTo>
                    <a:pt x="0" y="1816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97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124948" y="1325012"/>
              <a:ext cx="160991" cy="151935"/>
            </a:xfrm>
            <a:custGeom>
              <a:avLst/>
              <a:gdLst/>
              <a:ahLst/>
              <a:cxnLst/>
              <a:rect l="l" t="t" r="r" b="b"/>
              <a:pathLst>
                <a:path w="160991" h="151935">
                  <a:moveTo>
                    <a:pt x="0" y="0"/>
                  </a:moveTo>
                  <a:lnTo>
                    <a:pt x="160991" y="0"/>
                  </a:lnTo>
                  <a:lnTo>
                    <a:pt x="160991" y="151935"/>
                  </a:lnTo>
                  <a:lnTo>
                    <a:pt x="0" y="15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377022" y="1400980"/>
              <a:ext cx="174815" cy="169898"/>
            </a:xfrm>
            <a:custGeom>
              <a:avLst/>
              <a:gdLst/>
              <a:ahLst/>
              <a:cxnLst/>
              <a:rect l="l" t="t" r="r" b="b"/>
              <a:pathLst>
                <a:path w="174815" h="169898">
                  <a:moveTo>
                    <a:pt x="0" y="0"/>
                  </a:moveTo>
                  <a:lnTo>
                    <a:pt x="174815" y="0"/>
                  </a:lnTo>
                  <a:lnTo>
                    <a:pt x="174815" y="169898"/>
                  </a:lnTo>
                  <a:lnTo>
                    <a:pt x="0" y="169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125399" y="1552839"/>
              <a:ext cx="160539" cy="159034"/>
            </a:xfrm>
            <a:custGeom>
              <a:avLst/>
              <a:gdLst/>
              <a:ahLst/>
              <a:cxnLst/>
              <a:rect l="l" t="t" r="r" b="b"/>
              <a:pathLst>
                <a:path w="160539" h="159034">
                  <a:moveTo>
                    <a:pt x="0" y="0"/>
                  </a:moveTo>
                  <a:lnTo>
                    <a:pt x="160540" y="0"/>
                  </a:lnTo>
                  <a:lnTo>
                    <a:pt x="160540" y="159035"/>
                  </a:lnTo>
                  <a:lnTo>
                    <a:pt x="0" y="15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23765" y="328290"/>
              <a:ext cx="5989633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Apps auf deinem Tablet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4793371" y="4532069"/>
              <a:ext cx="2472907" cy="525322"/>
              <a:chOff x="0" y="0"/>
              <a:chExt cx="664675" cy="14119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79337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 Internet gehen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653491" y="3069375"/>
              <a:ext cx="2472907" cy="525322"/>
              <a:chOff x="0" y="0"/>
              <a:chExt cx="664675" cy="14119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653491" y="3127354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4793371" y="3079648"/>
              <a:ext cx="2472907" cy="525322"/>
              <a:chOff x="0" y="0"/>
              <a:chExt cx="664675" cy="14119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4793371" y="3143017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7485330" y="2768381"/>
              <a:ext cx="1218434" cy="1127310"/>
              <a:chOff x="0" y="0"/>
              <a:chExt cx="327494" cy="30300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93192" y="0"/>
                    </a:moveTo>
                    <a:lnTo>
                      <a:pt x="234302" y="0"/>
                    </a:lnTo>
                    <a:cubicBezTo>
                      <a:pt x="285771" y="0"/>
                      <a:pt x="327494" y="41723"/>
                      <a:pt x="327494" y="93192"/>
                    </a:cubicBezTo>
                    <a:lnTo>
                      <a:pt x="327494" y="209810"/>
                    </a:lnTo>
                    <a:cubicBezTo>
                      <a:pt x="327494" y="234526"/>
                      <a:pt x="317676" y="258230"/>
                      <a:pt x="300199" y="275707"/>
                    </a:cubicBezTo>
                    <a:cubicBezTo>
                      <a:pt x="282722" y="293184"/>
                      <a:pt x="259018" y="303002"/>
                      <a:pt x="234302" y="303002"/>
                    </a:cubicBezTo>
                    <a:lnTo>
                      <a:pt x="93192" y="303002"/>
                    </a:lnTo>
                    <a:cubicBezTo>
                      <a:pt x="68476" y="303002"/>
                      <a:pt x="44772" y="293184"/>
                      <a:pt x="27295" y="275707"/>
                    </a:cubicBezTo>
                    <a:cubicBezTo>
                      <a:pt x="9818" y="258230"/>
                      <a:pt x="0" y="234526"/>
                      <a:pt x="0" y="209810"/>
                    </a:cubicBezTo>
                    <a:lnTo>
                      <a:pt x="0" y="93192"/>
                    </a:lnTo>
                    <a:cubicBezTo>
                      <a:pt x="0" y="68476"/>
                      <a:pt x="9818" y="44772"/>
                      <a:pt x="27295" y="27295"/>
                    </a:cubicBezTo>
                    <a:cubicBezTo>
                      <a:pt x="44772" y="9818"/>
                      <a:pt x="68476" y="0"/>
                      <a:pt x="93192" y="0"/>
                    </a:cubicBez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653491" y="4532069"/>
              <a:ext cx="2472907" cy="525322"/>
              <a:chOff x="0" y="0"/>
              <a:chExt cx="664675" cy="14119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65349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7445027" y="4231075"/>
              <a:ext cx="1218434" cy="1127310"/>
              <a:chOff x="0" y="0"/>
              <a:chExt cx="327494" cy="30300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276757" y="2768381"/>
              <a:ext cx="1218434" cy="1127310"/>
              <a:chOff x="0" y="0"/>
              <a:chExt cx="327494" cy="30300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76757" y="4282364"/>
              <a:ext cx="1218434" cy="1127310"/>
              <a:chOff x="0" y="0"/>
              <a:chExt cx="327494" cy="30300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7359881" y="2661107"/>
              <a:ext cx="1388726" cy="1341857"/>
            </a:xfrm>
            <a:custGeom>
              <a:avLst/>
              <a:gdLst/>
              <a:ahLst/>
              <a:cxnLst/>
              <a:rect l="l" t="t" r="r" b="b"/>
              <a:pathLst>
                <a:path w="1388726" h="1341857">
                  <a:moveTo>
                    <a:pt x="0" y="0"/>
                  </a:moveTo>
                  <a:lnTo>
                    <a:pt x="1388726" y="0"/>
                  </a:lnTo>
                  <a:lnTo>
                    <a:pt x="1388726" y="1341857"/>
                  </a:lnTo>
                  <a:lnTo>
                    <a:pt x="0" y="1341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830438" y="1860542"/>
              <a:ext cx="5267994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 diese Apps auf dem Tablet.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das Bild der App dazu.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276757" y="190816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4649495" y="2267026"/>
              <a:ext cx="323555" cy="323555"/>
            </a:xfrm>
            <a:custGeom>
              <a:avLst/>
              <a:gdLst/>
              <a:ahLst/>
              <a:cxnLst/>
              <a:rect l="l" t="t" r="r" b="b"/>
              <a:pathLst>
                <a:path w="323555" h="323555">
                  <a:moveTo>
                    <a:pt x="0" y="0"/>
                  </a:moveTo>
                  <a:lnTo>
                    <a:pt x="323554" y="0"/>
                  </a:lnTo>
                  <a:lnTo>
                    <a:pt x="323554" y="323555"/>
                  </a:lnTo>
                  <a:lnTo>
                    <a:pt x="0" y="323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 rot="537502">
              <a:off x="5428627" y="1829185"/>
              <a:ext cx="351241" cy="351241"/>
            </a:xfrm>
            <a:custGeom>
              <a:avLst/>
              <a:gdLst/>
              <a:ahLst/>
              <a:cxnLst/>
              <a:rect l="l" t="t" r="r" b="b"/>
              <a:pathLst>
                <a:path w="351241" h="351241">
                  <a:moveTo>
                    <a:pt x="0" y="0"/>
                  </a:moveTo>
                  <a:lnTo>
                    <a:pt x="351240" y="0"/>
                  </a:lnTo>
                  <a:lnTo>
                    <a:pt x="351240" y="351241"/>
                  </a:lnTo>
                  <a:lnTo>
                    <a:pt x="0" y="35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523765" y="5689075"/>
              <a:ext cx="609217" cy="600462"/>
            </a:xfrm>
            <a:custGeom>
              <a:avLst/>
              <a:gdLst/>
              <a:ahLst/>
              <a:cxnLst/>
              <a:rect l="l" t="t" r="r" b="b"/>
              <a:pathLst>
                <a:path w="609217" h="600462">
                  <a:moveTo>
                    <a:pt x="0" y="0"/>
                  </a:moveTo>
                  <a:lnTo>
                    <a:pt x="609217" y="0"/>
                  </a:lnTo>
                  <a:lnTo>
                    <a:pt x="609217" y="600462"/>
                  </a:lnTo>
                  <a:lnTo>
                    <a:pt x="0" y="60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298602" y="5641450"/>
              <a:ext cx="7918152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Kennst du noch eine andere App?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Erkläre, was sie kann.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20877" y="5620361"/>
            <a:ext cx="6912566" cy="4883754"/>
            <a:chOff x="0" y="0"/>
            <a:chExt cx="9216754" cy="6511672"/>
          </a:xfrm>
        </p:grpSpPr>
        <p:grpSp>
          <p:nvGrpSpPr>
            <p:cNvPr id="60" name="Group 6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21140" y="0"/>
              <a:ext cx="9037193" cy="1812348"/>
              <a:chOff x="0" y="0"/>
              <a:chExt cx="2437886" cy="48890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437886" cy="488902"/>
              </a:xfrm>
              <a:custGeom>
                <a:avLst/>
                <a:gdLst/>
                <a:ahLst/>
                <a:cxnLst/>
                <a:rect l="l" t="t" r="r" b="b"/>
                <a:pathLst>
                  <a:path w="2437886" h="488902">
                    <a:moveTo>
                      <a:pt x="22845" y="0"/>
                    </a:moveTo>
                    <a:lnTo>
                      <a:pt x="2415042" y="0"/>
                    </a:lnTo>
                    <a:cubicBezTo>
                      <a:pt x="2427659" y="0"/>
                      <a:pt x="2437886" y="10228"/>
                      <a:pt x="2437886" y="22845"/>
                    </a:cubicBezTo>
                    <a:lnTo>
                      <a:pt x="2437886" y="466057"/>
                    </a:lnTo>
                    <a:cubicBezTo>
                      <a:pt x="2437886" y="478674"/>
                      <a:pt x="2427659" y="488902"/>
                      <a:pt x="2415042" y="488902"/>
                    </a:cubicBezTo>
                    <a:lnTo>
                      <a:pt x="22845" y="488902"/>
                    </a:lnTo>
                    <a:cubicBezTo>
                      <a:pt x="10228" y="488902"/>
                      <a:pt x="0" y="478674"/>
                      <a:pt x="0" y="466057"/>
                    </a:cubicBezTo>
                    <a:lnTo>
                      <a:pt x="0" y="22845"/>
                    </a:lnTo>
                    <a:cubicBezTo>
                      <a:pt x="0" y="10228"/>
                      <a:pt x="10228" y="0"/>
                      <a:pt x="228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2437886" cy="5174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</a:t>
                </a:r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6019559" y="52147"/>
              <a:ext cx="2889740" cy="1816783"/>
            </a:xfrm>
            <a:custGeom>
              <a:avLst/>
              <a:gdLst/>
              <a:ahLst/>
              <a:cxnLst/>
              <a:rect l="l" t="t" r="r" b="b"/>
              <a:pathLst>
                <a:path w="2889740" h="1816783">
                  <a:moveTo>
                    <a:pt x="0" y="0"/>
                  </a:moveTo>
                  <a:lnTo>
                    <a:pt x="2889741" y="0"/>
                  </a:lnTo>
                  <a:lnTo>
                    <a:pt x="2889741" y="1816783"/>
                  </a:lnTo>
                  <a:lnTo>
                    <a:pt x="0" y="1816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97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7124948" y="1325012"/>
              <a:ext cx="160991" cy="151935"/>
            </a:xfrm>
            <a:custGeom>
              <a:avLst/>
              <a:gdLst/>
              <a:ahLst/>
              <a:cxnLst/>
              <a:rect l="l" t="t" r="r" b="b"/>
              <a:pathLst>
                <a:path w="160991" h="151935">
                  <a:moveTo>
                    <a:pt x="0" y="0"/>
                  </a:moveTo>
                  <a:lnTo>
                    <a:pt x="160991" y="0"/>
                  </a:lnTo>
                  <a:lnTo>
                    <a:pt x="160991" y="151935"/>
                  </a:lnTo>
                  <a:lnTo>
                    <a:pt x="0" y="15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7377022" y="1400980"/>
              <a:ext cx="174815" cy="169898"/>
            </a:xfrm>
            <a:custGeom>
              <a:avLst/>
              <a:gdLst/>
              <a:ahLst/>
              <a:cxnLst/>
              <a:rect l="l" t="t" r="r" b="b"/>
              <a:pathLst>
                <a:path w="174815" h="169898">
                  <a:moveTo>
                    <a:pt x="0" y="0"/>
                  </a:moveTo>
                  <a:lnTo>
                    <a:pt x="174815" y="0"/>
                  </a:lnTo>
                  <a:lnTo>
                    <a:pt x="174815" y="169898"/>
                  </a:lnTo>
                  <a:lnTo>
                    <a:pt x="0" y="169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7125399" y="1552839"/>
              <a:ext cx="160539" cy="159034"/>
            </a:xfrm>
            <a:custGeom>
              <a:avLst/>
              <a:gdLst/>
              <a:ahLst/>
              <a:cxnLst/>
              <a:rect l="l" t="t" r="r" b="b"/>
              <a:pathLst>
                <a:path w="160539" h="159034">
                  <a:moveTo>
                    <a:pt x="0" y="0"/>
                  </a:moveTo>
                  <a:lnTo>
                    <a:pt x="160540" y="0"/>
                  </a:lnTo>
                  <a:lnTo>
                    <a:pt x="160540" y="159035"/>
                  </a:lnTo>
                  <a:lnTo>
                    <a:pt x="0" y="159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23765" y="328290"/>
              <a:ext cx="5989633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Apps auf deinem Tablet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4793371" y="4532069"/>
              <a:ext cx="2472907" cy="525322"/>
              <a:chOff x="0" y="0"/>
              <a:chExt cx="664675" cy="141198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479337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 Internet gehen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1653491" y="3069375"/>
              <a:ext cx="2472907" cy="525322"/>
              <a:chOff x="0" y="0"/>
              <a:chExt cx="664675" cy="141198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1" name="TextBox 81"/>
            <p:cNvSpPr txBox="1"/>
            <p:nvPr/>
          </p:nvSpPr>
          <p:spPr>
            <a:xfrm>
              <a:off x="1653491" y="3127354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4793371" y="3079648"/>
              <a:ext cx="2472907" cy="525322"/>
              <a:chOff x="0" y="0"/>
              <a:chExt cx="664675" cy="141198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4793371" y="3143017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grpSp>
          <p:nvGrpSpPr>
            <p:cNvPr id="86" name="Group 86"/>
            <p:cNvGrpSpPr/>
            <p:nvPr/>
          </p:nvGrpSpPr>
          <p:grpSpPr>
            <a:xfrm>
              <a:off x="7485330" y="2768381"/>
              <a:ext cx="1218434" cy="1127310"/>
              <a:chOff x="0" y="0"/>
              <a:chExt cx="327494" cy="303002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93192" y="0"/>
                    </a:moveTo>
                    <a:lnTo>
                      <a:pt x="234302" y="0"/>
                    </a:lnTo>
                    <a:cubicBezTo>
                      <a:pt x="285771" y="0"/>
                      <a:pt x="327494" y="41723"/>
                      <a:pt x="327494" y="93192"/>
                    </a:cubicBezTo>
                    <a:lnTo>
                      <a:pt x="327494" y="209810"/>
                    </a:lnTo>
                    <a:cubicBezTo>
                      <a:pt x="327494" y="234526"/>
                      <a:pt x="317676" y="258230"/>
                      <a:pt x="300199" y="275707"/>
                    </a:cubicBezTo>
                    <a:cubicBezTo>
                      <a:pt x="282722" y="293184"/>
                      <a:pt x="259018" y="303002"/>
                      <a:pt x="234302" y="303002"/>
                    </a:cubicBezTo>
                    <a:lnTo>
                      <a:pt x="93192" y="303002"/>
                    </a:lnTo>
                    <a:cubicBezTo>
                      <a:pt x="68476" y="303002"/>
                      <a:pt x="44772" y="293184"/>
                      <a:pt x="27295" y="275707"/>
                    </a:cubicBezTo>
                    <a:cubicBezTo>
                      <a:pt x="9818" y="258230"/>
                      <a:pt x="0" y="234526"/>
                      <a:pt x="0" y="209810"/>
                    </a:cubicBezTo>
                    <a:lnTo>
                      <a:pt x="0" y="93192"/>
                    </a:lnTo>
                    <a:cubicBezTo>
                      <a:pt x="0" y="68476"/>
                      <a:pt x="9818" y="44772"/>
                      <a:pt x="27295" y="27295"/>
                    </a:cubicBezTo>
                    <a:cubicBezTo>
                      <a:pt x="44772" y="9818"/>
                      <a:pt x="68476" y="0"/>
                      <a:pt x="93192" y="0"/>
                    </a:cubicBez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1653491" y="4532069"/>
              <a:ext cx="2472907" cy="525322"/>
              <a:chOff x="0" y="0"/>
              <a:chExt cx="664675" cy="141198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664675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664675" h="141198">
                    <a:moveTo>
                      <a:pt x="41743" y="0"/>
                    </a:moveTo>
                    <a:lnTo>
                      <a:pt x="622933" y="0"/>
                    </a:lnTo>
                    <a:cubicBezTo>
                      <a:pt x="645987" y="0"/>
                      <a:pt x="664675" y="18689"/>
                      <a:pt x="664675" y="41743"/>
                    </a:cubicBezTo>
                    <a:lnTo>
                      <a:pt x="664675" y="99455"/>
                    </a:lnTo>
                    <a:cubicBezTo>
                      <a:pt x="664675" y="122509"/>
                      <a:pt x="645987" y="141198"/>
                      <a:pt x="622933" y="141198"/>
                    </a:cubicBezTo>
                    <a:lnTo>
                      <a:pt x="41743" y="141198"/>
                    </a:lnTo>
                    <a:cubicBezTo>
                      <a:pt x="18689" y="141198"/>
                      <a:pt x="0" y="122509"/>
                      <a:pt x="0" y="99455"/>
                    </a:cubicBezTo>
                    <a:lnTo>
                      <a:pt x="0" y="41743"/>
                    </a:lnTo>
                    <a:cubicBezTo>
                      <a:pt x="0" y="18689"/>
                      <a:pt x="18689" y="0"/>
                      <a:pt x="41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0" y="-28575"/>
                <a:ext cx="664675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2" name="TextBox 92"/>
            <p:cNvSpPr txBox="1"/>
            <p:nvPr/>
          </p:nvSpPr>
          <p:spPr>
            <a:xfrm>
              <a:off x="1653491" y="4605712"/>
              <a:ext cx="247290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93" name="Group 93"/>
            <p:cNvGrpSpPr/>
            <p:nvPr/>
          </p:nvGrpSpPr>
          <p:grpSpPr>
            <a:xfrm>
              <a:off x="7445027" y="4231075"/>
              <a:ext cx="1218434" cy="1127310"/>
              <a:chOff x="0" y="0"/>
              <a:chExt cx="327494" cy="303002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276757" y="2768381"/>
              <a:ext cx="1218434" cy="1127310"/>
              <a:chOff x="0" y="0"/>
              <a:chExt cx="327494" cy="303002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276757" y="4282364"/>
              <a:ext cx="1218434" cy="1127310"/>
              <a:chOff x="0" y="0"/>
              <a:chExt cx="327494" cy="303002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327494" cy="303002"/>
              </a:xfrm>
              <a:custGeom>
                <a:avLst/>
                <a:gdLst/>
                <a:ahLst/>
                <a:cxnLst/>
                <a:rect l="l" t="t" r="r" b="b"/>
                <a:pathLst>
                  <a:path w="327494" h="303002">
                    <a:moveTo>
                      <a:pt x="135552" y="0"/>
                    </a:moveTo>
                    <a:lnTo>
                      <a:pt x="191943" y="0"/>
                    </a:lnTo>
                    <a:cubicBezTo>
                      <a:pt x="266806" y="0"/>
                      <a:pt x="327494" y="60689"/>
                      <a:pt x="327494" y="135552"/>
                    </a:cubicBezTo>
                    <a:lnTo>
                      <a:pt x="327494" y="167450"/>
                    </a:lnTo>
                    <a:cubicBezTo>
                      <a:pt x="327494" y="203401"/>
                      <a:pt x="313213" y="237879"/>
                      <a:pt x="287792" y="263300"/>
                    </a:cubicBezTo>
                    <a:cubicBezTo>
                      <a:pt x="262371" y="288721"/>
                      <a:pt x="227893" y="303002"/>
                      <a:pt x="191943" y="303002"/>
                    </a:cubicBezTo>
                    <a:lnTo>
                      <a:pt x="135552" y="303002"/>
                    </a:lnTo>
                    <a:cubicBezTo>
                      <a:pt x="99601" y="303002"/>
                      <a:pt x="65123" y="288721"/>
                      <a:pt x="39702" y="263300"/>
                    </a:cubicBezTo>
                    <a:cubicBezTo>
                      <a:pt x="14281" y="237879"/>
                      <a:pt x="0" y="203401"/>
                      <a:pt x="0" y="167450"/>
                    </a:cubicBezTo>
                    <a:lnTo>
                      <a:pt x="0" y="135552"/>
                    </a:lnTo>
                    <a:cubicBezTo>
                      <a:pt x="0" y="99601"/>
                      <a:pt x="14281" y="65123"/>
                      <a:pt x="39702" y="39702"/>
                    </a:cubicBezTo>
                    <a:cubicBezTo>
                      <a:pt x="65123" y="14281"/>
                      <a:pt x="99601" y="0"/>
                      <a:pt x="135552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28575"/>
                <a:ext cx="327494" cy="331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2" name="Freeform 102"/>
            <p:cNvSpPr/>
            <p:nvPr/>
          </p:nvSpPr>
          <p:spPr>
            <a:xfrm>
              <a:off x="7359881" y="2661107"/>
              <a:ext cx="1388726" cy="1341857"/>
            </a:xfrm>
            <a:custGeom>
              <a:avLst/>
              <a:gdLst/>
              <a:ahLst/>
              <a:cxnLst/>
              <a:rect l="l" t="t" r="r" b="b"/>
              <a:pathLst>
                <a:path w="1388726" h="1341857">
                  <a:moveTo>
                    <a:pt x="0" y="0"/>
                  </a:moveTo>
                  <a:lnTo>
                    <a:pt x="1388726" y="0"/>
                  </a:lnTo>
                  <a:lnTo>
                    <a:pt x="1388726" y="1341857"/>
                  </a:lnTo>
                  <a:lnTo>
                    <a:pt x="0" y="1341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830438" y="1860542"/>
              <a:ext cx="5267994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 diese Apps auf dem Tablet.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das Bild der App dazu.</a:t>
              </a:r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276757" y="190816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05"/>
            <p:cNvSpPr/>
            <p:nvPr/>
          </p:nvSpPr>
          <p:spPr>
            <a:xfrm>
              <a:off x="4649495" y="2267026"/>
              <a:ext cx="323555" cy="323555"/>
            </a:xfrm>
            <a:custGeom>
              <a:avLst/>
              <a:gdLst/>
              <a:ahLst/>
              <a:cxnLst/>
              <a:rect l="l" t="t" r="r" b="b"/>
              <a:pathLst>
                <a:path w="323555" h="323555">
                  <a:moveTo>
                    <a:pt x="0" y="0"/>
                  </a:moveTo>
                  <a:lnTo>
                    <a:pt x="323554" y="0"/>
                  </a:lnTo>
                  <a:lnTo>
                    <a:pt x="323554" y="323555"/>
                  </a:lnTo>
                  <a:lnTo>
                    <a:pt x="0" y="323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06"/>
            <p:cNvSpPr/>
            <p:nvPr/>
          </p:nvSpPr>
          <p:spPr>
            <a:xfrm rot="537502">
              <a:off x="5428627" y="1829185"/>
              <a:ext cx="351241" cy="351241"/>
            </a:xfrm>
            <a:custGeom>
              <a:avLst/>
              <a:gdLst/>
              <a:ahLst/>
              <a:cxnLst/>
              <a:rect l="l" t="t" r="r" b="b"/>
              <a:pathLst>
                <a:path w="351241" h="351241">
                  <a:moveTo>
                    <a:pt x="0" y="0"/>
                  </a:moveTo>
                  <a:lnTo>
                    <a:pt x="351240" y="0"/>
                  </a:lnTo>
                  <a:lnTo>
                    <a:pt x="351240" y="351241"/>
                  </a:lnTo>
                  <a:lnTo>
                    <a:pt x="0" y="35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523765" y="5689075"/>
              <a:ext cx="609217" cy="600462"/>
            </a:xfrm>
            <a:custGeom>
              <a:avLst/>
              <a:gdLst/>
              <a:ahLst/>
              <a:cxnLst/>
              <a:rect l="l" t="t" r="r" b="b"/>
              <a:pathLst>
                <a:path w="609217" h="600462">
                  <a:moveTo>
                    <a:pt x="0" y="0"/>
                  </a:moveTo>
                  <a:lnTo>
                    <a:pt x="609217" y="0"/>
                  </a:lnTo>
                  <a:lnTo>
                    <a:pt x="609217" y="600462"/>
                  </a:lnTo>
                  <a:lnTo>
                    <a:pt x="0" y="60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1298602" y="5641450"/>
              <a:ext cx="7918152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Kennst du noch eine andere App?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Erkläre, was sie kann.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877" y="223744"/>
            <a:ext cx="6812592" cy="4883754"/>
            <a:chOff x="0" y="0"/>
            <a:chExt cx="9083456" cy="651167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1140" y="0"/>
              <a:ext cx="9037509" cy="1840872"/>
              <a:chOff x="0" y="0"/>
              <a:chExt cx="2437972" cy="496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972" cy="496596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6596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3753"/>
                    </a:lnTo>
                    <a:cubicBezTo>
                      <a:pt x="2437972" y="479811"/>
                      <a:pt x="2435565" y="485622"/>
                      <a:pt x="2431281" y="489906"/>
                    </a:cubicBezTo>
                    <a:cubicBezTo>
                      <a:pt x="2426997" y="494190"/>
                      <a:pt x="2421186" y="496596"/>
                      <a:pt x="2415128" y="496596"/>
                    </a:cubicBezTo>
                    <a:lnTo>
                      <a:pt x="22844" y="496596"/>
                    </a:lnTo>
                    <a:cubicBezTo>
                      <a:pt x="16785" y="496596"/>
                      <a:pt x="10975" y="494190"/>
                      <a:pt x="6691" y="489906"/>
                    </a:cubicBezTo>
                    <a:cubicBezTo>
                      <a:pt x="2407" y="485622"/>
                      <a:pt x="0" y="479811"/>
                      <a:pt x="0" y="473753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972" cy="52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377304"/>
              <a:ext cx="9034852" cy="761007"/>
              <a:chOff x="0" y="0"/>
              <a:chExt cx="2437255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34796" y="146769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592145" y="4928725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592145" y="1840872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520786" y="3200454"/>
              <a:ext cx="1416104" cy="1416104"/>
            </a:xfrm>
            <a:custGeom>
              <a:avLst/>
              <a:gdLst/>
              <a:ahLst/>
              <a:cxnLst/>
              <a:rect l="l" t="t" r="r" b="b"/>
              <a:pathLst>
                <a:path w="1416104" h="1416104">
                  <a:moveTo>
                    <a:pt x="0" y="0"/>
                  </a:moveTo>
                  <a:lnTo>
                    <a:pt x="1416105" y="0"/>
                  </a:lnTo>
                  <a:lnTo>
                    <a:pt x="1416105" y="1416105"/>
                  </a:lnTo>
                  <a:lnTo>
                    <a:pt x="0" y="1416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54096" y="442577"/>
              <a:ext cx="6093937" cy="6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Die Bildschirmtastatur (1)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96004" y="1510462"/>
              <a:ext cx="471027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öffnest du die Bildschirmtastatur?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24766" y="1950802"/>
              <a:ext cx="6552597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 eine App, mit der du schreiben kannst.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Zum Beispiel, diese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Notizen-App.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24766" y="5376400"/>
              <a:ext cx="708241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in das leere Feld. Dann erscheint die Tastatur.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34796" y="3808388"/>
              <a:ext cx="693736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auf dieses Symbol.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20877" y="5620361"/>
            <a:ext cx="6812592" cy="4883754"/>
            <a:chOff x="0" y="0"/>
            <a:chExt cx="9083456" cy="6511672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1140" y="0"/>
              <a:ext cx="9037509" cy="1840872"/>
              <a:chOff x="0" y="0"/>
              <a:chExt cx="2437972" cy="49659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37972" cy="496596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6596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3753"/>
                    </a:lnTo>
                    <a:cubicBezTo>
                      <a:pt x="2437972" y="479811"/>
                      <a:pt x="2435565" y="485622"/>
                      <a:pt x="2431281" y="489906"/>
                    </a:cubicBezTo>
                    <a:cubicBezTo>
                      <a:pt x="2426997" y="494190"/>
                      <a:pt x="2421186" y="496596"/>
                      <a:pt x="2415128" y="496596"/>
                    </a:cubicBezTo>
                    <a:lnTo>
                      <a:pt x="22844" y="496596"/>
                    </a:lnTo>
                    <a:cubicBezTo>
                      <a:pt x="16785" y="496596"/>
                      <a:pt x="10975" y="494190"/>
                      <a:pt x="6691" y="489906"/>
                    </a:cubicBezTo>
                    <a:cubicBezTo>
                      <a:pt x="2407" y="485622"/>
                      <a:pt x="0" y="479811"/>
                      <a:pt x="0" y="473753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37972" cy="52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23797" y="1377304"/>
              <a:ext cx="9034852" cy="761007"/>
              <a:chOff x="0" y="0"/>
              <a:chExt cx="2437255" cy="2052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234796" y="146769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7592145" y="4928725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592145" y="1840872"/>
              <a:ext cx="1273387" cy="1273387"/>
            </a:xfrm>
            <a:custGeom>
              <a:avLst/>
              <a:gdLst/>
              <a:ahLst/>
              <a:cxnLst/>
              <a:rect l="l" t="t" r="r" b="b"/>
              <a:pathLst>
                <a:path w="1273387" h="1273387">
                  <a:moveTo>
                    <a:pt x="0" y="0"/>
                  </a:moveTo>
                  <a:lnTo>
                    <a:pt x="1273387" y="0"/>
                  </a:lnTo>
                  <a:lnTo>
                    <a:pt x="1273387" y="1273387"/>
                  </a:lnTo>
                  <a:lnTo>
                    <a:pt x="0" y="127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7520786" y="3200454"/>
              <a:ext cx="1416104" cy="1416104"/>
            </a:xfrm>
            <a:custGeom>
              <a:avLst/>
              <a:gdLst/>
              <a:ahLst/>
              <a:cxnLst/>
              <a:rect l="l" t="t" r="r" b="b"/>
              <a:pathLst>
                <a:path w="1416104" h="1416104">
                  <a:moveTo>
                    <a:pt x="0" y="0"/>
                  </a:moveTo>
                  <a:lnTo>
                    <a:pt x="1416105" y="0"/>
                  </a:lnTo>
                  <a:lnTo>
                    <a:pt x="1416105" y="1416105"/>
                  </a:lnTo>
                  <a:lnTo>
                    <a:pt x="0" y="1416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54096" y="442577"/>
              <a:ext cx="6093937" cy="6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Die Bildschirmtastatur (1)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96004" y="1510462"/>
              <a:ext cx="471027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öffnest du die Bildschirmtastatur?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24766" y="1950802"/>
              <a:ext cx="6552597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 eine App, mit der du schreiben kannst.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Zum Beispiel, diese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Notizen-App.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24766" y="5376400"/>
              <a:ext cx="708241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in das leere Feld. Dann erscheint die Tastatur.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34796" y="3808388"/>
              <a:ext cx="693736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auf dieses Symbol.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0528" y="5610836"/>
            <a:ext cx="385297" cy="33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1077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Titelseite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173351" y="7922035"/>
            <a:ext cx="4853154" cy="249805"/>
            <a:chOff x="0" y="0"/>
            <a:chExt cx="6470872" cy="333074"/>
          </a:xfrm>
        </p:grpSpPr>
        <p:sp>
          <p:nvSpPr>
            <p:cNvPr id="4" name="TextBox 4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2173351" y="2525418"/>
            <a:ext cx="4853154" cy="249805"/>
            <a:chOff x="0" y="0"/>
            <a:chExt cx="6470872" cy="333074"/>
          </a:xfrm>
        </p:grpSpPr>
        <p:sp>
          <p:nvSpPr>
            <p:cNvPr id="7" name="TextBox 7"/>
            <p:cNvSpPr txBox="1"/>
            <p:nvPr/>
          </p:nvSpPr>
          <p:spPr>
            <a:xfrm>
              <a:off x="450130" y="66693"/>
              <a:ext cx="6020741" cy="17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"/>
                </a:lnSpc>
              </a:pP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42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4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Lizenz: CC BY-SA 4.0 ISB (München)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35025" cy="333074"/>
            </a:xfrm>
            <a:custGeom>
              <a:avLst/>
              <a:gdLst/>
              <a:ahLst/>
              <a:cxnLst/>
              <a:rect l="l" t="t" r="r" b="b"/>
              <a:pathLst>
                <a:path w="335025" h="333074">
                  <a:moveTo>
                    <a:pt x="0" y="0"/>
                  </a:moveTo>
                  <a:lnTo>
                    <a:pt x="335025" y="0"/>
                  </a:lnTo>
                  <a:lnTo>
                    <a:pt x="335025" y="333074"/>
                  </a:lnTo>
                  <a:lnTo>
                    <a:pt x="0" y="333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2" b="-29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7478" y="223744"/>
            <a:ext cx="6845992" cy="4909669"/>
            <a:chOff x="0" y="0"/>
            <a:chExt cx="9127989" cy="6546226"/>
          </a:xfrm>
        </p:grpSpPr>
        <p:grpSp>
          <p:nvGrpSpPr>
            <p:cNvPr id="10" name="Group 10"/>
            <p:cNvGrpSpPr/>
            <p:nvPr/>
          </p:nvGrpSpPr>
          <p:grpSpPr>
            <a:xfrm>
              <a:off x="44533" y="0"/>
              <a:ext cx="9083456" cy="6511672"/>
              <a:chOff x="0" y="0"/>
              <a:chExt cx="2441479" cy="17502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4528" y="0"/>
              <a:ext cx="9039159" cy="1659451"/>
              <a:chOff x="0" y="0"/>
              <a:chExt cx="2438417" cy="44765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8417" cy="447656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447656">
                    <a:moveTo>
                      <a:pt x="22840" y="0"/>
                    </a:moveTo>
                    <a:lnTo>
                      <a:pt x="2415577" y="0"/>
                    </a:lnTo>
                    <a:cubicBezTo>
                      <a:pt x="2421635" y="0"/>
                      <a:pt x="2427444" y="2406"/>
                      <a:pt x="2431727" y="6690"/>
                    </a:cubicBezTo>
                    <a:cubicBezTo>
                      <a:pt x="2436010" y="10973"/>
                      <a:pt x="2438417" y="16782"/>
                      <a:pt x="2438417" y="22840"/>
                    </a:cubicBezTo>
                    <a:lnTo>
                      <a:pt x="2438417" y="424816"/>
                    </a:lnTo>
                    <a:cubicBezTo>
                      <a:pt x="2438417" y="437430"/>
                      <a:pt x="2428191" y="447656"/>
                      <a:pt x="2415577" y="447656"/>
                    </a:cubicBezTo>
                    <a:lnTo>
                      <a:pt x="22840" y="447656"/>
                    </a:lnTo>
                    <a:cubicBezTo>
                      <a:pt x="16782" y="447656"/>
                      <a:pt x="10973" y="445250"/>
                      <a:pt x="6690" y="440966"/>
                    </a:cubicBezTo>
                    <a:cubicBezTo>
                      <a:pt x="2406" y="436683"/>
                      <a:pt x="0" y="430874"/>
                      <a:pt x="0" y="424816"/>
                    </a:cubicBezTo>
                    <a:lnTo>
                      <a:pt x="0" y="22840"/>
                    </a:lnTo>
                    <a:cubicBezTo>
                      <a:pt x="0" y="10226"/>
                      <a:pt x="10226" y="0"/>
                      <a:pt x="228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8417" cy="47623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5439720" y="3331225"/>
              <a:ext cx="247382" cy="187208"/>
            </a:xfrm>
            <a:custGeom>
              <a:avLst/>
              <a:gdLst/>
              <a:ahLst/>
              <a:cxnLst/>
              <a:rect l="l" t="t" r="r" b="b"/>
              <a:pathLst>
                <a:path w="247382" h="187208">
                  <a:moveTo>
                    <a:pt x="0" y="0"/>
                  </a:moveTo>
                  <a:lnTo>
                    <a:pt x="247382" y="0"/>
                  </a:lnTo>
                  <a:lnTo>
                    <a:pt x="247382" y="187208"/>
                  </a:lnTo>
                  <a:lnTo>
                    <a:pt x="0" y="187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402401" y="4532258"/>
              <a:ext cx="317231" cy="317231"/>
            </a:xfrm>
            <a:custGeom>
              <a:avLst/>
              <a:gdLst/>
              <a:ahLst/>
              <a:cxnLst/>
              <a:rect l="l" t="t" r="r" b="b"/>
              <a:pathLst>
                <a:path w="317231" h="317231">
                  <a:moveTo>
                    <a:pt x="0" y="0"/>
                  </a:moveTo>
                  <a:lnTo>
                    <a:pt x="317230" y="0"/>
                  </a:lnTo>
                  <a:lnTo>
                    <a:pt x="317230" y="317231"/>
                  </a:lnTo>
                  <a:lnTo>
                    <a:pt x="0" y="31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155526" y="4376302"/>
              <a:ext cx="2204381" cy="1393852"/>
            </a:xfrm>
            <a:custGeom>
              <a:avLst/>
              <a:gdLst/>
              <a:ahLst/>
              <a:cxnLst/>
              <a:rect l="l" t="t" r="r" b="b"/>
              <a:pathLst>
                <a:path w="2204381" h="1393852">
                  <a:moveTo>
                    <a:pt x="0" y="0"/>
                  </a:moveTo>
                  <a:lnTo>
                    <a:pt x="2204381" y="0"/>
                  </a:lnTo>
                  <a:lnTo>
                    <a:pt x="2204381" y="1393852"/>
                  </a:lnTo>
                  <a:lnTo>
                    <a:pt x="0" y="1393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64528" y="1300049"/>
              <a:ext cx="9039159" cy="515828"/>
              <a:chOff x="0" y="0"/>
              <a:chExt cx="2438417" cy="1391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8417" cy="139151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139151">
                    <a:moveTo>
                      <a:pt x="0" y="0"/>
                    </a:moveTo>
                    <a:lnTo>
                      <a:pt x="2438417" y="0"/>
                    </a:lnTo>
                    <a:lnTo>
                      <a:pt x="2438417" y="139151"/>
                    </a:lnTo>
                    <a:lnTo>
                      <a:pt x="0" y="1391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8417" cy="16772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245083" y="1320525"/>
              <a:ext cx="360900" cy="435221"/>
            </a:xfrm>
            <a:custGeom>
              <a:avLst/>
              <a:gdLst/>
              <a:ahLst/>
              <a:cxnLst/>
              <a:rect l="l" t="t" r="r" b="b"/>
              <a:pathLst>
                <a:path w="360900" h="435221">
                  <a:moveTo>
                    <a:pt x="0" y="0"/>
                  </a:moveTo>
                  <a:lnTo>
                    <a:pt x="360900" y="0"/>
                  </a:lnTo>
                  <a:lnTo>
                    <a:pt x="360900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" r="-4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7605" y="1368945"/>
              <a:ext cx="631159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Buchstaben fehlen? Ergänze.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5082591" y="1043851"/>
              <a:ext cx="838799" cy="839574"/>
            </a:xfrm>
            <a:custGeom>
              <a:avLst/>
              <a:gdLst/>
              <a:ahLst/>
              <a:cxnLst/>
              <a:rect l="l" t="t" r="r" b="b"/>
              <a:pathLst>
                <a:path w="838799" h="839574">
                  <a:moveTo>
                    <a:pt x="0" y="0"/>
                  </a:moveTo>
                  <a:lnTo>
                    <a:pt x="838798" y="0"/>
                  </a:lnTo>
                  <a:lnTo>
                    <a:pt x="838798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6" r="-4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2115768" y="1035517"/>
              <a:ext cx="4886774" cy="6134643"/>
            </a:xfrm>
            <a:custGeom>
              <a:avLst/>
              <a:gdLst/>
              <a:ahLst/>
              <a:cxnLst/>
              <a:rect l="l" t="t" r="r" b="b"/>
              <a:pathLst>
                <a:path w="4886774" h="6134643">
                  <a:moveTo>
                    <a:pt x="0" y="0"/>
                  </a:moveTo>
                  <a:lnTo>
                    <a:pt x="4886774" y="0"/>
                  </a:lnTo>
                  <a:lnTo>
                    <a:pt x="4886774" y="6134643"/>
                  </a:lnTo>
                  <a:lnTo>
                    <a:pt x="0" y="613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9" b="-9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312217" y="3331225"/>
              <a:ext cx="374885" cy="307126"/>
            </a:xfrm>
            <a:custGeom>
              <a:avLst/>
              <a:gdLst/>
              <a:ahLst/>
              <a:cxnLst/>
              <a:rect l="l" t="t" r="r" b="b"/>
              <a:pathLst>
                <a:path w="374885" h="307126">
                  <a:moveTo>
                    <a:pt x="0" y="0"/>
                  </a:moveTo>
                  <a:lnTo>
                    <a:pt x="374885" y="0"/>
                  </a:lnTo>
                  <a:lnTo>
                    <a:pt x="374885" y="307126"/>
                  </a:lnTo>
                  <a:lnTo>
                    <a:pt x="0" y="30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409850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93225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72876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003953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926559" y="537478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719631" y="5296536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5257716" y="453225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254558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731539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136422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120436" y="436115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565694" y="513061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590164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889105" y="4304523"/>
              <a:ext cx="5340100" cy="1775583"/>
            </a:xfrm>
            <a:custGeom>
              <a:avLst/>
              <a:gdLst/>
              <a:ahLst/>
              <a:cxnLst/>
              <a:rect l="l" t="t" r="r" b="b"/>
              <a:pathLst>
                <a:path w="5340100" h="1775583">
                  <a:moveTo>
                    <a:pt x="0" y="0"/>
                  </a:moveTo>
                  <a:lnTo>
                    <a:pt x="5340100" y="0"/>
                  </a:lnTo>
                  <a:lnTo>
                    <a:pt x="5340100" y="1775584"/>
                  </a:lnTo>
                  <a:lnTo>
                    <a:pt x="0" y="1775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197830" y="459113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3053022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275790" y="4993921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8" y="0"/>
                  </a:lnTo>
                  <a:lnTo>
                    <a:pt x="209598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136422" y="4829061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630128" y="5402947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5120436" y="4605322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5608770" y="5026910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978981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490761" y="5238088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5460428" y="4862050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5" y="0"/>
                  </a:lnTo>
                  <a:lnTo>
                    <a:pt x="488335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329053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(2)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87478" y="5620361"/>
            <a:ext cx="6845992" cy="4909669"/>
            <a:chOff x="0" y="0"/>
            <a:chExt cx="9127989" cy="6546226"/>
          </a:xfrm>
        </p:grpSpPr>
        <p:grpSp>
          <p:nvGrpSpPr>
            <p:cNvPr id="53" name="Group 53"/>
            <p:cNvGrpSpPr/>
            <p:nvPr/>
          </p:nvGrpSpPr>
          <p:grpSpPr>
            <a:xfrm>
              <a:off x="44533" y="0"/>
              <a:ext cx="9083456" cy="6511672"/>
              <a:chOff x="0" y="0"/>
              <a:chExt cx="2441479" cy="1750227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64528" y="0"/>
              <a:ext cx="9039159" cy="1659451"/>
              <a:chOff x="0" y="0"/>
              <a:chExt cx="2438417" cy="44765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38417" cy="447656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447656">
                    <a:moveTo>
                      <a:pt x="22840" y="0"/>
                    </a:moveTo>
                    <a:lnTo>
                      <a:pt x="2415577" y="0"/>
                    </a:lnTo>
                    <a:cubicBezTo>
                      <a:pt x="2421635" y="0"/>
                      <a:pt x="2427444" y="2406"/>
                      <a:pt x="2431727" y="6690"/>
                    </a:cubicBezTo>
                    <a:cubicBezTo>
                      <a:pt x="2436010" y="10973"/>
                      <a:pt x="2438417" y="16782"/>
                      <a:pt x="2438417" y="22840"/>
                    </a:cubicBezTo>
                    <a:lnTo>
                      <a:pt x="2438417" y="424816"/>
                    </a:lnTo>
                    <a:cubicBezTo>
                      <a:pt x="2438417" y="437430"/>
                      <a:pt x="2428191" y="447656"/>
                      <a:pt x="2415577" y="447656"/>
                    </a:cubicBezTo>
                    <a:lnTo>
                      <a:pt x="22840" y="447656"/>
                    </a:lnTo>
                    <a:cubicBezTo>
                      <a:pt x="16782" y="447656"/>
                      <a:pt x="10973" y="445250"/>
                      <a:pt x="6690" y="440966"/>
                    </a:cubicBezTo>
                    <a:cubicBezTo>
                      <a:pt x="2406" y="436683"/>
                      <a:pt x="0" y="430874"/>
                      <a:pt x="0" y="424816"/>
                    </a:cubicBezTo>
                    <a:lnTo>
                      <a:pt x="0" y="22840"/>
                    </a:lnTo>
                    <a:cubicBezTo>
                      <a:pt x="0" y="10226"/>
                      <a:pt x="10226" y="0"/>
                      <a:pt x="228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38417" cy="47623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5439720" y="3331225"/>
              <a:ext cx="247382" cy="187208"/>
            </a:xfrm>
            <a:custGeom>
              <a:avLst/>
              <a:gdLst/>
              <a:ahLst/>
              <a:cxnLst/>
              <a:rect l="l" t="t" r="r" b="b"/>
              <a:pathLst>
                <a:path w="247382" h="187208">
                  <a:moveTo>
                    <a:pt x="0" y="0"/>
                  </a:moveTo>
                  <a:lnTo>
                    <a:pt x="247382" y="0"/>
                  </a:lnTo>
                  <a:lnTo>
                    <a:pt x="247382" y="187208"/>
                  </a:lnTo>
                  <a:lnTo>
                    <a:pt x="0" y="187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4402401" y="4532258"/>
              <a:ext cx="317231" cy="317231"/>
            </a:xfrm>
            <a:custGeom>
              <a:avLst/>
              <a:gdLst/>
              <a:ahLst/>
              <a:cxnLst/>
              <a:rect l="l" t="t" r="r" b="b"/>
              <a:pathLst>
                <a:path w="317231" h="317231">
                  <a:moveTo>
                    <a:pt x="0" y="0"/>
                  </a:moveTo>
                  <a:lnTo>
                    <a:pt x="317230" y="0"/>
                  </a:lnTo>
                  <a:lnTo>
                    <a:pt x="317230" y="317231"/>
                  </a:lnTo>
                  <a:lnTo>
                    <a:pt x="0" y="31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155526" y="4376302"/>
              <a:ext cx="2204381" cy="1393852"/>
            </a:xfrm>
            <a:custGeom>
              <a:avLst/>
              <a:gdLst/>
              <a:ahLst/>
              <a:cxnLst/>
              <a:rect l="l" t="t" r="r" b="b"/>
              <a:pathLst>
                <a:path w="2204381" h="1393852">
                  <a:moveTo>
                    <a:pt x="0" y="0"/>
                  </a:moveTo>
                  <a:lnTo>
                    <a:pt x="2204381" y="0"/>
                  </a:lnTo>
                  <a:lnTo>
                    <a:pt x="2204381" y="1393852"/>
                  </a:lnTo>
                  <a:lnTo>
                    <a:pt x="0" y="1393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0703" t="-7789" r="-5609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64528" y="1300049"/>
              <a:ext cx="9039159" cy="515828"/>
              <a:chOff x="0" y="0"/>
              <a:chExt cx="2438417" cy="139151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438417" cy="139151"/>
              </a:xfrm>
              <a:custGeom>
                <a:avLst/>
                <a:gdLst/>
                <a:ahLst/>
                <a:cxnLst/>
                <a:rect l="l" t="t" r="r" b="b"/>
                <a:pathLst>
                  <a:path w="2438417" h="139151">
                    <a:moveTo>
                      <a:pt x="0" y="0"/>
                    </a:moveTo>
                    <a:lnTo>
                      <a:pt x="2438417" y="0"/>
                    </a:lnTo>
                    <a:lnTo>
                      <a:pt x="2438417" y="139151"/>
                    </a:lnTo>
                    <a:lnTo>
                      <a:pt x="0" y="1391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438417" cy="16772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245083" y="1320525"/>
              <a:ext cx="360900" cy="435221"/>
            </a:xfrm>
            <a:custGeom>
              <a:avLst/>
              <a:gdLst/>
              <a:ahLst/>
              <a:cxnLst/>
              <a:rect l="l" t="t" r="r" b="b"/>
              <a:pathLst>
                <a:path w="360900" h="435221">
                  <a:moveTo>
                    <a:pt x="0" y="0"/>
                  </a:moveTo>
                  <a:lnTo>
                    <a:pt x="360900" y="0"/>
                  </a:lnTo>
                  <a:lnTo>
                    <a:pt x="360900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" r="-4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07605" y="1368945"/>
              <a:ext cx="631159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Buchstaben fehlen? Ergänze.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5082591" y="1043851"/>
              <a:ext cx="838799" cy="839574"/>
            </a:xfrm>
            <a:custGeom>
              <a:avLst/>
              <a:gdLst/>
              <a:ahLst/>
              <a:cxnLst/>
              <a:rect l="l" t="t" r="r" b="b"/>
              <a:pathLst>
                <a:path w="838799" h="839574">
                  <a:moveTo>
                    <a:pt x="0" y="0"/>
                  </a:moveTo>
                  <a:lnTo>
                    <a:pt x="838798" y="0"/>
                  </a:lnTo>
                  <a:lnTo>
                    <a:pt x="838798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6" r="-4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115768" y="1035517"/>
              <a:ext cx="4886774" cy="6134643"/>
            </a:xfrm>
            <a:custGeom>
              <a:avLst/>
              <a:gdLst/>
              <a:ahLst/>
              <a:cxnLst/>
              <a:rect l="l" t="t" r="r" b="b"/>
              <a:pathLst>
                <a:path w="4886774" h="6134643">
                  <a:moveTo>
                    <a:pt x="0" y="0"/>
                  </a:moveTo>
                  <a:lnTo>
                    <a:pt x="4886774" y="0"/>
                  </a:lnTo>
                  <a:lnTo>
                    <a:pt x="4886774" y="6134643"/>
                  </a:lnTo>
                  <a:lnTo>
                    <a:pt x="0" y="613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9" b="-9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5312217" y="3331225"/>
              <a:ext cx="374885" cy="307126"/>
            </a:xfrm>
            <a:custGeom>
              <a:avLst/>
              <a:gdLst/>
              <a:ahLst/>
              <a:cxnLst/>
              <a:rect l="l" t="t" r="r" b="b"/>
              <a:pathLst>
                <a:path w="374885" h="307126">
                  <a:moveTo>
                    <a:pt x="0" y="0"/>
                  </a:moveTo>
                  <a:lnTo>
                    <a:pt x="374885" y="0"/>
                  </a:lnTo>
                  <a:lnTo>
                    <a:pt x="374885" y="307126"/>
                  </a:lnTo>
                  <a:lnTo>
                    <a:pt x="0" y="30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170" r="-198615" b="-690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3409850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5493225" y="456137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3872876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3003953" y="4970265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7"/>
                  </a:lnTo>
                  <a:lnTo>
                    <a:pt x="0" y="1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4926559" y="5374782"/>
              <a:ext cx="193877" cy="160737"/>
            </a:xfrm>
            <a:custGeom>
              <a:avLst/>
              <a:gdLst/>
              <a:ahLst/>
              <a:cxnLst/>
              <a:rect l="l" t="t" r="r" b="b"/>
              <a:pathLst>
                <a:path w="193877" h="160737">
                  <a:moveTo>
                    <a:pt x="0" y="0"/>
                  </a:moveTo>
                  <a:lnTo>
                    <a:pt x="193877" y="0"/>
                  </a:lnTo>
                  <a:lnTo>
                    <a:pt x="193877" y="160738"/>
                  </a:lnTo>
                  <a:lnTo>
                    <a:pt x="0" y="16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96804" r="-704285" b="-9867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4719631" y="5296536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5257716" y="453225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3254558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5731539" y="4914613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3136422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5120436" y="436115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4565694" y="5130615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5590164" y="4749753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5"/>
                  </a:lnTo>
                  <a:lnTo>
                    <a:pt x="0" y="488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889105" y="4304523"/>
              <a:ext cx="5340100" cy="1775583"/>
            </a:xfrm>
            <a:custGeom>
              <a:avLst/>
              <a:gdLst/>
              <a:ahLst/>
              <a:cxnLst/>
              <a:rect l="l" t="t" r="r" b="b"/>
              <a:pathLst>
                <a:path w="5340100" h="1775583">
                  <a:moveTo>
                    <a:pt x="0" y="0"/>
                  </a:moveTo>
                  <a:lnTo>
                    <a:pt x="5340100" y="0"/>
                  </a:lnTo>
                  <a:lnTo>
                    <a:pt x="5340100" y="1775584"/>
                  </a:lnTo>
                  <a:lnTo>
                    <a:pt x="0" y="1775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3197830" y="4591138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3053022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3275790" y="4993921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8" y="0"/>
                  </a:lnTo>
                  <a:lnTo>
                    <a:pt x="209598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3136422" y="4829061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4630128" y="5402947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5120436" y="4605322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6"/>
                  </a:lnTo>
                  <a:lnTo>
                    <a:pt x="0" y="158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5608770" y="5026910"/>
              <a:ext cx="209599" cy="158615"/>
            </a:xfrm>
            <a:custGeom>
              <a:avLst/>
              <a:gdLst/>
              <a:ahLst/>
              <a:cxnLst/>
              <a:rect l="l" t="t" r="r" b="b"/>
              <a:pathLst>
                <a:path w="209599" h="158615">
                  <a:moveTo>
                    <a:pt x="0" y="0"/>
                  </a:moveTo>
                  <a:lnTo>
                    <a:pt x="209599" y="0"/>
                  </a:lnTo>
                  <a:lnTo>
                    <a:pt x="209599" y="158615"/>
                  </a:lnTo>
                  <a:lnTo>
                    <a:pt x="0" y="15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4978981" y="4426279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4490761" y="5238088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4" y="0"/>
                  </a:lnTo>
                  <a:lnTo>
                    <a:pt x="488334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5460428" y="4862050"/>
              <a:ext cx="488334" cy="488334"/>
            </a:xfrm>
            <a:custGeom>
              <a:avLst/>
              <a:gdLst/>
              <a:ahLst/>
              <a:cxnLst/>
              <a:rect l="l" t="t" r="r" b="b"/>
              <a:pathLst>
                <a:path w="488334" h="488334">
                  <a:moveTo>
                    <a:pt x="0" y="0"/>
                  </a:moveTo>
                  <a:lnTo>
                    <a:pt x="488335" y="0"/>
                  </a:lnTo>
                  <a:lnTo>
                    <a:pt x="488335" y="488334"/>
                  </a:lnTo>
                  <a:lnTo>
                    <a:pt x="0" y="488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329053"/>
              <a:ext cx="6718715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 (2)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3337</Words>
  <Application>Microsoft Macintosh PowerPoint</Application>
  <PresentationFormat>Benutzerdefiniert</PresentationFormat>
  <Paragraphs>963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Calibri</vt:lpstr>
      <vt:lpstr>Poppins Bold</vt:lpstr>
      <vt:lpstr>Lexend Deca</vt:lpstr>
      <vt:lpstr>Poppins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- bildbasiert</dc:title>
  <cp:lastModifiedBy>Marion Weigelt</cp:lastModifiedBy>
  <cp:revision>1</cp:revision>
  <dcterms:created xsi:type="dcterms:W3CDTF">2006-08-16T00:00:00Z</dcterms:created>
  <dcterms:modified xsi:type="dcterms:W3CDTF">2026-05-18T07:28:19Z</dcterms:modified>
  <dc:identifier>DAHAK6gs920</dc:identifier>
</cp:coreProperties>
</file>