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906000" cy="6858000" type="A4"/>
  <p:notesSz cx="6858000" cy="9144000"/>
  <p:embeddedFontLst>
    <p:embeddedFont>
      <p:font typeface="Poppins" panose="00000500000000000000" pitchFamily="2" charset="0"/>
      <p:regular r:id="rId7"/>
    </p:embeddedFont>
    <p:embeddedFont>
      <p:font typeface="Poppins Bold" panose="00000800000000000000" charset="0"/>
      <p:regular r:id="rId8"/>
    </p:embeddedFont>
  </p:embeddedFontLst>
  <p:defaultTextStyle>
    <a:defPPr>
      <a:defRPr lang="en-US"/>
    </a:defPPr>
    <a:lvl1pPr marL="0" algn="l" defTabSz="593952" rtl="0" eaLnBrk="1" latinLnBrk="0" hangingPunct="1">
      <a:defRPr sz="1169" kern="1200">
        <a:solidFill>
          <a:schemeClr val="tx1"/>
        </a:solidFill>
        <a:latin typeface="+mn-lt"/>
        <a:ea typeface="+mn-ea"/>
        <a:cs typeface="+mn-cs"/>
      </a:defRPr>
    </a:lvl1pPr>
    <a:lvl2pPr marL="296976" algn="l" defTabSz="593952" rtl="0" eaLnBrk="1" latinLnBrk="0" hangingPunct="1">
      <a:defRPr sz="1169" kern="1200">
        <a:solidFill>
          <a:schemeClr val="tx1"/>
        </a:solidFill>
        <a:latin typeface="+mn-lt"/>
        <a:ea typeface="+mn-ea"/>
        <a:cs typeface="+mn-cs"/>
      </a:defRPr>
    </a:lvl2pPr>
    <a:lvl3pPr marL="593952" algn="l" defTabSz="593952" rtl="0" eaLnBrk="1" latinLnBrk="0" hangingPunct="1">
      <a:defRPr sz="1169" kern="1200">
        <a:solidFill>
          <a:schemeClr val="tx1"/>
        </a:solidFill>
        <a:latin typeface="+mn-lt"/>
        <a:ea typeface="+mn-ea"/>
        <a:cs typeface="+mn-cs"/>
      </a:defRPr>
    </a:lvl3pPr>
    <a:lvl4pPr marL="890928" algn="l" defTabSz="593952" rtl="0" eaLnBrk="1" latinLnBrk="0" hangingPunct="1">
      <a:defRPr sz="1169" kern="1200">
        <a:solidFill>
          <a:schemeClr val="tx1"/>
        </a:solidFill>
        <a:latin typeface="+mn-lt"/>
        <a:ea typeface="+mn-ea"/>
        <a:cs typeface="+mn-cs"/>
      </a:defRPr>
    </a:lvl4pPr>
    <a:lvl5pPr marL="1187904" algn="l" defTabSz="593952" rtl="0" eaLnBrk="1" latinLnBrk="0" hangingPunct="1">
      <a:defRPr sz="1169" kern="1200">
        <a:solidFill>
          <a:schemeClr val="tx1"/>
        </a:solidFill>
        <a:latin typeface="+mn-lt"/>
        <a:ea typeface="+mn-ea"/>
        <a:cs typeface="+mn-cs"/>
      </a:defRPr>
    </a:lvl5pPr>
    <a:lvl6pPr marL="1484881" algn="l" defTabSz="593952" rtl="0" eaLnBrk="1" latinLnBrk="0" hangingPunct="1">
      <a:defRPr sz="1169" kern="1200">
        <a:solidFill>
          <a:schemeClr val="tx1"/>
        </a:solidFill>
        <a:latin typeface="+mn-lt"/>
        <a:ea typeface="+mn-ea"/>
        <a:cs typeface="+mn-cs"/>
      </a:defRPr>
    </a:lvl6pPr>
    <a:lvl7pPr marL="1781857" algn="l" defTabSz="593952" rtl="0" eaLnBrk="1" latinLnBrk="0" hangingPunct="1">
      <a:defRPr sz="1169" kern="1200">
        <a:solidFill>
          <a:schemeClr val="tx1"/>
        </a:solidFill>
        <a:latin typeface="+mn-lt"/>
        <a:ea typeface="+mn-ea"/>
        <a:cs typeface="+mn-cs"/>
      </a:defRPr>
    </a:lvl7pPr>
    <a:lvl8pPr marL="2078833" algn="l" defTabSz="593952" rtl="0" eaLnBrk="1" latinLnBrk="0" hangingPunct="1">
      <a:defRPr sz="1169" kern="1200">
        <a:solidFill>
          <a:schemeClr val="tx1"/>
        </a:solidFill>
        <a:latin typeface="+mn-lt"/>
        <a:ea typeface="+mn-ea"/>
        <a:cs typeface="+mn-cs"/>
      </a:defRPr>
    </a:lvl8pPr>
    <a:lvl9pPr marL="2375809" algn="l" defTabSz="593952" rtl="0" eaLnBrk="1" latinLnBrk="0" hangingPunct="1">
      <a:defRPr sz="116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80" userDrawn="1">
          <p15:clr>
            <a:srgbClr val="A4A3A4"/>
          </p15:clr>
        </p15:guide>
        <p15:guide id="2" pos="26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105" d="100"/>
          <a:sy n="105" d="100"/>
        </p:scale>
        <p:origin x="1548" y="96"/>
      </p:cViewPr>
      <p:guideLst>
        <p:guide orient="horz" pos="980"/>
        <p:guide pos="26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5301" y="966748"/>
            <a:ext cx="7200086" cy="66707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603" y="1763487"/>
            <a:ext cx="5929482" cy="79529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41249" y="124626"/>
            <a:ext cx="1905905" cy="26553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3534" y="124626"/>
            <a:ext cx="5576537" cy="26553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127" y="1999770"/>
            <a:ext cx="7200086" cy="61808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127" y="1319014"/>
            <a:ext cx="7200086" cy="680757"/>
          </a:xfrm>
        </p:spPr>
        <p:txBody>
          <a:bodyPr anchor="b"/>
          <a:lstStyle>
            <a:lvl1pPr marL="0" indent="0">
              <a:buNone/>
              <a:defRPr sz="2001">
                <a:solidFill>
                  <a:schemeClr val="tx1">
                    <a:tint val="75000"/>
                  </a:schemeClr>
                </a:solidFill>
              </a:defRPr>
            </a:lvl1pPr>
            <a:lvl2pPr marL="45721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53" indent="0">
              <a:buNone/>
              <a:defRPr sz="1399">
                <a:solidFill>
                  <a:schemeClr val="tx1">
                    <a:tint val="75000"/>
                  </a:schemeClr>
                </a:solidFill>
              </a:defRPr>
            </a:lvl4pPr>
            <a:lvl5pPr marL="1828870" indent="0">
              <a:buNone/>
              <a:defRPr sz="1399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399">
                <a:solidFill>
                  <a:schemeClr val="tx1">
                    <a:tint val="75000"/>
                  </a:schemeClr>
                </a:solidFill>
              </a:defRPr>
            </a:lvl6pPr>
            <a:lvl7pPr marL="2743307" indent="0">
              <a:buNone/>
              <a:defRPr sz="1399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399">
                <a:solidFill>
                  <a:schemeClr val="tx1">
                    <a:tint val="75000"/>
                  </a:schemeClr>
                </a:solidFill>
              </a:defRPr>
            </a:lvl8pPr>
            <a:lvl9pPr marL="3657743" indent="0">
              <a:buNone/>
              <a:defRPr sz="13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3534" y="726142"/>
            <a:ext cx="3741221" cy="2053798"/>
          </a:xfrm>
        </p:spPr>
        <p:txBody>
          <a:bodyPr/>
          <a:lstStyle>
            <a:lvl1pPr>
              <a:defRPr sz="2801"/>
            </a:lvl1pPr>
            <a:lvl2pPr>
              <a:defRPr sz="2400"/>
            </a:lvl2pPr>
            <a:lvl3pPr>
              <a:defRPr sz="2001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05933" y="726142"/>
            <a:ext cx="3741221" cy="2053798"/>
          </a:xfrm>
        </p:spPr>
        <p:txBody>
          <a:bodyPr/>
          <a:lstStyle>
            <a:lvl1pPr>
              <a:defRPr sz="2801"/>
            </a:lvl1pPr>
            <a:lvl2pPr>
              <a:defRPr sz="2400"/>
            </a:lvl2pPr>
            <a:lvl3pPr>
              <a:defRPr sz="2001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3534" y="696606"/>
            <a:ext cx="3742692" cy="2903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7" indent="0">
              <a:buNone/>
              <a:defRPr sz="2001" b="1"/>
            </a:lvl2pPr>
            <a:lvl3pPr marL="914436" indent="0">
              <a:buNone/>
              <a:defRPr sz="1800" b="1"/>
            </a:lvl3pPr>
            <a:lvl4pPr marL="1371653" indent="0">
              <a:buNone/>
              <a:defRPr sz="1600" b="1"/>
            </a:lvl4pPr>
            <a:lvl5pPr marL="1828870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7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3534" y="986919"/>
            <a:ext cx="3742692" cy="1793021"/>
          </a:xfrm>
        </p:spPr>
        <p:txBody>
          <a:bodyPr/>
          <a:lstStyle>
            <a:lvl1pPr>
              <a:defRPr sz="2400"/>
            </a:lvl1pPr>
            <a:lvl2pPr>
              <a:defRPr sz="2001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02994" y="696606"/>
            <a:ext cx="3744162" cy="2903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7" indent="0">
              <a:buNone/>
              <a:defRPr sz="2001" b="1"/>
            </a:lvl2pPr>
            <a:lvl3pPr marL="914436" indent="0">
              <a:buNone/>
              <a:defRPr sz="1800" b="1"/>
            </a:lvl3pPr>
            <a:lvl4pPr marL="1371653" indent="0">
              <a:buNone/>
              <a:defRPr sz="1600" b="1"/>
            </a:lvl4pPr>
            <a:lvl5pPr marL="1828870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7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02994" y="986919"/>
            <a:ext cx="3744162" cy="1793021"/>
          </a:xfrm>
        </p:spPr>
        <p:txBody>
          <a:bodyPr/>
          <a:lstStyle>
            <a:lvl1pPr>
              <a:defRPr sz="2400"/>
            </a:lvl1pPr>
            <a:lvl2pPr>
              <a:defRPr sz="2001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535" y="123905"/>
            <a:ext cx="2786798" cy="527317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1804" y="123906"/>
            <a:ext cx="4735350" cy="2656034"/>
          </a:xfrm>
        </p:spPr>
        <p:txBody>
          <a:bodyPr/>
          <a:lstStyle>
            <a:lvl1pPr>
              <a:defRPr sz="3200"/>
            </a:lvl1pPr>
            <a:lvl2pPr>
              <a:defRPr sz="2801"/>
            </a:lvl2pPr>
            <a:lvl3pPr>
              <a:defRPr sz="2400"/>
            </a:lvl3pPr>
            <a:lvl4pPr>
              <a:defRPr sz="2001"/>
            </a:lvl4pPr>
            <a:lvl5pPr>
              <a:defRPr sz="2001"/>
            </a:lvl5pPr>
            <a:lvl6pPr>
              <a:defRPr sz="2001"/>
            </a:lvl6pPr>
            <a:lvl7pPr>
              <a:defRPr sz="2001"/>
            </a:lvl7pPr>
            <a:lvl8pPr>
              <a:defRPr sz="2001"/>
            </a:lvl8pPr>
            <a:lvl9pPr>
              <a:defRPr sz="20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535" y="651222"/>
            <a:ext cx="2786798" cy="2128718"/>
          </a:xfrm>
        </p:spPr>
        <p:txBody>
          <a:bodyPr/>
          <a:lstStyle>
            <a:lvl1pPr marL="0" indent="0">
              <a:buNone/>
              <a:defRPr sz="1399"/>
            </a:lvl1pPr>
            <a:lvl2pPr marL="457217" indent="0">
              <a:buNone/>
              <a:defRPr sz="1201"/>
            </a:lvl2pPr>
            <a:lvl3pPr marL="914436" indent="0">
              <a:buNone/>
              <a:defRPr sz="1000"/>
            </a:lvl3pPr>
            <a:lvl4pPr marL="1371653" indent="0">
              <a:buNone/>
              <a:defRPr sz="899"/>
            </a:lvl4pPr>
            <a:lvl5pPr marL="1828870" indent="0">
              <a:buNone/>
              <a:defRPr sz="899"/>
            </a:lvl5pPr>
            <a:lvl6pPr marL="2286090" indent="0">
              <a:buNone/>
              <a:defRPr sz="899"/>
            </a:lvl6pPr>
            <a:lvl7pPr marL="2743307" indent="0">
              <a:buNone/>
              <a:defRPr sz="899"/>
            </a:lvl7pPr>
            <a:lvl8pPr marL="3200526" indent="0">
              <a:buNone/>
              <a:defRPr sz="899"/>
            </a:lvl8pPr>
            <a:lvl9pPr marL="3657743" indent="0">
              <a:buNone/>
              <a:defRPr sz="89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0314" y="2178425"/>
            <a:ext cx="5082413" cy="257175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60314" y="278066"/>
            <a:ext cx="5082413" cy="1867220"/>
          </a:xfrm>
        </p:spPr>
        <p:txBody>
          <a:bodyPr/>
          <a:lstStyle>
            <a:lvl1pPr marL="0" indent="0">
              <a:buNone/>
              <a:defRPr sz="3200"/>
            </a:lvl1pPr>
            <a:lvl2pPr marL="457217" indent="0">
              <a:buNone/>
              <a:defRPr sz="2801"/>
            </a:lvl2pPr>
            <a:lvl3pPr marL="914436" indent="0">
              <a:buNone/>
              <a:defRPr sz="2400"/>
            </a:lvl3pPr>
            <a:lvl4pPr marL="1371653" indent="0">
              <a:buNone/>
              <a:defRPr sz="2001"/>
            </a:lvl4pPr>
            <a:lvl5pPr marL="1828870" indent="0">
              <a:buNone/>
              <a:defRPr sz="2001"/>
            </a:lvl5pPr>
            <a:lvl6pPr marL="2286090" indent="0">
              <a:buNone/>
              <a:defRPr sz="2001"/>
            </a:lvl6pPr>
            <a:lvl7pPr marL="2743307" indent="0">
              <a:buNone/>
              <a:defRPr sz="2001"/>
            </a:lvl7pPr>
            <a:lvl8pPr marL="3200526" indent="0">
              <a:buNone/>
              <a:defRPr sz="2001"/>
            </a:lvl8pPr>
            <a:lvl9pPr marL="3657743" indent="0">
              <a:buNone/>
              <a:defRPr sz="2001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60314" y="2435600"/>
            <a:ext cx="5082413" cy="365231"/>
          </a:xfrm>
        </p:spPr>
        <p:txBody>
          <a:bodyPr/>
          <a:lstStyle>
            <a:lvl1pPr marL="0" indent="0">
              <a:buNone/>
              <a:defRPr sz="1399"/>
            </a:lvl1pPr>
            <a:lvl2pPr marL="457217" indent="0">
              <a:buNone/>
              <a:defRPr sz="1201"/>
            </a:lvl2pPr>
            <a:lvl3pPr marL="914436" indent="0">
              <a:buNone/>
              <a:defRPr sz="1000"/>
            </a:lvl3pPr>
            <a:lvl4pPr marL="1371653" indent="0">
              <a:buNone/>
              <a:defRPr sz="899"/>
            </a:lvl4pPr>
            <a:lvl5pPr marL="1828870" indent="0">
              <a:buNone/>
              <a:defRPr sz="899"/>
            </a:lvl5pPr>
            <a:lvl6pPr marL="2286090" indent="0">
              <a:buNone/>
              <a:defRPr sz="899"/>
            </a:lvl6pPr>
            <a:lvl7pPr marL="2743307" indent="0">
              <a:buNone/>
              <a:defRPr sz="899"/>
            </a:lvl7pPr>
            <a:lvl8pPr marL="3200526" indent="0">
              <a:buNone/>
              <a:defRPr sz="899"/>
            </a:lvl8pPr>
            <a:lvl9pPr marL="3657743" indent="0">
              <a:buNone/>
              <a:defRPr sz="89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3534" y="124626"/>
            <a:ext cx="7623620" cy="518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3534" y="726142"/>
            <a:ext cx="7623620" cy="20537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3534" y="2884395"/>
            <a:ext cx="1976494" cy="1656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4153" y="2884395"/>
            <a:ext cx="2682385" cy="1656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70660" y="2884395"/>
            <a:ext cx="1976494" cy="1656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36" rtl="0" eaLnBrk="1" latinLnBrk="0" hangingPunct="1">
        <a:spcBef>
          <a:spcPct val="0"/>
        </a:spcBef>
        <a:buNone/>
        <a:defRPr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13" indent="-342913" algn="l" defTabSz="91443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80" indent="-285760" algn="l" defTabSz="914436" rtl="0" eaLnBrk="1" latinLnBrk="0" hangingPunct="1">
        <a:spcBef>
          <a:spcPct val="20000"/>
        </a:spcBef>
        <a:buFont typeface="Arial" pitchFamily="34" charset="0"/>
        <a:buChar char="–"/>
        <a:defRPr sz="28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4" indent="-228610" algn="l" defTabSz="91443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10" algn="l" defTabSz="914436" rtl="0" eaLnBrk="1" latinLnBrk="0" hangingPunct="1">
        <a:spcBef>
          <a:spcPct val="20000"/>
        </a:spcBef>
        <a:buFont typeface="Arial" pitchFamily="34" charset="0"/>
        <a:buChar char="–"/>
        <a:defRPr sz="20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0" indent="-228610" algn="l" defTabSz="914436" rtl="0" eaLnBrk="1" latinLnBrk="0" hangingPunct="1">
        <a:spcBef>
          <a:spcPct val="20000"/>
        </a:spcBef>
        <a:buFont typeface="Arial" pitchFamily="34" charset="0"/>
        <a:buChar char="»"/>
        <a:defRPr sz="20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7" indent="-228610" algn="l" defTabSz="914436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6" indent="-228610" algn="l" defTabSz="914436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3" indent="-228610" algn="l" defTabSz="914436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3" indent="-228610" algn="l" defTabSz="914436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7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3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7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3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49569" y="858919"/>
            <a:ext cx="9405460" cy="5147160"/>
            <a:chOff x="0" y="0"/>
            <a:chExt cx="12540615" cy="6862880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2540615" cy="6862880"/>
              <a:chOff x="0" y="0"/>
              <a:chExt cx="6250510" cy="3420605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250510" cy="3420605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3420605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3415767"/>
                    </a:lnTo>
                    <a:cubicBezTo>
                      <a:pt x="6250510" y="3417050"/>
                      <a:pt x="6250000" y="3418280"/>
                      <a:pt x="6249093" y="3419188"/>
                    </a:cubicBezTo>
                    <a:cubicBezTo>
                      <a:pt x="6248185" y="3420096"/>
                      <a:pt x="6246954" y="3420605"/>
                      <a:pt x="6245671" y="3420605"/>
                    </a:cubicBezTo>
                    <a:lnTo>
                      <a:pt x="4839" y="3420605"/>
                    </a:lnTo>
                    <a:cubicBezTo>
                      <a:pt x="3555" y="3420605"/>
                      <a:pt x="2325" y="3420096"/>
                      <a:pt x="1417" y="3419188"/>
                    </a:cubicBezTo>
                    <a:cubicBezTo>
                      <a:pt x="510" y="3418280"/>
                      <a:pt x="0" y="3417050"/>
                      <a:pt x="0" y="3415767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0"/>
                <a:ext cx="6250510" cy="3420605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65"/>
                  </a:lnSpc>
                </a:pPr>
                <a:endParaRPr sz="1168"/>
              </a:p>
              <a:p>
                <a:pPr algn="ctr">
                  <a:lnSpc>
                    <a:spcPts val="465"/>
                  </a:lnSpc>
                </a:pPr>
                <a:endParaRPr sz="1168"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457625" y="512372"/>
              <a:ext cx="11625366" cy="5810213"/>
              <a:chOff x="0" y="0"/>
              <a:chExt cx="5794330" cy="2895934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5794330" cy="2895934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2895934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2879406"/>
                    </a:lnTo>
                    <a:cubicBezTo>
                      <a:pt x="5794330" y="2883789"/>
                      <a:pt x="5792588" y="2887993"/>
                      <a:pt x="5789488" y="2891093"/>
                    </a:cubicBezTo>
                    <a:cubicBezTo>
                      <a:pt x="5786389" y="2894193"/>
                      <a:pt x="5782185" y="2895934"/>
                      <a:pt x="5777802" y="2895934"/>
                    </a:cubicBezTo>
                    <a:lnTo>
                      <a:pt x="16528" y="2895934"/>
                    </a:lnTo>
                    <a:cubicBezTo>
                      <a:pt x="12145" y="2895934"/>
                      <a:pt x="7941" y="2894193"/>
                      <a:pt x="4841" y="2891093"/>
                    </a:cubicBezTo>
                    <a:cubicBezTo>
                      <a:pt x="1741" y="2887993"/>
                      <a:pt x="0" y="2883789"/>
                      <a:pt x="0" y="2879406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0"/>
                <a:ext cx="5794330" cy="2895934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65"/>
                  </a:lnSpc>
                </a:pPr>
                <a:endParaRPr sz="1168"/>
              </a:p>
            </p:txBody>
          </p:sp>
        </p:grpSp>
      </p:grpSp>
      <p:sp>
        <p:nvSpPr>
          <p:cNvPr id="9" name="TextBox 9"/>
          <p:cNvSpPr txBox="1"/>
          <p:nvPr/>
        </p:nvSpPr>
        <p:spPr>
          <a:xfrm>
            <a:off x="603441" y="1576091"/>
            <a:ext cx="8697719" cy="34791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150"/>
              </a:lnSpc>
            </a:pPr>
            <a:r>
              <a:rPr lang="en-US" sz="6536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Gründe für die</a:t>
            </a:r>
          </a:p>
          <a:p>
            <a:pPr algn="ctr">
              <a:lnSpc>
                <a:spcPts val="9150"/>
              </a:lnSpc>
            </a:pPr>
            <a:r>
              <a:rPr lang="en-US" sz="6536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Alterbeschränkung</a:t>
            </a:r>
          </a:p>
          <a:p>
            <a:pPr algn="ctr">
              <a:lnSpc>
                <a:spcPts val="9150"/>
              </a:lnSpc>
              <a:spcBef>
                <a:spcPct val="0"/>
              </a:spcBef>
            </a:pPr>
            <a:r>
              <a:rPr lang="en-US" sz="6536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für Social Media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6199" y="76200"/>
            <a:ext cx="9753601" cy="2782466"/>
            <a:chOff x="0" y="0"/>
            <a:chExt cx="13397123" cy="395273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3397123" cy="3952734"/>
              <a:chOff x="0" y="0"/>
              <a:chExt cx="6250510" cy="1844172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250510" cy="1844172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844172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839334"/>
                    </a:lnTo>
                    <a:cubicBezTo>
                      <a:pt x="6250510" y="1840617"/>
                      <a:pt x="6250000" y="1841848"/>
                      <a:pt x="6249093" y="1842755"/>
                    </a:cubicBezTo>
                    <a:cubicBezTo>
                      <a:pt x="6248185" y="1843662"/>
                      <a:pt x="6246954" y="1844172"/>
                      <a:pt x="6245671" y="1844172"/>
                    </a:cubicBezTo>
                    <a:lnTo>
                      <a:pt x="4839" y="1844172"/>
                    </a:lnTo>
                    <a:cubicBezTo>
                      <a:pt x="3555" y="1844172"/>
                      <a:pt x="2325" y="1843662"/>
                      <a:pt x="1417" y="1842755"/>
                    </a:cubicBezTo>
                    <a:cubicBezTo>
                      <a:pt x="510" y="1841848"/>
                      <a:pt x="0" y="1840617"/>
                      <a:pt x="0" y="1839334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0"/>
                <a:ext cx="6250510" cy="1844172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16"/>
                  </a:lnSpc>
                </a:pPr>
                <a:endParaRPr sz="1168"/>
              </a:p>
              <a:p>
                <a:pPr algn="ctr">
                  <a:lnSpc>
                    <a:spcPts val="416"/>
                  </a:lnSpc>
                </a:pPr>
                <a:endParaRPr sz="1168"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482490" y="380422"/>
              <a:ext cx="12419363" cy="3143756"/>
              <a:chOff x="0" y="0"/>
              <a:chExt cx="5794330" cy="146673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5794330" cy="146673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46673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450211"/>
                    </a:lnTo>
                    <a:cubicBezTo>
                      <a:pt x="5794330" y="1454594"/>
                      <a:pt x="5792588" y="1458798"/>
                      <a:pt x="5789488" y="1461898"/>
                    </a:cubicBezTo>
                    <a:cubicBezTo>
                      <a:pt x="5786389" y="1464997"/>
                      <a:pt x="5782185" y="1466739"/>
                      <a:pt x="5777802" y="1466739"/>
                    </a:cubicBezTo>
                    <a:lnTo>
                      <a:pt x="16528" y="1466739"/>
                    </a:lnTo>
                    <a:cubicBezTo>
                      <a:pt x="12145" y="1466739"/>
                      <a:pt x="7941" y="1464997"/>
                      <a:pt x="4841" y="1461898"/>
                    </a:cubicBezTo>
                    <a:cubicBezTo>
                      <a:pt x="1741" y="1458798"/>
                      <a:pt x="0" y="1454594"/>
                      <a:pt x="0" y="145021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0"/>
                <a:ext cx="5794330" cy="1466739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16"/>
                  </a:lnSpc>
                </a:pPr>
                <a:endParaRPr sz="1168"/>
              </a:p>
            </p:txBody>
          </p:sp>
        </p:grpSp>
      </p:grpSp>
      <p:sp>
        <p:nvSpPr>
          <p:cNvPr id="9" name="TextBox 9"/>
          <p:cNvSpPr txBox="1"/>
          <p:nvPr/>
        </p:nvSpPr>
        <p:spPr>
          <a:xfrm>
            <a:off x="330856" y="413187"/>
            <a:ext cx="9135994" cy="20746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262"/>
              </a:lnSpc>
            </a:pPr>
            <a:r>
              <a:rPr lang="en-US" sz="5902" b="1" dirty="0" err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Werbung</a:t>
            </a:r>
            <a:r>
              <a:rPr lang="en-US" sz="5902" b="1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</a:p>
          <a:p>
            <a:pPr algn="ctr">
              <a:lnSpc>
                <a:spcPts val="8262"/>
              </a:lnSpc>
              <a:spcBef>
                <a:spcPct val="0"/>
              </a:spcBef>
            </a:pPr>
            <a:r>
              <a:rPr lang="en-US" sz="5902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verführt</a:t>
            </a:r>
            <a:r>
              <a:rPr lang="en-US" sz="5902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5902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zu</a:t>
            </a:r>
            <a:r>
              <a:rPr lang="en-US" sz="5902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5902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Käufen</a:t>
            </a:r>
            <a:endParaRPr lang="en-US" sz="5902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10" name="Group 10"/>
          <p:cNvGrpSpPr/>
          <p:nvPr/>
        </p:nvGrpSpPr>
        <p:grpSpPr>
          <a:xfrm>
            <a:off x="76199" y="3126458"/>
            <a:ext cx="9753601" cy="2939387"/>
            <a:chOff x="0" y="0"/>
            <a:chExt cx="13397123" cy="3952734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0"/>
              <a:ext cx="13397123" cy="3952734"/>
              <a:chOff x="0" y="0"/>
              <a:chExt cx="6250510" cy="1844172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6250510" cy="1844172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844172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839334"/>
                    </a:lnTo>
                    <a:cubicBezTo>
                      <a:pt x="6250510" y="1840617"/>
                      <a:pt x="6250000" y="1841848"/>
                      <a:pt x="6249093" y="1842755"/>
                    </a:cubicBezTo>
                    <a:cubicBezTo>
                      <a:pt x="6248185" y="1843662"/>
                      <a:pt x="6246954" y="1844172"/>
                      <a:pt x="6245671" y="1844172"/>
                    </a:cubicBezTo>
                    <a:lnTo>
                      <a:pt x="4839" y="1844172"/>
                    </a:lnTo>
                    <a:cubicBezTo>
                      <a:pt x="3555" y="1844172"/>
                      <a:pt x="2325" y="1843662"/>
                      <a:pt x="1417" y="1842755"/>
                    </a:cubicBezTo>
                    <a:cubicBezTo>
                      <a:pt x="510" y="1841848"/>
                      <a:pt x="0" y="1840617"/>
                      <a:pt x="0" y="1839334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0" y="0"/>
                <a:ext cx="6250510" cy="1844172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16"/>
                  </a:lnSpc>
                </a:pPr>
                <a:endParaRPr sz="1168"/>
              </a:p>
              <a:p>
                <a:pPr algn="ctr">
                  <a:lnSpc>
                    <a:spcPts val="416"/>
                  </a:lnSpc>
                </a:pPr>
                <a:endParaRPr sz="1168"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>
              <a:off x="482490" y="380422"/>
              <a:ext cx="12419363" cy="3143756"/>
              <a:chOff x="0" y="0"/>
              <a:chExt cx="5794330" cy="1466739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5794330" cy="146673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46673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450211"/>
                    </a:lnTo>
                    <a:cubicBezTo>
                      <a:pt x="5794330" y="1454594"/>
                      <a:pt x="5792588" y="1458798"/>
                      <a:pt x="5789488" y="1461898"/>
                    </a:cubicBezTo>
                    <a:cubicBezTo>
                      <a:pt x="5786389" y="1464997"/>
                      <a:pt x="5782185" y="1466739"/>
                      <a:pt x="5777802" y="1466739"/>
                    </a:cubicBezTo>
                    <a:lnTo>
                      <a:pt x="16528" y="1466739"/>
                    </a:lnTo>
                    <a:cubicBezTo>
                      <a:pt x="12145" y="1466739"/>
                      <a:pt x="7941" y="1464997"/>
                      <a:pt x="4841" y="1461898"/>
                    </a:cubicBezTo>
                    <a:cubicBezTo>
                      <a:pt x="1741" y="1458798"/>
                      <a:pt x="0" y="1454594"/>
                      <a:pt x="0" y="145021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0" y="0"/>
                <a:ext cx="5794330" cy="1466739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16"/>
                  </a:lnSpc>
                </a:pPr>
                <a:endParaRPr sz="1168"/>
              </a:p>
            </p:txBody>
          </p:sp>
        </p:grpSp>
      </p:grpSp>
      <p:sp>
        <p:nvSpPr>
          <p:cNvPr id="17" name="TextBox 17"/>
          <p:cNvSpPr txBox="1"/>
          <p:nvPr/>
        </p:nvSpPr>
        <p:spPr>
          <a:xfrm>
            <a:off x="342536" y="3540951"/>
            <a:ext cx="9135994" cy="20746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262"/>
              </a:lnSpc>
            </a:pPr>
            <a:r>
              <a:rPr lang="en-US" sz="5902" b="1" dirty="0" err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ungeeignete</a:t>
            </a:r>
            <a:endParaRPr lang="en-US" sz="5902" b="1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8262"/>
              </a:lnSpc>
              <a:spcBef>
                <a:spcPct val="0"/>
              </a:spcBef>
            </a:pPr>
            <a:r>
              <a:rPr lang="en-US" sz="5902" b="1" dirty="0" err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Inhalte</a:t>
            </a:r>
            <a:endParaRPr lang="en-US" sz="5902" b="1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6199" y="76200"/>
            <a:ext cx="9753601" cy="2782466"/>
            <a:chOff x="0" y="0"/>
            <a:chExt cx="13397123" cy="395273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3397123" cy="3952734"/>
              <a:chOff x="0" y="0"/>
              <a:chExt cx="6250510" cy="1844172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250510" cy="1844172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844172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839334"/>
                    </a:lnTo>
                    <a:cubicBezTo>
                      <a:pt x="6250510" y="1840617"/>
                      <a:pt x="6250000" y="1841848"/>
                      <a:pt x="6249093" y="1842755"/>
                    </a:cubicBezTo>
                    <a:cubicBezTo>
                      <a:pt x="6248185" y="1843662"/>
                      <a:pt x="6246954" y="1844172"/>
                      <a:pt x="6245671" y="1844172"/>
                    </a:cubicBezTo>
                    <a:lnTo>
                      <a:pt x="4839" y="1844172"/>
                    </a:lnTo>
                    <a:cubicBezTo>
                      <a:pt x="3555" y="1844172"/>
                      <a:pt x="2325" y="1843662"/>
                      <a:pt x="1417" y="1842755"/>
                    </a:cubicBezTo>
                    <a:cubicBezTo>
                      <a:pt x="510" y="1841848"/>
                      <a:pt x="0" y="1840617"/>
                      <a:pt x="0" y="1839334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0"/>
                <a:ext cx="6250510" cy="1844172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16"/>
                  </a:lnSpc>
                </a:pPr>
                <a:endParaRPr sz="1168"/>
              </a:p>
              <a:p>
                <a:pPr algn="ctr">
                  <a:lnSpc>
                    <a:spcPts val="416"/>
                  </a:lnSpc>
                </a:pPr>
                <a:endParaRPr sz="1168"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482490" y="380422"/>
              <a:ext cx="12419363" cy="3143756"/>
              <a:chOff x="0" y="0"/>
              <a:chExt cx="5794330" cy="146673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5794330" cy="146673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46673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450211"/>
                    </a:lnTo>
                    <a:cubicBezTo>
                      <a:pt x="5794330" y="1454594"/>
                      <a:pt x="5792588" y="1458798"/>
                      <a:pt x="5789488" y="1461898"/>
                    </a:cubicBezTo>
                    <a:cubicBezTo>
                      <a:pt x="5786389" y="1464997"/>
                      <a:pt x="5782185" y="1466739"/>
                      <a:pt x="5777802" y="1466739"/>
                    </a:cubicBezTo>
                    <a:lnTo>
                      <a:pt x="16528" y="1466739"/>
                    </a:lnTo>
                    <a:cubicBezTo>
                      <a:pt x="12145" y="1466739"/>
                      <a:pt x="7941" y="1464997"/>
                      <a:pt x="4841" y="1461898"/>
                    </a:cubicBezTo>
                    <a:cubicBezTo>
                      <a:pt x="1741" y="1458798"/>
                      <a:pt x="0" y="1454594"/>
                      <a:pt x="0" y="145021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0"/>
                <a:ext cx="5794330" cy="1466739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16"/>
                  </a:lnSpc>
                </a:pPr>
                <a:endParaRPr sz="1168"/>
              </a:p>
            </p:txBody>
          </p:sp>
        </p:grpSp>
      </p:grpSp>
      <p:sp>
        <p:nvSpPr>
          <p:cNvPr id="9" name="TextBox 9"/>
          <p:cNvSpPr txBox="1"/>
          <p:nvPr/>
        </p:nvSpPr>
        <p:spPr>
          <a:xfrm>
            <a:off x="420120" y="411462"/>
            <a:ext cx="9135994" cy="20746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262"/>
              </a:lnSpc>
              <a:spcBef>
                <a:spcPct val="0"/>
              </a:spcBef>
            </a:pPr>
            <a:r>
              <a:rPr lang="en-US" sz="5902" b="1" dirty="0" err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beleidigende</a:t>
            </a:r>
            <a:r>
              <a:rPr lang="en-US" sz="5902" b="1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5902" b="1" dirty="0" err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Kommentare</a:t>
            </a:r>
            <a:r>
              <a:rPr lang="en-US" sz="5902" b="1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76199" y="2911074"/>
            <a:ext cx="9753601" cy="1889526"/>
            <a:chOff x="0" y="0"/>
            <a:chExt cx="13397123" cy="2519368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0"/>
              <a:ext cx="13397123" cy="2519368"/>
              <a:chOff x="0" y="0"/>
              <a:chExt cx="6250510" cy="1175427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6250510" cy="117542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17542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170588"/>
                    </a:lnTo>
                    <a:cubicBezTo>
                      <a:pt x="6250510" y="1171871"/>
                      <a:pt x="6250000" y="1173102"/>
                      <a:pt x="6249093" y="1174010"/>
                    </a:cubicBezTo>
                    <a:cubicBezTo>
                      <a:pt x="6248185" y="1174917"/>
                      <a:pt x="6246954" y="1175427"/>
                      <a:pt x="6245671" y="1175427"/>
                    </a:cubicBezTo>
                    <a:lnTo>
                      <a:pt x="4839" y="1175427"/>
                    </a:lnTo>
                    <a:cubicBezTo>
                      <a:pt x="3555" y="1175427"/>
                      <a:pt x="2325" y="1174917"/>
                      <a:pt x="1417" y="1174010"/>
                    </a:cubicBezTo>
                    <a:cubicBezTo>
                      <a:pt x="510" y="1173102"/>
                      <a:pt x="0" y="1171871"/>
                      <a:pt x="0" y="1170588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0" y="0"/>
                <a:ext cx="6250510" cy="1175427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16"/>
                  </a:lnSpc>
                </a:pPr>
                <a:endParaRPr sz="1168"/>
              </a:p>
              <a:p>
                <a:pPr algn="ctr">
                  <a:lnSpc>
                    <a:spcPts val="416"/>
                  </a:lnSpc>
                </a:pPr>
                <a:endParaRPr sz="1168"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>
              <a:off x="482490" y="380422"/>
              <a:ext cx="12419363" cy="1766236"/>
              <a:chOff x="0" y="0"/>
              <a:chExt cx="5794330" cy="824048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5794330" cy="824048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824048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807520"/>
                    </a:lnTo>
                    <a:cubicBezTo>
                      <a:pt x="5794330" y="811903"/>
                      <a:pt x="5792588" y="816107"/>
                      <a:pt x="5789488" y="819207"/>
                    </a:cubicBezTo>
                    <a:cubicBezTo>
                      <a:pt x="5786389" y="822307"/>
                      <a:pt x="5782185" y="824048"/>
                      <a:pt x="5777802" y="824048"/>
                    </a:cubicBezTo>
                    <a:lnTo>
                      <a:pt x="16528" y="824048"/>
                    </a:lnTo>
                    <a:cubicBezTo>
                      <a:pt x="12145" y="824048"/>
                      <a:pt x="7941" y="822307"/>
                      <a:pt x="4841" y="819207"/>
                    </a:cubicBezTo>
                    <a:cubicBezTo>
                      <a:pt x="1741" y="816107"/>
                      <a:pt x="0" y="811903"/>
                      <a:pt x="0" y="807520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0" y="0"/>
                <a:ext cx="5794330" cy="824048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16"/>
                  </a:lnSpc>
                </a:pPr>
                <a:endParaRPr sz="1168"/>
              </a:p>
            </p:txBody>
          </p:sp>
        </p:grpSp>
      </p:grpSp>
      <p:grpSp>
        <p:nvGrpSpPr>
          <p:cNvPr id="17" name="Group 17"/>
          <p:cNvGrpSpPr/>
          <p:nvPr/>
        </p:nvGrpSpPr>
        <p:grpSpPr>
          <a:xfrm>
            <a:off x="76199" y="4853008"/>
            <a:ext cx="9775167" cy="1857021"/>
            <a:chOff x="0" y="0"/>
            <a:chExt cx="13397123" cy="2519368"/>
          </a:xfrm>
        </p:grpSpPr>
        <p:grpSp>
          <p:nvGrpSpPr>
            <p:cNvPr id="18" name="Group 18"/>
            <p:cNvGrpSpPr/>
            <p:nvPr/>
          </p:nvGrpSpPr>
          <p:grpSpPr>
            <a:xfrm>
              <a:off x="0" y="0"/>
              <a:ext cx="13397123" cy="2519368"/>
              <a:chOff x="0" y="0"/>
              <a:chExt cx="6250510" cy="1175427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6250510" cy="117542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17542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170588"/>
                    </a:lnTo>
                    <a:cubicBezTo>
                      <a:pt x="6250510" y="1171871"/>
                      <a:pt x="6250000" y="1173102"/>
                      <a:pt x="6249093" y="1174010"/>
                    </a:cubicBezTo>
                    <a:cubicBezTo>
                      <a:pt x="6248185" y="1174917"/>
                      <a:pt x="6246954" y="1175427"/>
                      <a:pt x="6245671" y="1175427"/>
                    </a:cubicBezTo>
                    <a:lnTo>
                      <a:pt x="4839" y="1175427"/>
                    </a:lnTo>
                    <a:cubicBezTo>
                      <a:pt x="3555" y="1175427"/>
                      <a:pt x="2325" y="1174917"/>
                      <a:pt x="1417" y="1174010"/>
                    </a:cubicBezTo>
                    <a:cubicBezTo>
                      <a:pt x="510" y="1173102"/>
                      <a:pt x="0" y="1171871"/>
                      <a:pt x="0" y="1170588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0" y="0"/>
                <a:ext cx="6250510" cy="1175427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16"/>
                  </a:lnSpc>
                </a:pPr>
                <a:endParaRPr sz="1168"/>
              </a:p>
              <a:p>
                <a:pPr algn="ctr">
                  <a:lnSpc>
                    <a:spcPts val="416"/>
                  </a:lnSpc>
                </a:pPr>
                <a:endParaRPr sz="1168"/>
              </a:p>
            </p:txBody>
          </p:sp>
        </p:grpSp>
        <p:grpSp>
          <p:nvGrpSpPr>
            <p:cNvPr id="21" name="Group 21"/>
            <p:cNvGrpSpPr/>
            <p:nvPr/>
          </p:nvGrpSpPr>
          <p:grpSpPr>
            <a:xfrm>
              <a:off x="482490" y="380422"/>
              <a:ext cx="12419363" cy="1766236"/>
              <a:chOff x="0" y="0"/>
              <a:chExt cx="5794330" cy="824048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0" y="0"/>
                <a:ext cx="5794330" cy="824048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824048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807520"/>
                    </a:lnTo>
                    <a:cubicBezTo>
                      <a:pt x="5794330" y="811903"/>
                      <a:pt x="5792588" y="816107"/>
                      <a:pt x="5789488" y="819207"/>
                    </a:cubicBezTo>
                    <a:cubicBezTo>
                      <a:pt x="5786389" y="822307"/>
                      <a:pt x="5782185" y="824048"/>
                      <a:pt x="5777802" y="824048"/>
                    </a:cubicBezTo>
                    <a:lnTo>
                      <a:pt x="16528" y="824048"/>
                    </a:lnTo>
                    <a:cubicBezTo>
                      <a:pt x="12145" y="824048"/>
                      <a:pt x="7941" y="822307"/>
                      <a:pt x="4841" y="819207"/>
                    </a:cubicBezTo>
                    <a:cubicBezTo>
                      <a:pt x="1741" y="816107"/>
                      <a:pt x="0" y="811903"/>
                      <a:pt x="0" y="807520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0" y="0"/>
                <a:ext cx="5794330" cy="824048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16"/>
                  </a:lnSpc>
                </a:pPr>
                <a:endParaRPr sz="1168"/>
              </a:p>
            </p:txBody>
          </p:sp>
        </p:grpSp>
      </p:grpSp>
      <p:sp>
        <p:nvSpPr>
          <p:cNvPr id="24" name="TextBox 24"/>
          <p:cNvSpPr txBox="1"/>
          <p:nvPr/>
        </p:nvSpPr>
        <p:spPr>
          <a:xfrm>
            <a:off x="388247" y="3354221"/>
            <a:ext cx="9135994" cy="10102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262"/>
              </a:lnSpc>
              <a:spcBef>
                <a:spcPct val="0"/>
              </a:spcBef>
            </a:pPr>
            <a:r>
              <a:rPr lang="en-US" sz="5902" b="1" dirty="0" err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Kontakte</a:t>
            </a:r>
            <a:r>
              <a:rPr lang="en-US" sz="5902" b="1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5902" b="1" dirty="0" err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zu</a:t>
            </a:r>
            <a:r>
              <a:rPr lang="en-US" sz="5902" b="1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5902" b="1" dirty="0" err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Fremden</a:t>
            </a:r>
            <a:endParaRPr lang="en-US" sz="5902" b="1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381897" y="5276411"/>
            <a:ext cx="9135994" cy="10102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262"/>
              </a:lnSpc>
              <a:spcBef>
                <a:spcPct val="0"/>
              </a:spcBef>
            </a:pPr>
            <a:r>
              <a:rPr lang="en-US" sz="5902" b="1" dirty="0" err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falsche</a:t>
            </a:r>
            <a:r>
              <a:rPr lang="en-US" sz="5902" b="1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5902" b="1" dirty="0" err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Informationen</a:t>
            </a:r>
            <a:endParaRPr lang="en-US" sz="5902" b="1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3027" y="492437"/>
            <a:ext cx="9405460" cy="5635807"/>
            <a:chOff x="0" y="0"/>
            <a:chExt cx="12540615" cy="7514410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2540615" cy="7514410"/>
              <a:chOff x="0" y="0"/>
              <a:chExt cx="6250510" cy="3745342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250510" cy="3745342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3745342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3740503"/>
                    </a:lnTo>
                    <a:cubicBezTo>
                      <a:pt x="6250510" y="3741787"/>
                      <a:pt x="6250000" y="3743017"/>
                      <a:pt x="6249093" y="3743925"/>
                    </a:cubicBezTo>
                    <a:cubicBezTo>
                      <a:pt x="6248185" y="3744832"/>
                      <a:pt x="6246954" y="3745342"/>
                      <a:pt x="6245671" y="3745342"/>
                    </a:cubicBezTo>
                    <a:lnTo>
                      <a:pt x="4839" y="3745342"/>
                    </a:lnTo>
                    <a:cubicBezTo>
                      <a:pt x="3555" y="3745342"/>
                      <a:pt x="2325" y="3744832"/>
                      <a:pt x="1417" y="3743925"/>
                    </a:cubicBezTo>
                    <a:cubicBezTo>
                      <a:pt x="510" y="3743017"/>
                      <a:pt x="0" y="3741787"/>
                      <a:pt x="0" y="3740503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0"/>
                <a:ext cx="6250510" cy="3745342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65"/>
                  </a:lnSpc>
                </a:pPr>
                <a:endParaRPr sz="1168"/>
              </a:p>
              <a:p>
                <a:pPr algn="ctr">
                  <a:lnSpc>
                    <a:spcPts val="465"/>
                  </a:lnSpc>
                </a:pPr>
                <a:endParaRPr sz="1168"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392472" y="414126"/>
              <a:ext cx="11625366" cy="6624359"/>
              <a:chOff x="0" y="0"/>
              <a:chExt cx="5794330" cy="3301722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5794330" cy="3301722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3301722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3285194"/>
                    </a:lnTo>
                    <a:cubicBezTo>
                      <a:pt x="5794330" y="3289577"/>
                      <a:pt x="5792588" y="3293781"/>
                      <a:pt x="5789488" y="3296881"/>
                    </a:cubicBezTo>
                    <a:cubicBezTo>
                      <a:pt x="5786389" y="3299980"/>
                      <a:pt x="5782185" y="3301722"/>
                      <a:pt x="5777802" y="3301722"/>
                    </a:cubicBezTo>
                    <a:lnTo>
                      <a:pt x="16528" y="3301722"/>
                    </a:lnTo>
                    <a:cubicBezTo>
                      <a:pt x="12145" y="3301722"/>
                      <a:pt x="7941" y="3299980"/>
                      <a:pt x="4841" y="3296881"/>
                    </a:cubicBezTo>
                    <a:cubicBezTo>
                      <a:pt x="1741" y="3293781"/>
                      <a:pt x="0" y="3289577"/>
                      <a:pt x="0" y="3285194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0"/>
                <a:ext cx="5794330" cy="3301722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65"/>
                  </a:lnSpc>
                </a:pPr>
                <a:endParaRPr sz="1168"/>
              </a:p>
            </p:txBody>
          </p:sp>
        </p:grpSp>
      </p:grpSp>
      <p:sp>
        <p:nvSpPr>
          <p:cNvPr id="9" name="TextBox 9"/>
          <p:cNvSpPr txBox="1"/>
          <p:nvPr/>
        </p:nvSpPr>
        <p:spPr>
          <a:xfrm>
            <a:off x="246115" y="933520"/>
            <a:ext cx="9186366" cy="44931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690"/>
              </a:lnSpc>
            </a:pPr>
            <a:r>
              <a:rPr lang="en-US" sz="7636" b="1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Social Media:</a:t>
            </a:r>
          </a:p>
          <a:p>
            <a:pPr algn="ctr">
              <a:lnSpc>
                <a:spcPts val="8315"/>
              </a:lnSpc>
              <a:spcBef>
                <a:spcPct val="0"/>
              </a:spcBef>
            </a:pPr>
            <a:r>
              <a:rPr lang="de-DE" sz="6000" dirty="0">
                <a:latin typeface="Poppins" panose="00000500000000000000" pitchFamily="2" charset="0"/>
                <a:cs typeface="Poppins" panose="00000500000000000000" pitchFamily="2" charset="0"/>
              </a:rPr>
              <a:t>Was hältst du von der </a:t>
            </a:r>
            <a:r>
              <a:rPr lang="de-DE" sz="6000" b="1" dirty="0">
                <a:latin typeface="Poppins" panose="00000500000000000000" pitchFamily="2" charset="0"/>
                <a:cs typeface="Poppins" panose="00000500000000000000" pitchFamily="2" charset="0"/>
              </a:rPr>
              <a:t>Altersbeschränkung?</a:t>
            </a:r>
          </a:p>
          <a:p>
            <a:pPr algn="ctr">
              <a:lnSpc>
                <a:spcPts val="8315"/>
              </a:lnSpc>
              <a:spcBef>
                <a:spcPct val="0"/>
              </a:spcBef>
            </a:pPr>
            <a:r>
              <a:rPr lang="de-DE" sz="5000" dirty="0">
                <a:solidFill>
                  <a:srgbClr val="000000"/>
                </a:solidFill>
                <a:latin typeface="Poppins" panose="00000500000000000000" pitchFamily="2" charset="0"/>
                <a:ea typeface="Poppins"/>
                <a:cs typeface="Poppins" panose="00000500000000000000" pitchFamily="2" charset="0"/>
                <a:sym typeface="Poppins"/>
              </a:rPr>
              <a:t>Begründe deine Meinung.</a:t>
            </a:r>
            <a:endParaRPr lang="en-US" sz="5000" dirty="0">
              <a:solidFill>
                <a:srgbClr val="000000"/>
              </a:solidFill>
              <a:latin typeface="Poppins" panose="00000500000000000000" pitchFamily="2" charset="0"/>
              <a:ea typeface="Poppins"/>
              <a:cs typeface="Poppins" panose="00000500000000000000" pitchFamily="2" charset="0"/>
              <a:sym typeface="Poppi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6199" y="76199"/>
            <a:ext cx="9753601" cy="2743201"/>
            <a:chOff x="0" y="0"/>
            <a:chExt cx="13397324" cy="395279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3397324" cy="3952794"/>
              <a:chOff x="0" y="0"/>
              <a:chExt cx="6250510" cy="1844172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250510" cy="1844172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844172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839334"/>
                    </a:lnTo>
                    <a:cubicBezTo>
                      <a:pt x="6250510" y="1840617"/>
                      <a:pt x="6250000" y="1841848"/>
                      <a:pt x="6249093" y="1842755"/>
                    </a:cubicBezTo>
                    <a:cubicBezTo>
                      <a:pt x="6248185" y="1843662"/>
                      <a:pt x="6246954" y="1844172"/>
                      <a:pt x="6245671" y="1844172"/>
                    </a:cubicBezTo>
                    <a:lnTo>
                      <a:pt x="4839" y="1844172"/>
                    </a:lnTo>
                    <a:cubicBezTo>
                      <a:pt x="3555" y="1844172"/>
                      <a:pt x="2325" y="1843662"/>
                      <a:pt x="1417" y="1842755"/>
                    </a:cubicBezTo>
                    <a:cubicBezTo>
                      <a:pt x="510" y="1841848"/>
                      <a:pt x="0" y="1840617"/>
                      <a:pt x="0" y="1839334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0"/>
                <a:ext cx="6250510" cy="1844172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16"/>
                  </a:lnSpc>
                </a:pPr>
                <a:endParaRPr sz="1168"/>
              </a:p>
              <a:p>
                <a:pPr algn="ctr">
                  <a:lnSpc>
                    <a:spcPts val="416"/>
                  </a:lnSpc>
                </a:pPr>
                <a:endParaRPr sz="1168"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482497" y="380428"/>
              <a:ext cx="12419550" cy="3143804"/>
              <a:chOff x="0" y="0"/>
              <a:chExt cx="5794330" cy="146673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5794330" cy="1466739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1466739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1450211"/>
                    </a:lnTo>
                    <a:cubicBezTo>
                      <a:pt x="5794330" y="1454594"/>
                      <a:pt x="5792588" y="1458798"/>
                      <a:pt x="5789488" y="1461898"/>
                    </a:cubicBezTo>
                    <a:cubicBezTo>
                      <a:pt x="5786389" y="1464997"/>
                      <a:pt x="5782185" y="1466739"/>
                      <a:pt x="5777802" y="1466739"/>
                    </a:cubicBezTo>
                    <a:lnTo>
                      <a:pt x="16528" y="1466739"/>
                    </a:lnTo>
                    <a:cubicBezTo>
                      <a:pt x="12145" y="1466739"/>
                      <a:pt x="7941" y="1464997"/>
                      <a:pt x="4841" y="1461898"/>
                    </a:cubicBezTo>
                    <a:cubicBezTo>
                      <a:pt x="1741" y="1458798"/>
                      <a:pt x="0" y="1454594"/>
                      <a:pt x="0" y="1450211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0"/>
                <a:ext cx="5794330" cy="1466739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16"/>
                  </a:lnSpc>
                </a:pPr>
                <a:endParaRPr sz="1168"/>
              </a:p>
            </p:txBody>
          </p:sp>
        </p:grpSp>
      </p:grpSp>
      <p:grpSp>
        <p:nvGrpSpPr>
          <p:cNvPr id="9" name="Group 9"/>
          <p:cNvGrpSpPr/>
          <p:nvPr/>
        </p:nvGrpSpPr>
        <p:grpSpPr>
          <a:xfrm>
            <a:off x="76199" y="2895600"/>
            <a:ext cx="9753601" cy="1802334"/>
            <a:chOff x="0" y="0"/>
            <a:chExt cx="13397324" cy="2519406"/>
          </a:xfrm>
        </p:grpSpPr>
        <p:grpSp>
          <p:nvGrpSpPr>
            <p:cNvPr id="10" name="Group 10"/>
            <p:cNvGrpSpPr/>
            <p:nvPr/>
          </p:nvGrpSpPr>
          <p:grpSpPr>
            <a:xfrm>
              <a:off x="0" y="0"/>
              <a:ext cx="13397324" cy="2519406"/>
              <a:chOff x="0" y="0"/>
              <a:chExt cx="6250510" cy="1175427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6250510" cy="117542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17542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170588"/>
                    </a:lnTo>
                    <a:cubicBezTo>
                      <a:pt x="6250510" y="1171871"/>
                      <a:pt x="6250000" y="1173102"/>
                      <a:pt x="6249093" y="1174010"/>
                    </a:cubicBezTo>
                    <a:cubicBezTo>
                      <a:pt x="6248185" y="1174917"/>
                      <a:pt x="6246954" y="1175427"/>
                      <a:pt x="6245671" y="1175427"/>
                    </a:cubicBezTo>
                    <a:lnTo>
                      <a:pt x="4839" y="1175427"/>
                    </a:lnTo>
                    <a:cubicBezTo>
                      <a:pt x="3555" y="1175427"/>
                      <a:pt x="2325" y="1174917"/>
                      <a:pt x="1417" y="1174010"/>
                    </a:cubicBezTo>
                    <a:cubicBezTo>
                      <a:pt x="510" y="1173102"/>
                      <a:pt x="0" y="1171871"/>
                      <a:pt x="0" y="1170588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0" y="0"/>
                <a:ext cx="6250510" cy="1175427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16"/>
                  </a:lnSpc>
                </a:pPr>
                <a:endParaRPr sz="1168"/>
              </a:p>
              <a:p>
                <a:pPr algn="ctr">
                  <a:lnSpc>
                    <a:spcPts val="416"/>
                  </a:lnSpc>
                </a:pPr>
                <a:endParaRPr sz="1168"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>
              <a:off x="482497" y="380428"/>
              <a:ext cx="12419550" cy="1766262"/>
              <a:chOff x="0" y="0"/>
              <a:chExt cx="5794330" cy="824048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5794330" cy="824048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824048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807520"/>
                    </a:lnTo>
                    <a:cubicBezTo>
                      <a:pt x="5794330" y="811903"/>
                      <a:pt x="5792588" y="816107"/>
                      <a:pt x="5789488" y="819207"/>
                    </a:cubicBezTo>
                    <a:cubicBezTo>
                      <a:pt x="5786389" y="822307"/>
                      <a:pt x="5782185" y="824048"/>
                      <a:pt x="5777802" y="824048"/>
                    </a:cubicBezTo>
                    <a:lnTo>
                      <a:pt x="16528" y="824048"/>
                    </a:lnTo>
                    <a:cubicBezTo>
                      <a:pt x="12145" y="824048"/>
                      <a:pt x="7941" y="822307"/>
                      <a:pt x="4841" y="819207"/>
                    </a:cubicBezTo>
                    <a:cubicBezTo>
                      <a:pt x="1741" y="816107"/>
                      <a:pt x="0" y="811903"/>
                      <a:pt x="0" y="807520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0" y="0"/>
                <a:ext cx="5794330" cy="824048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16"/>
                  </a:lnSpc>
                </a:pPr>
                <a:endParaRPr sz="1168"/>
              </a:p>
            </p:txBody>
          </p:sp>
        </p:grpSp>
      </p:grpSp>
      <p:grpSp>
        <p:nvGrpSpPr>
          <p:cNvPr id="16" name="Group 16"/>
          <p:cNvGrpSpPr/>
          <p:nvPr/>
        </p:nvGrpSpPr>
        <p:grpSpPr>
          <a:xfrm>
            <a:off x="76199" y="4800600"/>
            <a:ext cx="9753601" cy="1889555"/>
            <a:chOff x="0" y="0"/>
            <a:chExt cx="13397324" cy="2519406"/>
          </a:xfrm>
        </p:grpSpPr>
        <p:grpSp>
          <p:nvGrpSpPr>
            <p:cNvPr id="17" name="Group 17"/>
            <p:cNvGrpSpPr/>
            <p:nvPr/>
          </p:nvGrpSpPr>
          <p:grpSpPr>
            <a:xfrm>
              <a:off x="0" y="0"/>
              <a:ext cx="13397324" cy="2519406"/>
              <a:chOff x="0" y="0"/>
              <a:chExt cx="6250510" cy="1175427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6250510" cy="1175427"/>
              </a:xfrm>
              <a:custGeom>
                <a:avLst/>
                <a:gdLst/>
                <a:ahLst/>
                <a:cxnLst/>
                <a:rect l="l" t="t" r="r" b="b"/>
                <a:pathLst>
                  <a:path w="6250510" h="1175427">
                    <a:moveTo>
                      <a:pt x="4839" y="0"/>
                    </a:moveTo>
                    <a:lnTo>
                      <a:pt x="6245671" y="0"/>
                    </a:lnTo>
                    <a:cubicBezTo>
                      <a:pt x="6246954" y="0"/>
                      <a:pt x="6248185" y="510"/>
                      <a:pt x="6249093" y="1417"/>
                    </a:cubicBezTo>
                    <a:cubicBezTo>
                      <a:pt x="6250000" y="2325"/>
                      <a:pt x="6250510" y="3555"/>
                      <a:pt x="6250510" y="4839"/>
                    </a:cubicBezTo>
                    <a:lnTo>
                      <a:pt x="6250510" y="1170588"/>
                    </a:lnTo>
                    <a:cubicBezTo>
                      <a:pt x="6250510" y="1171871"/>
                      <a:pt x="6250000" y="1173102"/>
                      <a:pt x="6249093" y="1174010"/>
                    </a:cubicBezTo>
                    <a:cubicBezTo>
                      <a:pt x="6248185" y="1174917"/>
                      <a:pt x="6246954" y="1175427"/>
                      <a:pt x="6245671" y="1175427"/>
                    </a:cubicBezTo>
                    <a:lnTo>
                      <a:pt x="4839" y="1175427"/>
                    </a:lnTo>
                    <a:cubicBezTo>
                      <a:pt x="3555" y="1175427"/>
                      <a:pt x="2325" y="1174917"/>
                      <a:pt x="1417" y="1174010"/>
                    </a:cubicBezTo>
                    <a:cubicBezTo>
                      <a:pt x="510" y="1173102"/>
                      <a:pt x="0" y="1171871"/>
                      <a:pt x="0" y="1170588"/>
                    </a:cubicBezTo>
                    <a:lnTo>
                      <a:pt x="0" y="4839"/>
                    </a:lnTo>
                    <a:cubicBezTo>
                      <a:pt x="0" y="3555"/>
                      <a:pt x="510" y="2325"/>
                      <a:pt x="1417" y="1417"/>
                    </a:cubicBezTo>
                    <a:cubicBezTo>
                      <a:pt x="2325" y="510"/>
                      <a:pt x="3555" y="0"/>
                      <a:pt x="4839" y="0"/>
                    </a:cubicBezTo>
                    <a:close/>
                  </a:path>
                </a:pathLst>
              </a:custGeom>
              <a:solidFill>
                <a:srgbClr val="B4B4B4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0" y="0"/>
                <a:ext cx="6250510" cy="1175427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16"/>
                  </a:lnSpc>
                </a:pPr>
                <a:endParaRPr sz="1168"/>
              </a:p>
              <a:p>
                <a:pPr algn="ctr">
                  <a:lnSpc>
                    <a:spcPts val="416"/>
                  </a:lnSpc>
                </a:pPr>
                <a:endParaRPr sz="1168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>
              <a:off x="482497" y="380428"/>
              <a:ext cx="12419550" cy="1766262"/>
              <a:chOff x="0" y="0"/>
              <a:chExt cx="5794330" cy="824048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0" y="0"/>
                <a:ext cx="5794330" cy="824048"/>
              </a:xfrm>
              <a:custGeom>
                <a:avLst/>
                <a:gdLst/>
                <a:ahLst/>
                <a:cxnLst/>
                <a:rect l="l" t="t" r="r" b="b"/>
                <a:pathLst>
                  <a:path w="5794330" h="824048">
                    <a:moveTo>
                      <a:pt x="16528" y="0"/>
                    </a:moveTo>
                    <a:lnTo>
                      <a:pt x="5777802" y="0"/>
                    </a:lnTo>
                    <a:cubicBezTo>
                      <a:pt x="5786930" y="0"/>
                      <a:pt x="5794330" y="7400"/>
                      <a:pt x="5794330" y="16528"/>
                    </a:cubicBezTo>
                    <a:lnTo>
                      <a:pt x="5794330" y="807520"/>
                    </a:lnTo>
                    <a:cubicBezTo>
                      <a:pt x="5794330" y="811903"/>
                      <a:pt x="5792588" y="816107"/>
                      <a:pt x="5789488" y="819207"/>
                    </a:cubicBezTo>
                    <a:cubicBezTo>
                      <a:pt x="5786389" y="822307"/>
                      <a:pt x="5782185" y="824048"/>
                      <a:pt x="5777802" y="824048"/>
                    </a:cubicBezTo>
                    <a:lnTo>
                      <a:pt x="16528" y="824048"/>
                    </a:lnTo>
                    <a:cubicBezTo>
                      <a:pt x="12145" y="824048"/>
                      <a:pt x="7941" y="822307"/>
                      <a:pt x="4841" y="819207"/>
                    </a:cubicBezTo>
                    <a:cubicBezTo>
                      <a:pt x="1741" y="816107"/>
                      <a:pt x="0" y="811903"/>
                      <a:pt x="0" y="807520"/>
                    </a:cubicBezTo>
                    <a:lnTo>
                      <a:pt x="0" y="16528"/>
                    </a:lnTo>
                    <a:cubicBezTo>
                      <a:pt x="0" y="12145"/>
                      <a:pt x="1741" y="7941"/>
                      <a:pt x="4841" y="4841"/>
                    </a:cubicBezTo>
                    <a:cubicBezTo>
                      <a:pt x="7941" y="1741"/>
                      <a:pt x="12145" y="0"/>
                      <a:pt x="16528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0" y="0"/>
                <a:ext cx="5794330" cy="824048"/>
              </a:xfrm>
              <a:prstGeom prst="rect">
                <a:avLst/>
              </a:prstGeom>
            </p:spPr>
            <p:txBody>
              <a:bodyPr lIns="55926" tIns="55926" rIns="55926" bIns="55926" rtlCol="0" anchor="ctr"/>
              <a:lstStyle/>
              <a:p>
                <a:pPr algn="ctr">
                  <a:lnSpc>
                    <a:spcPts val="416"/>
                  </a:lnSpc>
                </a:pPr>
                <a:endParaRPr sz="1168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A4-Papier (210 x 297 mm)</PresentationFormat>
  <Paragraphs>13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Poppins Bold</vt:lpstr>
      <vt:lpstr>Poppins</vt:lpstr>
      <vt:lpstr>Arial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CK_3.1_E8: Impulsbild + KlaZi-Material</dc:title>
  <dc:creator>Prues, Silke</dc:creator>
  <cp:lastModifiedBy>Jutta Jentsch</cp:lastModifiedBy>
  <cp:revision>3</cp:revision>
  <dcterms:created xsi:type="dcterms:W3CDTF">2006-08-16T00:00:00Z</dcterms:created>
  <dcterms:modified xsi:type="dcterms:W3CDTF">2026-06-07T12:06:23Z</dcterms:modified>
  <dc:identifier>DAHHmskhxS0</dc:identifier>
</cp:coreProperties>
</file>