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3400" cy="15113000"/>
  <p:notesSz cx="6858000" cy="9144000"/>
  <p:embeddedFontLst>
    <p:embeddedFont>
      <p:font typeface="Poppins" panose="00000500000000000000" pitchFamily="2" charset="0"/>
      <p:regular r:id="rId9"/>
    </p:embeddedFont>
    <p:embeddedFont>
      <p:font typeface="Poppins Bold" panose="00000800000000000000" charset="0"/>
      <p:regular r:id="rId10"/>
    </p:embeddedFont>
  </p:embeddedFontLst>
  <p:defaultTextStyle>
    <a:defPPr>
      <a:defRPr lang="en-US"/>
    </a:defPPr>
    <a:lvl1pPr marL="0" algn="l" defTabSz="9143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35" algn="l" defTabSz="9143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502" algn="l" defTabSz="9143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3006" algn="l" defTabSz="9143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174" algn="l" defTabSz="9143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341" algn="l" defTabSz="9143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31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2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1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1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7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9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30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52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74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1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1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7" indent="0">
              <a:buNone/>
              <a:defRPr sz="2001" b="1"/>
            </a:lvl2pPr>
            <a:lvl3pPr marL="914436" indent="0">
              <a:buNone/>
              <a:defRPr sz="1800" b="1"/>
            </a:lvl3pPr>
            <a:lvl4pPr marL="1371653" indent="0">
              <a:buNone/>
              <a:defRPr sz="1600" b="1"/>
            </a:lvl4pPr>
            <a:lvl5pPr marL="1828870" indent="0">
              <a:buNone/>
              <a:defRPr sz="1600" b="1"/>
            </a:lvl5pPr>
            <a:lvl6pPr marL="2286090" indent="0">
              <a:buNone/>
              <a:defRPr sz="1600" b="1"/>
            </a:lvl6pPr>
            <a:lvl7pPr marL="2743307" indent="0">
              <a:buNone/>
              <a:defRPr sz="1600" b="1"/>
            </a:lvl7pPr>
            <a:lvl8pPr marL="3200526" indent="0">
              <a:buNone/>
              <a:defRPr sz="1600" b="1"/>
            </a:lvl8pPr>
            <a:lvl9pPr marL="36577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7" indent="0">
              <a:buNone/>
              <a:defRPr sz="2001" b="1"/>
            </a:lvl2pPr>
            <a:lvl3pPr marL="914436" indent="0">
              <a:buNone/>
              <a:defRPr sz="1800" b="1"/>
            </a:lvl3pPr>
            <a:lvl4pPr marL="1371653" indent="0">
              <a:buNone/>
              <a:defRPr sz="1600" b="1"/>
            </a:lvl4pPr>
            <a:lvl5pPr marL="1828870" indent="0">
              <a:buNone/>
              <a:defRPr sz="1600" b="1"/>
            </a:lvl5pPr>
            <a:lvl6pPr marL="2286090" indent="0">
              <a:buNone/>
              <a:defRPr sz="1600" b="1"/>
            </a:lvl6pPr>
            <a:lvl7pPr marL="2743307" indent="0">
              <a:buNone/>
              <a:defRPr sz="1600" b="1"/>
            </a:lvl7pPr>
            <a:lvl8pPr marL="3200526" indent="0">
              <a:buNone/>
              <a:defRPr sz="1600" b="1"/>
            </a:lvl8pPr>
            <a:lvl9pPr marL="36577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1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217" indent="0">
              <a:buNone/>
              <a:defRPr sz="1201"/>
            </a:lvl2pPr>
            <a:lvl3pPr marL="914436" indent="0">
              <a:buNone/>
              <a:defRPr sz="1000"/>
            </a:lvl3pPr>
            <a:lvl4pPr marL="1371653" indent="0">
              <a:buNone/>
              <a:defRPr sz="899"/>
            </a:lvl4pPr>
            <a:lvl5pPr marL="1828870" indent="0">
              <a:buNone/>
              <a:defRPr sz="899"/>
            </a:lvl5pPr>
            <a:lvl6pPr marL="2286090" indent="0">
              <a:buNone/>
              <a:defRPr sz="899"/>
            </a:lvl6pPr>
            <a:lvl7pPr marL="2743307" indent="0">
              <a:buNone/>
              <a:defRPr sz="899"/>
            </a:lvl7pPr>
            <a:lvl8pPr marL="3200526" indent="0">
              <a:buNone/>
              <a:defRPr sz="899"/>
            </a:lvl8pPr>
            <a:lvl9pPr marL="3657743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7" indent="0">
              <a:buNone/>
              <a:defRPr sz="2801"/>
            </a:lvl2pPr>
            <a:lvl3pPr marL="914436" indent="0">
              <a:buNone/>
              <a:defRPr sz="2400"/>
            </a:lvl3pPr>
            <a:lvl4pPr marL="1371653" indent="0">
              <a:buNone/>
              <a:defRPr sz="2001"/>
            </a:lvl4pPr>
            <a:lvl5pPr marL="1828870" indent="0">
              <a:buNone/>
              <a:defRPr sz="2001"/>
            </a:lvl5pPr>
            <a:lvl6pPr marL="2286090" indent="0">
              <a:buNone/>
              <a:defRPr sz="2001"/>
            </a:lvl6pPr>
            <a:lvl7pPr marL="2743307" indent="0">
              <a:buNone/>
              <a:defRPr sz="2001"/>
            </a:lvl7pPr>
            <a:lvl8pPr marL="3200526" indent="0">
              <a:buNone/>
              <a:defRPr sz="2001"/>
            </a:lvl8pPr>
            <a:lvl9pPr marL="3657743" indent="0">
              <a:buNone/>
              <a:defRPr sz="200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1"/>
          </a:xfrm>
        </p:spPr>
        <p:txBody>
          <a:bodyPr/>
          <a:lstStyle>
            <a:lvl1pPr marL="0" indent="0">
              <a:buNone/>
              <a:defRPr sz="1399"/>
            </a:lvl1pPr>
            <a:lvl2pPr marL="457217" indent="0">
              <a:buNone/>
              <a:defRPr sz="1201"/>
            </a:lvl2pPr>
            <a:lvl3pPr marL="914436" indent="0">
              <a:buNone/>
              <a:defRPr sz="1000"/>
            </a:lvl3pPr>
            <a:lvl4pPr marL="1371653" indent="0">
              <a:buNone/>
              <a:defRPr sz="899"/>
            </a:lvl4pPr>
            <a:lvl5pPr marL="1828870" indent="0">
              <a:buNone/>
              <a:defRPr sz="899"/>
            </a:lvl5pPr>
            <a:lvl6pPr marL="2286090" indent="0">
              <a:buNone/>
              <a:defRPr sz="899"/>
            </a:lvl6pPr>
            <a:lvl7pPr marL="2743307" indent="0">
              <a:buNone/>
              <a:defRPr sz="899"/>
            </a:lvl7pPr>
            <a:lvl8pPr marL="3200526" indent="0">
              <a:buNone/>
              <a:defRPr sz="899"/>
            </a:lvl8pPr>
            <a:lvl9pPr marL="3657743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36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3" indent="-342913" algn="l" defTabSz="9144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0" indent="-285760" algn="l" defTabSz="914436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10" algn="l" defTabSz="9144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3" indent="-228610" algn="l" defTabSz="914436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0" indent="-228610" algn="l" defTabSz="914436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7" indent="-228610" algn="l" defTabSz="914436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6" indent="-228610" algn="l" defTabSz="914436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3" indent="-228610" algn="l" defTabSz="914436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3" indent="-228610" algn="l" defTabSz="914436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7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7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3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620" y="363925"/>
            <a:ext cx="10030763" cy="8397634"/>
            <a:chOff x="0" y="0"/>
            <a:chExt cx="13374353" cy="1119684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374353" cy="11196846"/>
              <a:chOff x="0" y="0"/>
              <a:chExt cx="6250510" cy="52328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5232851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5232851">
                    <a:moveTo>
                      <a:pt x="6842" y="0"/>
                    </a:moveTo>
                    <a:lnTo>
                      <a:pt x="6243667" y="0"/>
                    </a:lnTo>
                    <a:cubicBezTo>
                      <a:pt x="6245482" y="0"/>
                      <a:pt x="6247222" y="721"/>
                      <a:pt x="6248505" y="2004"/>
                    </a:cubicBezTo>
                    <a:cubicBezTo>
                      <a:pt x="6249789" y="3287"/>
                      <a:pt x="6250510" y="5028"/>
                      <a:pt x="6250510" y="6842"/>
                    </a:cubicBezTo>
                    <a:lnTo>
                      <a:pt x="6250510" y="5226009"/>
                    </a:lnTo>
                    <a:cubicBezTo>
                      <a:pt x="6250510" y="5229788"/>
                      <a:pt x="6247446" y="5232851"/>
                      <a:pt x="6243667" y="5232851"/>
                    </a:cubicBezTo>
                    <a:lnTo>
                      <a:pt x="6842" y="5232851"/>
                    </a:lnTo>
                    <a:cubicBezTo>
                      <a:pt x="3063" y="5232851"/>
                      <a:pt x="0" y="5229788"/>
                      <a:pt x="0" y="5226009"/>
                    </a:cubicBezTo>
                    <a:lnTo>
                      <a:pt x="0" y="6842"/>
                    </a:lnTo>
                    <a:cubicBezTo>
                      <a:pt x="0" y="3063"/>
                      <a:pt x="3063" y="0"/>
                      <a:pt x="6842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250510" cy="5251901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928"/>
                  </a:lnSpc>
                </a:pPr>
                <a:endParaRPr sz="1168"/>
              </a:p>
              <a:p>
                <a:pPr algn="ctr">
                  <a:lnSpc>
                    <a:spcPts val="928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8049" y="753946"/>
              <a:ext cx="12398255" cy="9916392"/>
              <a:chOff x="0" y="0"/>
              <a:chExt cx="5794330" cy="463443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4634430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4634430">
                    <a:moveTo>
                      <a:pt x="23373" y="0"/>
                    </a:moveTo>
                    <a:lnTo>
                      <a:pt x="5770956" y="0"/>
                    </a:lnTo>
                    <a:cubicBezTo>
                      <a:pt x="5783865" y="0"/>
                      <a:pt x="5794330" y="10465"/>
                      <a:pt x="5794330" y="23373"/>
                    </a:cubicBezTo>
                    <a:lnTo>
                      <a:pt x="5794330" y="4611057"/>
                    </a:lnTo>
                    <a:cubicBezTo>
                      <a:pt x="5794330" y="4617256"/>
                      <a:pt x="5791867" y="4623201"/>
                      <a:pt x="5787484" y="4627585"/>
                    </a:cubicBezTo>
                    <a:cubicBezTo>
                      <a:pt x="5783100" y="4631968"/>
                      <a:pt x="5777156" y="4634430"/>
                      <a:pt x="5770956" y="4634430"/>
                    </a:cubicBezTo>
                    <a:lnTo>
                      <a:pt x="23373" y="4634430"/>
                    </a:lnTo>
                    <a:cubicBezTo>
                      <a:pt x="17174" y="4634430"/>
                      <a:pt x="11229" y="4631968"/>
                      <a:pt x="6846" y="4627585"/>
                    </a:cubicBezTo>
                    <a:cubicBezTo>
                      <a:pt x="2463" y="4623201"/>
                      <a:pt x="0" y="4617256"/>
                      <a:pt x="0" y="4611057"/>
                    </a:cubicBezTo>
                    <a:lnTo>
                      <a:pt x="0" y="23373"/>
                    </a:lnTo>
                    <a:cubicBezTo>
                      <a:pt x="0" y="17174"/>
                      <a:pt x="2463" y="11229"/>
                      <a:pt x="6846" y="6846"/>
                    </a:cubicBezTo>
                    <a:cubicBezTo>
                      <a:pt x="11229" y="2463"/>
                      <a:pt x="17174" y="0"/>
                      <a:pt x="2337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5794330" cy="4653480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928"/>
                  </a:lnSpc>
                </a:pPr>
                <a:endParaRPr sz="1168"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862831" y="1282594"/>
            <a:ext cx="8966337" cy="685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71"/>
              </a:lnSpc>
            </a:pPr>
            <a:r>
              <a:rPr lang="en-US" sz="905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Social Media </a:t>
            </a:r>
          </a:p>
          <a:p>
            <a:pPr algn="ctr">
              <a:lnSpc>
                <a:spcPts val="3636"/>
              </a:lnSpc>
            </a:pPr>
            <a:endParaRPr lang="en-US" sz="9051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9377"/>
              </a:lnSpc>
              <a:spcBef>
                <a:spcPct val="0"/>
              </a:spcBef>
            </a:pPr>
            <a:r>
              <a:rPr lang="en-US" sz="6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Internetseiten/Apps auf denen sich Menschen online treffen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796759" y="9317937"/>
            <a:ext cx="1224279" cy="3740679"/>
            <a:chOff x="0" y="0"/>
            <a:chExt cx="599293" cy="18310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99293" cy="1831087"/>
            </a:xfrm>
            <a:custGeom>
              <a:avLst/>
              <a:gdLst/>
              <a:ahLst/>
              <a:cxnLst/>
              <a:rect l="l" t="t" r="r" b="b"/>
              <a:pathLst>
                <a:path w="599293" h="1831087">
                  <a:moveTo>
                    <a:pt x="299646" y="1831087"/>
                  </a:moveTo>
                  <a:lnTo>
                    <a:pt x="0" y="1424687"/>
                  </a:lnTo>
                  <a:lnTo>
                    <a:pt x="203200" y="1424687"/>
                  </a:lnTo>
                  <a:lnTo>
                    <a:pt x="203200" y="0"/>
                  </a:lnTo>
                  <a:lnTo>
                    <a:pt x="396093" y="0"/>
                  </a:lnTo>
                  <a:lnTo>
                    <a:pt x="396093" y="1424687"/>
                  </a:lnTo>
                  <a:lnTo>
                    <a:pt x="599293" y="1424687"/>
                  </a:lnTo>
                  <a:lnTo>
                    <a:pt x="299646" y="1831087"/>
                  </a:lnTo>
                  <a:close/>
                </a:path>
              </a:pathLst>
            </a:custGeom>
            <a:solidFill>
              <a:srgbClr val="008204"/>
            </a:solidFill>
            <a:ln w="1347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3200" y="-9525"/>
              <a:ext cx="192893" cy="1739012"/>
            </a:xfrm>
            <a:prstGeom prst="rect">
              <a:avLst/>
            </a:prstGeom>
          </p:spPr>
          <p:txBody>
            <a:bodyPr lIns="35918" tIns="35918" rIns="35918" bIns="35918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5471701" y="9317937"/>
            <a:ext cx="1224279" cy="3740679"/>
            <a:chOff x="0" y="0"/>
            <a:chExt cx="599293" cy="18310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99293" cy="1831087"/>
            </a:xfrm>
            <a:custGeom>
              <a:avLst/>
              <a:gdLst/>
              <a:ahLst/>
              <a:cxnLst/>
              <a:rect l="l" t="t" r="r" b="b"/>
              <a:pathLst>
                <a:path w="599293" h="1831087">
                  <a:moveTo>
                    <a:pt x="299646" y="1831087"/>
                  </a:moveTo>
                  <a:lnTo>
                    <a:pt x="0" y="1424687"/>
                  </a:lnTo>
                  <a:lnTo>
                    <a:pt x="203200" y="1424687"/>
                  </a:lnTo>
                  <a:lnTo>
                    <a:pt x="203200" y="0"/>
                  </a:lnTo>
                  <a:lnTo>
                    <a:pt x="396093" y="0"/>
                  </a:lnTo>
                  <a:lnTo>
                    <a:pt x="396093" y="1424687"/>
                  </a:lnTo>
                  <a:lnTo>
                    <a:pt x="599293" y="1424687"/>
                  </a:lnTo>
                  <a:lnTo>
                    <a:pt x="299646" y="1831087"/>
                  </a:lnTo>
                  <a:close/>
                </a:path>
              </a:pathLst>
            </a:custGeom>
            <a:solidFill>
              <a:srgbClr val="008204"/>
            </a:solidFill>
            <a:ln w="1347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03200" y="-9525"/>
              <a:ext cx="192893" cy="1739012"/>
            </a:xfrm>
            <a:prstGeom prst="rect">
              <a:avLst/>
            </a:prstGeom>
          </p:spPr>
          <p:txBody>
            <a:bodyPr lIns="35918" tIns="35918" rIns="35918" bIns="35918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44844" y="9317937"/>
            <a:ext cx="1224279" cy="3740679"/>
            <a:chOff x="0" y="0"/>
            <a:chExt cx="599293" cy="183108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99293" cy="1831087"/>
            </a:xfrm>
            <a:custGeom>
              <a:avLst/>
              <a:gdLst/>
              <a:ahLst/>
              <a:cxnLst/>
              <a:rect l="l" t="t" r="r" b="b"/>
              <a:pathLst>
                <a:path w="599293" h="1831087">
                  <a:moveTo>
                    <a:pt x="299646" y="1831087"/>
                  </a:moveTo>
                  <a:lnTo>
                    <a:pt x="0" y="1424687"/>
                  </a:lnTo>
                  <a:lnTo>
                    <a:pt x="203200" y="1424687"/>
                  </a:lnTo>
                  <a:lnTo>
                    <a:pt x="203200" y="0"/>
                  </a:lnTo>
                  <a:lnTo>
                    <a:pt x="396093" y="0"/>
                  </a:lnTo>
                  <a:lnTo>
                    <a:pt x="396093" y="1424687"/>
                  </a:lnTo>
                  <a:lnTo>
                    <a:pt x="599293" y="1424687"/>
                  </a:lnTo>
                  <a:lnTo>
                    <a:pt x="299646" y="1831087"/>
                  </a:lnTo>
                  <a:close/>
                </a:path>
              </a:pathLst>
            </a:custGeom>
            <a:solidFill>
              <a:srgbClr val="008204"/>
            </a:solidFill>
            <a:ln w="1347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03200" y="-9525"/>
              <a:ext cx="192893" cy="1739012"/>
            </a:xfrm>
            <a:prstGeom prst="rect">
              <a:avLst/>
            </a:prstGeom>
          </p:spPr>
          <p:txBody>
            <a:bodyPr lIns="35918" tIns="35918" rIns="35918" bIns="35918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8819784" y="9317937"/>
            <a:ext cx="1224279" cy="3740679"/>
            <a:chOff x="0" y="0"/>
            <a:chExt cx="599293" cy="183108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99293" cy="1831087"/>
            </a:xfrm>
            <a:custGeom>
              <a:avLst/>
              <a:gdLst/>
              <a:ahLst/>
              <a:cxnLst/>
              <a:rect l="l" t="t" r="r" b="b"/>
              <a:pathLst>
                <a:path w="599293" h="1831087">
                  <a:moveTo>
                    <a:pt x="299646" y="1831087"/>
                  </a:moveTo>
                  <a:lnTo>
                    <a:pt x="0" y="1424687"/>
                  </a:lnTo>
                  <a:lnTo>
                    <a:pt x="203200" y="1424687"/>
                  </a:lnTo>
                  <a:lnTo>
                    <a:pt x="203200" y="0"/>
                  </a:lnTo>
                  <a:lnTo>
                    <a:pt x="396093" y="0"/>
                  </a:lnTo>
                  <a:lnTo>
                    <a:pt x="396093" y="1424687"/>
                  </a:lnTo>
                  <a:lnTo>
                    <a:pt x="599293" y="1424687"/>
                  </a:lnTo>
                  <a:lnTo>
                    <a:pt x="299646" y="1831087"/>
                  </a:lnTo>
                  <a:close/>
                </a:path>
              </a:pathLst>
            </a:custGeom>
            <a:solidFill>
              <a:srgbClr val="008204"/>
            </a:solidFill>
            <a:ln w="1347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03200" y="-9525"/>
              <a:ext cx="192893" cy="1739012"/>
            </a:xfrm>
            <a:prstGeom prst="rect">
              <a:avLst/>
            </a:prstGeom>
          </p:spPr>
          <p:txBody>
            <a:bodyPr lIns="35918" tIns="35918" rIns="35918" bIns="35918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42312" y="9317937"/>
            <a:ext cx="1224279" cy="3740679"/>
            <a:chOff x="0" y="0"/>
            <a:chExt cx="599293" cy="183108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99293" cy="1831087"/>
            </a:xfrm>
            <a:custGeom>
              <a:avLst/>
              <a:gdLst/>
              <a:ahLst/>
              <a:cxnLst/>
              <a:rect l="l" t="t" r="r" b="b"/>
              <a:pathLst>
                <a:path w="599293" h="1831087">
                  <a:moveTo>
                    <a:pt x="299646" y="1831087"/>
                  </a:moveTo>
                  <a:lnTo>
                    <a:pt x="0" y="1424687"/>
                  </a:lnTo>
                  <a:lnTo>
                    <a:pt x="203200" y="1424687"/>
                  </a:lnTo>
                  <a:lnTo>
                    <a:pt x="203200" y="0"/>
                  </a:lnTo>
                  <a:lnTo>
                    <a:pt x="396093" y="0"/>
                  </a:lnTo>
                  <a:lnTo>
                    <a:pt x="396093" y="1424687"/>
                  </a:lnTo>
                  <a:lnTo>
                    <a:pt x="599293" y="1424687"/>
                  </a:lnTo>
                  <a:lnTo>
                    <a:pt x="299646" y="1831087"/>
                  </a:lnTo>
                  <a:close/>
                </a:path>
              </a:pathLst>
            </a:custGeom>
            <a:solidFill>
              <a:srgbClr val="008204"/>
            </a:solidFill>
            <a:ln w="1347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03200" y="-9525"/>
              <a:ext cx="192893" cy="1739012"/>
            </a:xfrm>
            <a:prstGeom prst="rect">
              <a:avLst/>
            </a:prstGeom>
          </p:spPr>
          <p:txBody>
            <a:bodyPr lIns="35918" tIns="35918" rIns="35918" bIns="35918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  <p:grpSp>
        <p:nvGrpSpPr>
          <p:cNvPr id="25" name="Group 25"/>
          <p:cNvGrpSpPr/>
          <p:nvPr/>
        </p:nvGrpSpPr>
        <p:grpSpPr>
          <a:xfrm rot="-10800000">
            <a:off x="2117254" y="9317937"/>
            <a:ext cx="1224279" cy="3740679"/>
            <a:chOff x="0" y="0"/>
            <a:chExt cx="599293" cy="183108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99293" cy="1831087"/>
            </a:xfrm>
            <a:custGeom>
              <a:avLst/>
              <a:gdLst/>
              <a:ahLst/>
              <a:cxnLst/>
              <a:rect l="l" t="t" r="r" b="b"/>
              <a:pathLst>
                <a:path w="599293" h="1831087">
                  <a:moveTo>
                    <a:pt x="299646" y="1831087"/>
                  </a:moveTo>
                  <a:lnTo>
                    <a:pt x="0" y="1424687"/>
                  </a:lnTo>
                  <a:lnTo>
                    <a:pt x="203200" y="1424687"/>
                  </a:lnTo>
                  <a:lnTo>
                    <a:pt x="203200" y="0"/>
                  </a:lnTo>
                  <a:lnTo>
                    <a:pt x="396093" y="0"/>
                  </a:lnTo>
                  <a:lnTo>
                    <a:pt x="396093" y="1424687"/>
                  </a:lnTo>
                  <a:lnTo>
                    <a:pt x="599293" y="1424687"/>
                  </a:lnTo>
                  <a:lnTo>
                    <a:pt x="299646" y="1831087"/>
                  </a:lnTo>
                  <a:close/>
                </a:path>
              </a:pathLst>
            </a:custGeom>
            <a:solidFill>
              <a:srgbClr val="008204"/>
            </a:solidFill>
            <a:ln w="1347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03200" y="-9525"/>
              <a:ext cx="192893" cy="1739012"/>
            </a:xfrm>
            <a:prstGeom prst="rect">
              <a:avLst/>
            </a:prstGeom>
          </p:spPr>
          <p:txBody>
            <a:bodyPr lIns="35918" tIns="35918" rIns="35918" bIns="35918" rtlCol="0" anchor="ctr"/>
            <a:lstStyle/>
            <a:p>
              <a:pPr algn="ctr">
                <a:lnSpc>
                  <a:spcPts val="833"/>
                </a:lnSpc>
              </a:pPr>
              <a:endParaRPr sz="1168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4790" y="486722"/>
            <a:ext cx="9442427" cy="14146557"/>
          </a:xfrm>
          <a:custGeom>
            <a:avLst/>
            <a:gdLst/>
            <a:ahLst/>
            <a:cxnLst/>
            <a:rect l="l" t="t" r="r" b="b"/>
            <a:pathLst>
              <a:path w="9442428" h="14146557">
                <a:moveTo>
                  <a:pt x="0" y="0"/>
                </a:moveTo>
                <a:lnTo>
                  <a:pt x="9442428" y="0"/>
                </a:lnTo>
                <a:lnTo>
                  <a:pt x="9442428" y="14146558"/>
                </a:lnTo>
                <a:lnTo>
                  <a:pt x="0" y="14146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622" y="6283541"/>
            <a:ext cx="10030763" cy="8439520"/>
            <a:chOff x="0" y="0"/>
            <a:chExt cx="13374353" cy="1125269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374353" cy="11252691"/>
              <a:chOff x="0" y="0"/>
              <a:chExt cx="6250510" cy="52589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5258950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5258950">
                    <a:moveTo>
                      <a:pt x="6842" y="0"/>
                    </a:moveTo>
                    <a:lnTo>
                      <a:pt x="6243667" y="0"/>
                    </a:lnTo>
                    <a:cubicBezTo>
                      <a:pt x="6245482" y="0"/>
                      <a:pt x="6247222" y="721"/>
                      <a:pt x="6248505" y="2004"/>
                    </a:cubicBezTo>
                    <a:cubicBezTo>
                      <a:pt x="6249789" y="3287"/>
                      <a:pt x="6250510" y="5028"/>
                      <a:pt x="6250510" y="6842"/>
                    </a:cubicBezTo>
                    <a:lnTo>
                      <a:pt x="6250510" y="5252108"/>
                    </a:lnTo>
                    <a:cubicBezTo>
                      <a:pt x="6250510" y="5255887"/>
                      <a:pt x="6247446" y="5258950"/>
                      <a:pt x="6243667" y="5258950"/>
                    </a:cubicBezTo>
                    <a:lnTo>
                      <a:pt x="6842" y="5258950"/>
                    </a:lnTo>
                    <a:cubicBezTo>
                      <a:pt x="3063" y="5258950"/>
                      <a:pt x="0" y="5255887"/>
                      <a:pt x="0" y="5252108"/>
                    </a:cubicBezTo>
                    <a:lnTo>
                      <a:pt x="0" y="6842"/>
                    </a:lnTo>
                    <a:cubicBezTo>
                      <a:pt x="0" y="3063"/>
                      <a:pt x="3063" y="0"/>
                      <a:pt x="6842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250510" cy="5278000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928"/>
                  </a:lnSpc>
                </a:pPr>
                <a:endParaRPr sz="1168"/>
              </a:p>
              <a:p>
                <a:pPr algn="ctr">
                  <a:lnSpc>
                    <a:spcPts val="928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8049" y="781630"/>
              <a:ext cx="12398255" cy="9743226"/>
              <a:chOff x="0" y="0"/>
              <a:chExt cx="5794330" cy="45535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4553501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4553501">
                    <a:moveTo>
                      <a:pt x="23373" y="0"/>
                    </a:moveTo>
                    <a:lnTo>
                      <a:pt x="5770956" y="0"/>
                    </a:lnTo>
                    <a:cubicBezTo>
                      <a:pt x="5783865" y="0"/>
                      <a:pt x="5794330" y="10465"/>
                      <a:pt x="5794330" y="23373"/>
                    </a:cubicBezTo>
                    <a:lnTo>
                      <a:pt x="5794330" y="4530127"/>
                    </a:lnTo>
                    <a:cubicBezTo>
                      <a:pt x="5794330" y="4536327"/>
                      <a:pt x="5791867" y="4542272"/>
                      <a:pt x="5787484" y="4546655"/>
                    </a:cubicBezTo>
                    <a:cubicBezTo>
                      <a:pt x="5783100" y="4551038"/>
                      <a:pt x="5777156" y="4553501"/>
                      <a:pt x="5770956" y="4553501"/>
                    </a:cubicBezTo>
                    <a:lnTo>
                      <a:pt x="23373" y="4553501"/>
                    </a:lnTo>
                    <a:cubicBezTo>
                      <a:pt x="17174" y="4553501"/>
                      <a:pt x="11229" y="4551038"/>
                      <a:pt x="6846" y="4546655"/>
                    </a:cubicBezTo>
                    <a:cubicBezTo>
                      <a:pt x="2463" y="4542272"/>
                      <a:pt x="0" y="4536327"/>
                      <a:pt x="0" y="4530127"/>
                    </a:cubicBezTo>
                    <a:lnTo>
                      <a:pt x="0" y="23373"/>
                    </a:lnTo>
                    <a:cubicBezTo>
                      <a:pt x="0" y="17174"/>
                      <a:pt x="2463" y="11229"/>
                      <a:pt x="6846" y="6846"/>
                    </a:cubicBezTo>
                    <a:cubicBezTo>
                      <a:pt x="11229" y="2463"/>
                      <a:pt x="17174" y="0"/>
                      <a:pt x="2337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5794330" cy="4572551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928"/>
                  </a:lnSpc>
                </a:pPr>
                <a:endParaRPr sz="1168"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2894430" y="664552"/>
            <a:ext cx="4903142" cy="4855630"/>
          </a:xfrm>
          <a:custGeom>
            <a:avLst/>
            <a:gdLst/>
            <a:ahLst/>
            <a:cxnLst/>
            <a:rect l="l" t="t" r="r" b="b"/>
            <a:pathLst>
              <a:path w="4903141" h="4855629">
                <a:moveTo>
                  <a:pt x="0" y="0"/>
                </a:moveTo>
                <a:lnTo>
                  <a:pt x="4903142" y="0"/>
                </a:lnTo>
                <a:lnTo>
                  <a:pt x="4903142" y="4855629"/>
                </a:lnTo>
                <a:lnTo>
                  <a:pt x="0" y="4855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335" t="-66131" r="-26765" b="-6728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862833" y="6924092"/>
            <a:ext cx="8966337" cy="685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71"/>
              </a:lnSpc>
            </a:pPr>
            <a:r>
              <a:rPr lang="en-US" sz="9051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posten</a:t>
            </a:r>
            <a:r>
              <a:rPr lang="en-US" sz="9051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3636"/>
              </a:lnSpc>
            </a:pPr>
            <a:endParaRPr lang="en-US" sz="9051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9377"/>
              </a:lnSpc>
              <a:spcBef>
                <a:spcPct val="0"/>
              </a:spcBef>
            </a:pPr>
            <a:r>
              <a:rPr lang="de-DE" sz="6700" dirty="0">
                <a:latin typeface="Poppins" panose="00000500000000000000" pitchFamily="2" charset="0"/>
                <a:cs typeface="Poppins" panose="00000500000000000000" pitchFamily="2" charset="0"/>
              </a:rPr>
              <a:t>Inhalte (Texte, Bilder Videos, Musik) auf Social Media veröffentlichen</a:t>
            </a:r>
            <a:endParaRPr lang="en-US" sz="670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622" y="6283541"/>
            <a:ext cx="10030763" cy="8439520"/>
            <a:chOff x="0" y="0"/>
            <a:chExt cx="13374353" cy="1125269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374353" cy="11252691"/>
              <a:chOff x="0" y="0"/>
              <a:chExt cx="6250510" cy="52589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5258950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5258950">
                    <a:moveTo>
                      <a:pt x="6842" y="0"/>
                    </a:moveTo>
                    <a:lnTo>
                      <a:pt x="6243667" y="0"/>
                    </a:lnTo>
                    <a:cubicBezTo>
                      <a:pt x="6245482" y="0"/>
                      <a:pt x="6247222" y="721"/>
                      <a:pt x="6248505" y="2004"/>
                    </a:cubicBezTo>
                    <a:cubicBezTo>
                      <a:pt x="6249789" y="3287"/>
                      <a:pt x="6250510" y="5028"/>
                      <a:pt x="6250510" y="6842"/>
                    </a:cubicBezTo>
                    <a:lnTo>
                      <a:pt x="6250510" y="5252108"/>
                    </a:lnTo>
                    <a:cubicBezTo>
                      <a:pt x="6250510" y="5255887"/>
                      <a:pt x="6247446" y="5258950"/>
                      <a:pt x="6243667" y="5258950"/>
                    </a:cubicBezTo>
                    <a:lnTo>
                      <a:pt x="6842" y="5258950"/>
                    </a:lnTo>
                    <a:cubicBezTo>
                      <a:pt x="3063" y="5258950"/>
                      <a:pt x="0" y="5255887"/>
                      <a:pt x="0" y="5252108"/>
                    </a:cubicBezTo>
                    <a:lnTo>
                      <a:pt x="0" y="6842"/>
                    </a:lnTo>
                    <a:cubicBezTo>
                      <a:pt x="0" y="3063"/>
                      <a:pt x="3063" y="0"/>
                      <a:pt x="6842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250510" cy="5278000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928"/>
                  </a:lnSpc>
                </a:pPr>
                <a:endParaRPr sz="1168"/>
              </a:p>
              <a:p>
                <a:pPr algn="ctr">
                  <a:lnSpc>
                    <a:spcPts val="928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8049" y="781630"/>
              <a:ext cx="12398255" cy="9743226"/>
              <a:chOff x="0" y="0"/>
              <a:chExt cx="5794330" cy="45535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4553501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4553501">
                    <a:moveTo>
                      <a:pt x="23373" y="0"/>
                    </a:moveTo>
                    <a:lnTo>
                      <a:pt x="5770956" y="0"/>
                    </a:lnTo>
                    <a:cubicBezTo>
                      <a:pt x="5783865" y="0"/>
                      <a:pt x="5794330" y="10465"/>
                      <a:pt x="5794330" y="23373"/>
                    </a:cubicBezTo>
                    <a:lnTo>
                      <a:pt x="5794330" y="4530127"/>
                    </a:lnTo>
                    <a:cubicBezTo>
                      <a:pt x="5794330" y="4536327"/>
                      <a:pt x="5791867" y="4542272"/>
                      <a:pt x="5787484" y="4546655"/>
                    </a:cubicBezTo>
                    <a:cubicBezTo>
                      <a:pt x="5783100" y="4551038"/>
                      <a:pt x="5777156" y="4553501"/>
                      <a:pt x="5770956" y="4553501"/>
                    </a:cubicBezTo>
                    <a:lnTo>
                      <a:pt x="23373" y="4553501"/>
                    </a:lnTo>
                    <a:cubicBezTo>
                      <a:pt x="17174" y="4553501"/>
                      <a:pt x="11229" y="4551038"/>
                      <a:pt x="6846" y="4546655"/>
                    </a:cubicBezTo>
                    <a:cubicBezTo>
                      <a:pt x="2463" y="4542272"/>
                      <a:pt x="0" y="4536327"/>
                      <a:pt x="0" y="4530127"/>
                    </a:cubicBezTo>
                    <a:lnTo>
                      <a:pt x="0" y="23373"/>
                    </a:lnTo>
                    <a:cubicBezTo>
                      <a:pt x="0" y="17174"/>
                      <a:pt x="2463" y="11229"/>
                      <a:pt x="6846" y="6846"/>
                    </a:cubicBezTo>
                    <a:cubicBezTo>
                      <a:pt x="11229" y="2463"/>
                      <a:pt x="17174" y="0"/>
                      <a:pt x="2337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5794330" cy="4572551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928"/>
                  </a:lnSpc>
                </a:pPr>
                <a:endParaRPr sz="1168"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2369216" y="630214"/>
            <a:ext cx="5646418" cy="5035994"/>
          </a:xfrm>
          <a:custGeom>
            <a:avLst/>
            <a:gdLst/>
            <a:ahLst/>
            <a:cxnLst/>
            <a:rect l="l" t="t" r="r" b="b"/>
            <a:pathLst>
              <a:path w="5646417" h="5035994">
                <a:moveTo>
                  <a:pt x="0" y="0"/>
                </a:moveTo>
                <a:lnTo>
                  <a:pt x="5646417" y="0"/>
                </a:lnTo>
                <a:lnTo>
                  <a:pt x="5646417" y="5035994"/>
                </a:lnTo>
                <a:lnTo>
                  <a:pt x="0" y="50359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1870184" y="10265959"/>
            <a:ext cx="1215448" cy="1082854"/>
          </a:xfrm>
          <a:custGeom>
            <a:avLst/>
            <a:gdLst/>
            <a:ahLst/>
            <a:cxnLst/>
            <a:rect l="l" t="t" r="r" b="b"/>
            <a:pathLst>
              <a:path w="1215448" h="1082854">
                <a:moveTo>
                  <a:pt x="0" y="0"/>
                </a:moveTo>
                <a:lnTo>
                  <a:pt x="1215448" y="0"/>
                </a:lnTo>
                <a:lnTo>
                  <a:pt x="1215448" y="1082854"/>
                </a:lnTo>
                <a:lnTo>
                  <a:pt x="0" y="10828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3652489" y="10265961"/>
            <a:ext cx="1166088" cy="1058225"/>
          </a:xfrm>
          <a:custGeom>
            <a:avLst/>
            <a:gdLst/>
            <a:ahLst/>
            <a:cxnLst/>
            <a:rect l="l" t="t" r="r" b="b"/>
            <a:pathLst>
              <a:path w="1166088" h="1058225">
                <a:moveTo>
                  <a:pt x="0" y="0"/>
                </a:moveTo>
                <a:lnTo>
                  <a:pt x="1166088" y="0"/>
                </a:lnTo>
                <a:lnTo>
                  <a:pt x="1166088" y="1058225"/>
                </a:lnTo>
                <a:lnTo>
                  <a:pt x="0" y="1058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862833" y="6924092"/>
            <a:ext cx="8966337" cy="685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71"/>
              </a:lnSpc>
            </a:pPr>
            <a:r>
              <a:rPr lang="en-US" sz="9051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liken</a:t>
            </a:r>
          </a:p>
          <a:p>
            <a:pPr algn="ctr">
              <a:lnSpc>
                <a:spcPts val="3636"/>
              </a:lnSpc>
            </a:pPr>
            <a:endParaRPr lang="en-US" sz="9051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9377"/>
              </a:lnSpc>
            </a:pP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durch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Zeichen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9377"/>
              </a:lnSpc>
              <a:spcBef>
                <a:spcPct val="0"/>
              </a:spcBef>
            </a:pP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      ,       ,...)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zeigen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dass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Beitrag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gefällt</a:t>
            </a:r>
            <a:endParaRPr lang="en-US" sz="66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622" y="6283541"/>
            <a:ext cx="10030763" cy="8439520"/>
            <a:chOff x="0" y="0"/>
            <a:chExt cx="13374353" cy="1125269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374353" cy="11252691"/>
              <a:chOff x="0" y="0"/>
              <a:chExt cx="6250510" cy="52589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5258950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5258950">
                    <a:moveTo>
                      <a:pt x="6842" y="0"/>
                    </a:moveTo>
                    <a:lnTo>
                      <a:pt x="6243667" y="0"/>
                    </a:lnTo>
                    <a:cubicBezTo>
                      <a:pt x="6245482" y="0"/>
                      <a:pt x="6247222" y="721"/>
                      <a:pt x="6248505" y="2004"/>
                    </a:cubicBezTo>
                    <a:cubicBezTo>
                      <a:pt x="6249789" y="3287"/>
                      <a:pt x="6250510" y="5028"/>
                      <a:pt x="6250510" y="6842"/>
                    </a:cubicBezTo>
                    <a:lnTo>
                      <a:pt x="6250510" y="5252108"/>
                    </a:lnTo>
                    <a:cubicBezTo>
                      <a:pt x="6250510" y="5255887"/>
                      <a:pt x="6247446" y="5258950"/>
                      <a:pt x="6243667" y="5258950"/>
                    </a:cubicBezTo>
                    <a:lnTo>
                      <a:pt x="6842" y="5258950"/>
                    </a:lnTo>
                    <a:cubicBezTo>
                      <a:pt x="3063" y="5258950"/>
                      <a:pt x="0" y="5255887"/>
                      <a:pt x="0" y="5252108"/>
                    </a:cubicBezTo>
                    <a:lnTo>
                      <a:pt x="0" y="6842"/>
                    </a:lnTo>
                    <a:cubicBezTo>
                      <a:pt x="0" y="3063"/>
                      <a:pt x="3063" y="0"/>
                      <a:pt x="6842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250510" cy="5278000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928"/>
                  </a:lnSpc>
                </a:pPr>
                <a:endParaRPr sz="1168"/>
              </a:p>
              <a:p>
                <a:pPr algn="ctr">
                  <a:lnSpc>
                    <a:spcPts val="928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8049" y="781630"/>
              <a:ext cx="12398255" cy="9743226"/>
              <a:chOff x="0" y="0"/>
              <a:chExt cx="5794330" cy="45535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4553501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4553501">
                    <a:moveTo>
                      <a:pt x="23373" y="0"/>
                    </a:moveTo>
                    <a:lnTo>
                      <a:pt x="5770956" y="0"/>
                    </a:lnTo>
                    <a:cubicBezTo>
                      <a:pt x="5783865" y="0"/>
                      <a:pt x="5794330" y="10465"/>
                      <a:pt x="5794330" y="23373"/>
                    </a:cubicBezTo>
                    <a:lnTo>
                      <a:pt x="5794330" y="4530127"/>
                    </a:lnTo>
                    <a:cubicBezTo>
                      <a:pt x="5794330" y="4536327"/>
                      <a:pt x="5791867" y="4542272"/>
                      <a:pt x="5787484" y="4546655"/>
                    </a:cubicBezTo>
                    <a:cubicBezTo>
                      <a:pt x="5783100" y="4551038"/>
                      <a:pt x="5777156" y="4553501"/>
                      <a:pt x="5770956" y="4553501"/>
                    </a:cubicBezTo>
                    <a:lnTo>
                      <a:pt x="23373" y="4553501"/>
                    </a:lnTo>
                    <a:cubicBezTo>
                      <a:pt x="17174" y="4553501"/>
                      <a:pt x="11229" y="4551038"/>
                      <a:pt x="6846" y="4546655"/>
                    </a:cubicBezTo>
                    <a:cubicBezTo>
                      <a:pt x="2463" y="4542272"/>
                      <a:pt x="0" y="4536327"/>
                      <a:pt x="0" y="4530127"/>
                    </a:cubicBezTo>
                    <a:lnTo>
                      <a:pt x="0" y="23373"/>
                    </a:lnTo>
                    <a:cubicBezTo>
                      <a:pt x="0" y="17174"/>
                      <a:pt x="2463" y="11229"/>
                      <a:pt x="6846" y="6846"/>
                    </a:cubicBezTo>
                    <a:cubicBezTo>
                      <a:pt x="11229" y="2463"/>
                      <a:pt x="17174" y="0"/>
                      <a:pt x="2337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5794330" cy="4572551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928"/>
                  </a:lnSpc>
                </a:pPr>
                <a:endParaRPr sz="1168"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2295715" y="592936"/>
            <a:ext cx="5793425" cy="5222242"/>
          </a:xfrm>
          <a:custGeom>
            <a:avLst/>
            <a:gdLst/>
            <a:ahLst/>
            <a:cxnLst/>
            <a:rect l="l" t="t" r="r" b="b"/>
            <a:pathLst>
              <a:path w="5793425" h="5222242">
                <a:moveTo>
                  <a:pt x="0" y="0"/>
                </a:moveTo>
                <a:lnTo>
                  <a:pt x="5793424" y="0"/>
                </a:lnTo>
                <a:lnTo>
                  <a:pt x="5793424" y="5222242"/>
                </a:lnTo>
                <a:lnTo>
                  <a:pt x="0" y="5222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862833" y="6924092"/>
            <a:ext cx="8966337" cy="685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71"/>
              </a:lnSpc>
            </a:pPr>
            <a:r>
              <a:rPr lang="en-US" sz="9051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kommentieren</a:t>
            </a:r>
            <a:endParaRPr lang="en-US" sz="9051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636"/>
              </a:lnSpc>
            </a:pPr>
            <a:endParaRPr lang="en-US" sz="9051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9377"/>
              </a:lnSpc>
            </a:pP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Beiträge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auf Social Media </a:t>
            </a:r>
          </a:p>
          <a:p>
            <a:pPr algn="ctr">
              <a:lnSpc>
                <a:spcPts val="9377"/>
              </a:lnSpc>
              <a:spcBef>
                <a:spcPct val="0"/>
              </a:spcBef>
            </a:pP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Text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oder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Emojis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reagieren</a:t>
            </a:r>
            <a:endParaRPr lang="en-US" sz="66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622" y="6283541"/>
            <a:ext cx="10030763" cy="8439520"/>
            <a:chOff x="0" y="0"/>
            <a:chExt cx="13374353" cy="1125269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374353" cy="11252691"/>
              <a:chOff x="0" y="0"/>
              <a:chExt cx="6250510" cy="52589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5258950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5258950">
                    <a:moveTo>
                      <a:pt x="6842" y="0"/>
                    </a:moveTo>
                    <a:lnTo>
                      <a:pt x="6243667" y="0"/>
                    </a:lnTo>
                    <a:cubicBezTo>
                      <a:pt x="6245482" y="0"/>
                      <a:pt x="6247222" y="721"/>
                      <a:pt x="6248505" y="2004"/>
                    </a:cubicBezTo>
                    <a:cubicBezTo>
                      <a:pt x="6249789" y="3287"/>
                      <a:pt x="6250510" y="5028"/>
                      <a:pt x="6250510" y="6842"/>
                    </a:cubicBezTo>
                    <a:lnTo>
                      <a:pt x="6250510" y="5252108"/>
                    </a:lnTo>
                    <a:cubicBezTo>
                      <a:pt x="6250510" y="5255887"/>
                      <a:pt x="6247446" y="5258950"/>
                      <a:pt x="6243667" y="5258950"/>
                    </a:cubicBezTo>
                    <a:lnTo>
                      <a:pt x="6842" y="5258950"/>
                    </a:lnTo>
                    <a:cubicBezTo>
                      <a:pt x="3063" y="5258950"/>
                      <a:pt x="0" y="5255887"/>
                      <a:pt x="0" y="5252108"/>
                    </a:cubicBezTo>
                    <a:lnTo>
                      <a:pt x="0" y="6842"/>
                    </a:lnTo>
                    <a:cubicBezTo>
                      <a:pt x="0" y="3063"/>
                      <a:pt x="3063" y="0"/>
                      <a:pt x="6842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250510" cy="5278000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928"/>
                  </a:lnSpc>
                </a:pPr>
                <a:endParaRPr sz="1168"/>
              </a:p>
              <a:p>
                <a:pPr algn="ctr">
                  <a:lnSpc>
                    <a:spcPts val="928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8049" y="781630"/>
              <a:ext cx="12398255" cy="9743226"/>
              <a:chOff x="0" y="0"/>
              <a:chExt cx="5794330" cy="45535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4553501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4553501">
                    <a:moveTo>
                      <a:pt x="23373" y="0"/>
                    </a:moveTo>
                    <a:lnTo>
                      <a:pt x="5770956" y="0"/>
                    </a:lnTo>
                    <a:cubicBezTo>
                      <a:pt x="5783865" y="0"/>
                      <a:pt x="5794330" y="10465"/>
                      <a:pt x="5794330" y="23373"/>
                    </a:cubicBezTo>
                    <a:lnTo>
                      <a:pt x="5794330" y="4530127"/>
                    </a:lnTo>
                    <a:cubicBezTo>
                      <a:pt x="5794330" y="4536327"/>
                      <a:pt x="5791867" y="4542272"/>
                      <a:pt x="5787484" y="4546655"/>
                    </a:cubicBezTo>
                    <a:cubicBezTo>
                      <a:pt x="5783100" y="4551038"/>
                      <a:pt x="5777156" y="4553501"/>
                      <a:pt x="5770956" y="4553501"/>
                    </a:cubicBezTo>
                    <a:lnTo>
                      <a:pt x="23373" y="4553501"/>
                    </a:lnTo>
                    <a:cubicBezTo>
                      <a:pt x="17174" y="4553501"/>
                      <a:pt x="11229" y="4551038"/>
                      <a:pt x="6846" y="4546655"/>
                    </a:cubicBezTo>
                    <a:cubicBezTo>
                      <a:pt x="2463" y="4542272"/>
                      <a:pt x="0" y="4536327"/>
                      <a:pt x="0" y="4530127"/>
                    </a:cubicBezTo>
                    <a:lnTo>
                      <a:pt x="0" y="23373"/>
                    </a:lnTo>
                    <a:cubicBezTo>
                      <a:pt x="0" y="17174"/>
                      <a:pt x="2463" y="11229"/>
                      <a:pt x="6846" y="6846"/>
                    </a:cubicBezTo>
                    <a:cubicBezTo>
                      <a:pt x="11229" y="2463"/>
                      <a:pt x="17174" y="0"/>
                      <a:pt x="2337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5794330" cy="4572551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928"/>
                  </a:lnSpc>
                </a:pPr>
                <a:endParaRPr sz="1168"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2784803" y="1326287"/>
            <a:ext cx="5122397" cy="3895154"/>
          </a:xfrm>
          <a:custGeom>
            <a:avLst/>
            <a:gdLst/>
            <a:ahLst/>
            <a:cxnLst/>
            <a:rect l="l" t="t" r="r" b="b"/>
            <a:pathLst>
              <a:path w="5122396" h="3895155">
                <a:moveTo>
                  <a:pt x="0" y="0"/>
                </a:moveTo>
                <a:lnTo>
                  <a:pt x="5122396" y="0"/>
                </a:lnTo>
                <a:lnTo>
                  <a:pt x="5122396" y="3895155"/>
                </a:lnTo>
                <a:lnTo>
                  <a:pt x="0" y="3895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862833" y="6924092"/>
            <a:ext cx="8966337" cy="685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71"/>
              </a:lnSpc>
            </a:pPr>
            <a:r>
              <a:rPr lang="en-US" sz="9051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teilen</a:t>
            </a:r>
            <a:endParaRPr lang="en-US" sz="9051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636"/>
              </a:lnSpc>
            </a:pPr>
            <a:endParaRPr lang="en-US" sz="9051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9377"/>
              </a:lnSpc>
              <a:spcBef>
                <a:spcPct val="0"/>
              </a:spcBef>
            </a:pP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einen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Beitrag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von Social Media an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andere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Personen</a:t>
            </a:r>
            <a:r>
              <a:rPr lang="en-US" sz="66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6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weiterschicken</a:t>
            </a:r>
            <a:endParaRPr lang="en-US" sz="66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622" y="6283541"/>
            <a:ext cx="10030763" cy="8439520"/>
            <a:chOff x="0" y="0"/>
            <a:chExt cx="13374353" cy="1125269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374353" cy="11252691"/>
              <a:chOff x="0" y="0"/>
              <a:chExt cx="6250510" cy="52589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5258950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5258950">
                    <a:moveTo>
                      <a:pt x="6842" y="0"/>
                    </a:moveTo>
                    <a:lnTo>
                      <a:pt x="6243667" y="0"/>
                    </a:lnTo>
                    <a:cubicBezTo>
                      <a:pt x="6245482" y="0"/>
                      <a:pt x="6247222" y="721"/>
                      <a:pt x="6248505" y="2004"/>
                    </a:cubicBezTo>
                    <a:cubicBezTo>
                      <a:pt x="6249789" y="3287"/>
                      <a:pt x="6250510" y="5028"/>
                      <a:pt x="6250510" y="6842"/>
                    </a:cubicBezTo>
                    <a:lnTo>
                      <a:pt x="6250510" y="5252108"/>
                    </a:lnTo>
                    <a:cubicBezTo>
                      <a:pt x="6250510" y="5255887"/>
                      <a:pt x="6247446" y="5258950"/>
                      <a:pt x="6243667" y="5258950"/>
                    </a:cubicBezTo>
                    <a:lnTo>
                      <a:pt x="6842" y="5258950"/>
                    </a:lnTo>
                    <a:cubicBezTo>
                      <a:pt x="3063" y="5258950"/>
                      <a:pt x="0" y="5255887"/>
                      <a:pt x="0" y="5252108"/>
                    </a:cubicBezTo>
                    <a:lnTo>
                      <a:pt x="0" y="6842"/>
                    </a:lnTo>
                    <a:cubicBezTo>
                      <a:pt x="0" y="3063"/>
                      <a:pt x="3063" y="0"/>
                      <a:pt x="6842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250510" cy="5278000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928"/>
                  </a:lnSpc>
                </a:pPr>
                <a:endParaRPr sz="1168"/>
              </a:p>
              <a:p>
                <a:pPr algn="ctr">
                  <a:lnSpc>
                    <a:spcPts val="928"/>
                  </a:lnSpc>
                </a:pPr>
                <a:endParaRPr sz="116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8049" y="781630"/>
              <a:ext cx="12398255" cy="9743226"/>
              <a:chOff x="0" y="0"/>
              <a:chExt cx="5794330" cy="45535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4553501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4553501">
                    <a:moveTo>
                      <a:pt x="23373" y="0"/>
                    </a:moveTo>
                    <a:lnTo>
                      <a:pt x="5770956" y="0"/>
                    </a:lnTo>
                    <a:cubicBezTo>
                      <a:pt x="5783865" y="0"/>
                      <a:pt x="5794330" y="10465"/>
                      <a:pt x="5794330" y="23373"/>
                    </a:cubicBezTo>
                    <a:lnTo>
                      <a:pt x="5794330" y="4530127"/>
                    </a:lnTo>
                    <a:cubicBezTo>
                      <a:pt x="5794330" y="4536327"/>
                      <a:pt x="5791867" y="4542272"/>
                      <a:pt x="5787484" y="4546655"/>
                    </a:cubicBezTo>
                    <a:cubicBezTo>
                      <a:pt x="5783100" y="4551038"/>
                      <a:pt x="5777156" y="4553501"/>
                      <a:pt x="5770956" y="4553501"/>
                    </a:cubicBezTo>
                    <a:lnTo>
                      <a:pt x="23373" y="4553501"/>
                    </a:lnTo>
                    <a:cubicBezTo>
                      <a:pt x="17174" y="4553501"/>
                      <a:pt x="11229" y="4551038"/>
                      <a:pt x="6846" y="4546655"/>
                    </a:cubicBezTo>
                    <a:cubicBezTo>
                      <a:pt x="2463" y="4542272"/>
                      <a:pt x="0" y="4536327"/>
                      <a:pt x="0" y="4530127"/>
                    </a:cubicBezTo>
                    <a:lnTo>
                      <a:pt x="0" y="23373"/>
                    </a:lnTo>
                    <a:cubicBezTo>
                      <a:pt x="0" y="17174"/>
                      <a:pt x="2463" y="11229"/>
                      <a:pt x="6846" y="6846"/>
                    </a:cubicBezTo>
                    <a:cubicBezTo>
                      <a:pt x="11229" y="2463"/>
                      <a:pt x="17174" y="0"/>
                      <a:pt x="2337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5794330" cy="4572551"/>
              </a:xfrm>
              <a:prstGeom prst="rect">
                <a:avLst/>
              </a:prstGeom>
            </p:spPr>
            <p:txBody>
              <a:bodyPr lIns="55926" tIns="55926" rIns="55926" bIns="55926" rtlCol="0" anchor="ctr"/>
              <a:lstStyle/>
              <a:p>
                <a:pPr algn="ctr">
                  <a:lnSpc>
                    <a:spcPts val="928"/>
                  </a:lnSpc>
                </a:pPr>
                <a:endParaRPr sz="1168"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2269170" y="617027"/>
            <a:ext cx="6153662" cy="4819533"/>
          </a:xfrm>
          <a:custGeom>
            <a:avLst/>
            <a:gdLst/>
            <a:ahLst/>
            <a:cxnLst/>
            <a:rect l="l" t="t" r="r" b="b"/>
            <a:pathLst>
              <a:path w="6153661" h="4819534">
                <a:moveTo>
                  <a:pt x="0" y="0"/>
                </a:moveTo>
                <a:lnTo>
                  <a:pt x="6153660" y="0"/>
                </a:lnTo>
                <a:lnTo>
                  <a:pt x="6153660" y="4819534"/>
                </a:lnTo>
                <a:lnTo>
                  <a:pt x="0" y="4819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862833" y="6924092"/>
            <a:ext cx="8966337" cy="7245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71"/>
              </a:lnSpc>
            </a:pPr>
            <a:r>
              <a:rPr lang="en-US" sz="9051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folgen</a:t>
            </a:r>
            <a:endParaRPr lang="en-US" sz="9051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636"/>
              </a:lnSpc>
            </a:pPr>
            <a:endParaRPr lang="en-US" sz="9051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/>
            <a:r>
              <a:rPr lang="de-DE" sz="6700" dirty="0">
                <a:latin typeface="Poppins" panose="00000500000000000000" pitchFamily="2" charset="0"/>
                <a:cs typeface="Poppins" panose="00000500000000000000" pitchFamily="2" charset="0"/>
              </a:rPr>
              <a:t>eine Person</a:t>
            </a:r>
          </a:p>
          <a:p>
            <a:pPr algn="ctr"/>
            <a:r>
              <a:rPr lang="de-DE" sz="6700" dirty="0">
                <a:latin typeface="Poppins" panose="00000500000000000000" pitchFamily="2" charset="0"/>
                <a:cs typeface="Poppins" panose="00000500000000000000" pitchFamily="2" charset="0"/>
              </a:rPr>
              <a:t>auswählen, um immer ihre neuen Beiträge auf Social Media zu sehen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Benutzerdefiniert</PresentationFormat>
  <Paragraphs>21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Poppins Bold</vt:lpstr>
      <vt:lpstr>Poppins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CK_3.1_E8: Impulsbild + KlaZi-Material</dc:title>
  <dc:creator>Prues, Silke</dc:creator>
  <cp:lastModifiedBy>Jutta Jentsch</cp:lastModifiedBy>
  <cp:revision>3</cp:revision>
  <dcterms:created xsi:type="dcterms:W3CDTF">2006-08-16T00:00:00Z</dcterms:created>
  <dcterms:modified xsi:type="dcterms:W3CDTF">2026-06-07T12:03:58Z</dcterms:modified>
  <dc:identifier>DAHHmskhxS0</dc:identifier>
</cp:coreProperties>
</file>