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1 Impuls" id="{5663960F-A406-314F-9B90-330E8FD2C3A7}">
          <p14:sldIdLst/>
        </p14:section>
        <p14:section name="2 Weblektion" id="{C161443D-1676-2246-AD9B-2B28B830A68E}">
          <p14:sldIdLst>
            <p14:sldId id="265"/>
          </p14:sldIdLst>
        </p14:section>
        <p14:section name="3 Plenum" id="{077E0707-B2E6-1E4C-81C9-55991CF5E4B6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EDF8"/>
    <a:srgbClr val="00AADA"/>
    <a:srgbClr val="EFEFEF"/>
    <a:srgbClr val="CD3D01"/>
    <a:srgbClr val="CD7207"/>
    <a:srgbClr val="DFE2E7"/>
    <a:srgbClr val="D42C67"/>
    <a:srgbClr val="561229"/>
    <a:srgbClr val="83B11B"/>
    <a:srgbClr val="0082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Helle Formatvorlage 3 - Akz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61"/>
    <p:restoredTop sz="92877"/>
  </p:normalViewPr>
  <p:slideViewPr>
    <p:cSldViewPr snapToGrid="0">
      <p:cViewPr varScale="1">
        <p:scale>
          <a:sx n="118" d="100"/>
          <a:sy n="118" d="100"/>
        </p:scale>
        <p:origin x="11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18" d="100"/>
          <a:sy n="118" d="100"/>
        </p:scale>
        <p:origin x="516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842E3BE-2025-0A4C-430D-3055D539A0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79CBF9E-6964-0D29-C111-1B4418B88E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93655-395E-6C4D-BAAD-6ADC961FA2F1}" type="datetimeFigureOut">
              <a:rPr lang="de-DE" smtClean="0"/>
              <a:t>22.09.25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D91EBE2-E641-E250-1968-406BF9C5D85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F4C730-C996-0006-813E-F461B50F50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554FC-B5C1-D54A-BF7B-65134CDFA1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00820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833A2-9DA1-1040-923B-F2A82A519105}" type="datetimeFigureOut">
              <a:rPr lang="de-DE" smtClean="0"/>
              <a:t>22.09.25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C16DA-9958-AA47-B01A-BEB6243133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0826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blek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FE398C73-C49D-C1A7-4C43-04B5881BC64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251790" y="22477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65EE7D0F-444A-F219-DDFC-790329771000}"/>
              </a:ext>
            </a:extLst>
          </p:cNvPr>
          <p:cNvSpPr/>
          <p:nvPr userDrawn="1"/>
        </p:nvSpPr>
        <p:spPr>
          <a:xfrm>
            <a:off x="1167540" y="2105361"/>
            <a:ext cx="2868978" cy="3367666"/>
          </a:xfrm>
          <a:prstGeom prst="roundRect">
            <a:avLst>
              <a:gd name="adj" fmla="val 4254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2">
            <a:extLst>
              <a:ext uri="{FF2B5EF4-FFF2-40B4-BE49-F238E27FC236}">
                <a16:creationId xmlns:a16="http://schemas.microsoft.com/office/drawing/2014/main" id="{77C08DA7-3144-EADB-F8EF-D1DB3ECABCD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Titel Weblektion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76063A2F-4849-E8EB-ABBE-1ECF307B1B60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439553" y="2294392"/>
            <a:ext cx="2340000" cy="23400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83B3EBE-21A7-B54A-299B-96EB08A621BA}"/>
              </a:ext>
            </a:extLst>
          </p:cNvPr>
          <p:cNvSpPr txBox="1"/>
          <p:nvPr userDrawn="1"/>
        </p:nvSpPr>
        <p:spPr>
          <a:xfrm>
            <a:off x="1182589" y="4823423"/>
            <a:ext cx="2853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latin typeface="Atkinson Hyperlegible" pitchFamily="2" charset="0"/>
              </a:rPr>
              <a:t>Scanne den QR-Code</a:t>
            </a:r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0C8BC28A-20A5-EC25-1B99-5907A2C7D407}"/>
              </a:ext>
            </a:extLst>
          </p:cNvPr>
          <p:cNvSpPr/>
          <p:nvPr userDrawn="1"/>
        </p:nvSpPr>
        <p:spPr>
          <a:xfrm>
            <a:off x="5165932" y="2594953"/>
            <a:ext cx="5779018" cy="943390"/>
          </a:xfrm>
          <a:prstGeom prst="roundRect">
            <a:avLst>
              <a:gd name="adj" fmla="val 4254"/>
            </a:avLst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7D38939C-9887-F39A-928C-F7037BDC7D3E}"/>
              </a:ext>
            </a:extLst>
          </p:cNvPr>
          <p:cNvGrpSpPr/>
          <p:nvPr userDrawn="1"/>
        </p:nvGrpSpPr>
        <p:grpSpPr>
          <a:xfrm>
            <a:off x="6226390" y="2728966"/>
            <a:ext cx="4606740" cy="690158"/>
            <a:chOff x="6226390" y="3011963"/>
            <a:chExt cx="4606740" cy="690158"/>
          </a:xfrm>
        </p:grpSpPr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60342D14-5972-21EE-FB09-94675FDB4A04}"/>
                </a:ext>
              </a:extLst>
            </p:cNvPr>
            <p:cNvSpPr txBox="1"/>
            <p:nvPr userDrawn="1"/>
          </p:nvSpPr>
          <p:spPr>
            <a:xfrm>
              <a:off x="6226390" y="3011963"/>
              <a:ext cx="446112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latin typeface="Atkinson Hyperlegible" pitchFamily="2" charset="0"/>
                </a:rPr>
                <a:t>Kopfhörer bereithalten!</a:t>
              </a:r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FE452432-8C0A-4569-5EBC-552BED67F1BB}"/>
                </a:ext>
              </a:extLst>
            </p:cNvPr>
            <p:cNvSpPr txBox="1"/>
            <p:nvPr userDrawn="1"/>
          </p:nvSpPr>
          <p:spPr>
            <a:xfrm>
              <a:off x="6226391" y="3332789"/>
              <a:ext cx="46067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800" b="0" dirty="0">
                  <a:latin typeface="Atkinson Hyperlegible" pitchFamily="2" charset="0"/>
                </a:rPr>
                <a:t>Du brauchst sie für Videos und Audios</a:t>
              </a:r>
            </a:p>
          </p:txBody>
        </p:sp>
      </p:grpSp>
      <p:sp>
        <p:nvSpPr>
          <p:cNvPr id="24" name="Textfeld 23">
            <a:extLst>
              <a:ext uri="{FF2B5EF4-FFF2-40B4-BE49-F238E27FC236}">
                <a16:creationId xmlns:a16="http://schemas.microsoft.com/office/drawing/2014/main" id="{4EAE78B9-2206-C72F-E2B9-7960ED42D05E}"/>
              </a:ext>
            </a:extLst>
          </p:cNvPr>
          <p:cNvSpPr txBox="1"/>
          <p:nvPr userDrawn="1"/>
        </p:nvSpPr>
        <p:spPr>
          <a:xfrm>
            <a:off x="5195341" y="2108201"/>
            <a:ext cx="4466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00B0F0"/>
                </a:solidFill>
                <a:latin typeface="Lexend Deca" pitchFamily="2" charset="77"/>
                <a:cs typeface="Lexend Deca" pitchFamily="2" charset="77"/>
              </a:rPr>
              <a:t>Jetzt bist du dran!</a:t>
            </a:r>
          </a:p>
        </p:txBody>
      </p:sp>
      <p:sp>
        <p:nvSpPr>
          <p:cNvPr id="9" name="Abgerundetes Rechteck 8">
            <a:extLst>
              <a:ext uri="{FF2B5EF4-FFF2-40B4-BE49-F238E27FC236}">
                <a16:creationId xmlns:a16="http://schemas.microsoft.com/office/drawing/2014/main" id="{C091A33F-F03E-C711-031F-7016B30987DA}"/>
              </a:ext>
            </a:extLst>
          </p:cNvPr>
          <p:cNvSpPr/>
          <p:nvPr userDrawn="1"/>
        </p:nvSpPr>
        <p:spPr>
          <a:xfrm>
            <a:off x="5165932" y="3694657"/>
            <a:ext cx="5779018" cy="1734587"/>
          </a:xfrm>
          <a:prstGeom prst="roundRect">
            <a:avLst>
              <a:gd name="adj" fmla="val 4254"/>
            </a:avLst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D615D818-B674-7A39-0FDE-110ABF3EE99E}"/>
              </a:ext>
            </a:extLst>
          </p:cNvPr>
          <p:cNvSpPr txBox="1"/>
          <p:nvPr userDrawn="1"/>
        </p:nvSpPr>
        <p:spPr>
          <a:xfrm>
            <a:off x="5423369" y="3781081"/>
            <a:ext cx="44668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00B0F0"/>
                </a:solidFill>
                <a:latin typeface="Atkinson Hyperlegible" pitchFamily="2" charset="0"/>
              </a:rPr>
              <a:t>So gehst du vor: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E733FC32-7ACC-F47A-1BE2-9EB7B4381E8B}"/>
              </a:ext>
            </a:extLst>
          </p:cNvPr>
          <p:cNvSpPr txBox="1"/>
          <p:nvPr userDrawn="1"/>
        </p:nvSpPr>
        <p:spPr>
          <a:xfrm>
            <a:off x="5423369" y="4150018"/>
            <a:ext cx="45480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tkinson Hyperlegible" pitchFamily="2" charset="0"/>
              </a:rPr>
              <a:t>Öffne die Weblektion mit deinem Tablet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tkinson Hyperlegible" pitchFamily="2" charset="0"/>
              </a:rPr>
              <a:t>Bearbeite alle Aufgaben der Reihe nach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tkinson Hyperlegible" pitchFamily="2" charset="0"/>
              </a:rPr>
              <a:t>Bei Fragen: Melde dich leise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tkinson Hyperlegible" pitchFamily="2" charset="0"/>
              </a:rPr>
              <a:t>Arbeite in deinem eigenen Tempo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D96029A1-9688-9124-EE80-2EA4B03F39AE}"/>
              </a:ext>
            </a:extLst>
          </p:cNvPr>
          <p:cNvSpPr txBox="1"/>
          <p:nvPr userDrawn="1"/>
        </p:nvSpPr>
        <p:spPr>
          <a:xfrm>
            <a:off x="1182589" y="5106535"/>
            <a:ext cx="2853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800" b="0" dirty="0">
                <a:latin typeface="Atkinson Hyperlegible" pitchFamily="2" charset="0"/>
              </a:rPr>
              <a:t>und starte die Weblektion</a:t>
            </a:r>
          </a:p>
        </p:txBody>
      </p:sp>
      <p:sp>
        <p:nvSpPr>
          <p:cNvPr id="38" name="Abgerundetes Rechteck 37">
            <a:extLst>
              <a:ext uri="{FF2B5EF4-FFF2-40B4-BE49-F238E27FC236}">
                <a16:creationId xmlns:a16="http://schemas.microsoft.com/office/drawing/2014/main" id="{1FD807B2-B45E-5F86-641F-FFE7DD25897E}"/>
              </a:ext>
            </a:extLst>
          </p:cNvPr>
          <p:cNvSpPr/>
          <p:nvPr userDrawn="1"/>
        </p:nvSpPr>
        <p:spPr>
          <a:xfrm>
            <a:off x="494503" y="5627657"/>
            <a:ext cx="11202992" cy="494129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Arbeitszeit: </a:t>
            </a:r>
            <a:r>
              <a:rPr lang="de-DE" sz="2800" dirty="0">
                <a:solidFill>
                  <a:srgbClr val="F8FAFB"/>
                </a:solidFill>
                <a:latin typeface="Lexend Deca" pitchFamily="2" charset="77"/>
                <a:cs typeface="Lexend Deca" pitchFamily="2" charset="77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 min</a:t>
            </a:r>
          </a:p>
        </p:txBody>
      </p:sp>
      <p:sp>
        <p:nvSpPr>
          <p:cNvPr id="39" name="Textplatzhalter 12">
            <a:extLst>
              <a:ext uri="{FF2B5EF4-FFF2-40B4-BE49-F238E27FC236}">
                <a16:creationId xmlns:a16="http://schemas.microsoft.com/office/drawing/2014/main" id="{44C4F428-4728-1B2F-1CD6-F1DE4600AB9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70434" y="5652744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xxx</a:t>
            </a:r>
          </a:p>
        </p:txBody>
      </p: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A9641C84-4AD3-1291-7E89-3A9508AE4EE9}"/>
              </a:ext>
            </a:extLst>
          </p:cNvPr>
          <p:cNvCxnSpPr>
            <a:cxnSpLocks/>
          </p:cNvCxnSpPr>
          <p:nvPr userDrawn="1"/>
        </p:nvCxnSpPr>
        <p:spPr>
          <a:xfrm>
            <a:off x="1182589" y="4823423"/>
            <a:ext cx="2853929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rafik 11">
            <a:extLst>
              <a:ext uri="{FF2B5EF4-FFF2-40B4-BE49-F238E27FC236}">
                <a16:creationId xmlns:a16="http://schemas.microsoft.com/office/drawing/2014/main" id="{88EB8124-A5CD-8CF8-D237-A404C29D79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06387" y="2684298"/>
            <a:ext cx="756863" cy="756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045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Phasen-Metho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6">
            <a:extLst>
              <a:ext uri="{FF2B5EF4-FFF2-40B4-BE49-F238E27FC236}">
                <a16:creationId xmlns:a16="http://schemas.microsoft.com/office/drawing/2014/main" id="{B157B501-7012-DFBE-572C-0788B83762CA}"/>
              </a:ext>
            </a:extLst>
          </p:cNvPr>
          <p:cNvSpPr>
            <a:spLocks/>
          </p:cNvSpPr>
          <p:nvPr userDrawn="1"/>
        </p:nvSpPr>
        <p:spPr>
          <a:xfrm>
            <a:off x="6253630" y="2729643"/>
            <a:ext cx="2586433" cy="3213956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B7BFD0A5-3DEC-43BE-1219-BA9D8E314DBB}"/>
              </a:ext>
            </a:extLst>
          </p:cNvPr>
          <p:cNvSpPr>
            <a:spLocks/>
          </p:cNvSpPr>
          <p:nvPr userDrawn="1"/>
        </p:nvSpPr>
        <p:spPr>
          <a:xfrm>
            <a:off x="505747" y="2729643"/>
            <a:ext cx="2586434" cy="3213957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7" name="Freeform 31">
            <a:extLst>
              <a:ext uri="{FF2B5EF4-FFF2-40B4-BE49-F238E27FC236}">
                <a16:creationId xmlns:a16="http://schemas.microsoft.com/office/drawing/2014/main" id="{FB853565-4A83-2541-74BF-76B36BB3BA5A}"/>
              </a:ext>
            </a:extLst>
          </p:cNvPr>
          <p:cNvSpPr/>
          <p:nvPr userDrawn="1"/>
        </p:nvSpPr>
        <p:spPr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Box 32">
            <a:extLst>
              <a:ext uri="{FF2B5EF4-FFF2-40B4-BE49-F238E27FC236}">
                <a16:creationId xmlns:a16="http://schemas.microsoft.com/office/drawing/2014/main" id="{55CCB08D-150F-AE09-9217-FF17BF0080CF}"/>
              </a:ext>
            </a:extLst>
          </p:cNvPr>
          <p:cNvSpPr txBox="1"/>
          <p:nvPr userDrawn="1"/>
        </p:nvSpPr>
        <p:spPr>
          <a:xfrm>
            <a:off x="1621755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22" name="Freeform 16">
            <a:extLst>
              <a:ext uri="{FF2B5EF4-FFF2-40B4-BE49-F238E27FC236}">
                <a16:creationId xmlns:a16="http://schemas.microsoft.com/office/drawing/2014/main" id="{8932B7C1-7D6F-8918-D21A-112700331B55}"/>
              </a:ext>
            </a:extLst>
          </p:cNvPr>
          <p:cNvSpPr/>
          <p:nvPr userDrawn="1"/>
        </p:nvSpPr>
        <p:spPr>
          <a:xfrm>
            <a:off x="3362473" y="2729643"/>
            <a:ext cx="2586433" cy="3213956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46" name="TextBox 17">
            <a:extLst>
              <a:ext uri="{FF2B5EF4-FFF2-40B4-BE49-F238E27FC236}">
                <a16:creationId xmlns:a16="http://schemas.microsoft.com/office/drawing/2014/main" id="{36E199EF-2322-CC4B-A39C-72A1297BADAF}"/>
              </a:ext>
            </a:extLst>
          </p:cNvPr>
          <p:cNvSpPr txBox="1"/>
          <p:nvPr userDrawn="1"/>
        </p:nvSpPr>
        <p:spPr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47" name="Freeform 31">
            <a:extLst>
              <a:ext uri="{FF2B5EF4-FFF2-40B4-BE49-F238E27FC236}">
                <a16:creationId xmlns:a16="http://schemas.microsoft.com/office/drawing/2014/main" id="{E62BC3A2-D17E-9461-116F-D02DD80B80A2}"/>
              </a:ext>
            </a:extLst>
          </p:cNvPr>
          <p:cNvSpPr/>
          <p:nvPr userDrawn="1"/>
        </p:nvSpPr>
        <p:spPr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48" name="TextBox 32">
            <a:extLst>
              <a:ext uri="{FF2B5EF4-FFF2-40B4-BE49-F238E27FC236}">
                <a16:creationId xmlns:a16="http://schemas.microsoft.com/office/drawing/2014/main" id="{8F8DF82B-8B72-0BD6-552C-A2499B9BEEAE}"/>
              </a:ext>
            </a:extLst>
          </p:cNvPr>
          <p:cNvSpPr txBox="1"/>
          <p:nvPr userDrawn="1"/>
        </p:nvSpPr>
        <p:spPr>
          <a:xfrm>
            <a:off x="4478480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49" name="Freeform 31">
            <a:extLst>
              <a:ext uri="{FF2B5EF4-FFF2-40B4-BE49-F238E27FC236}">
                <a16:creationId xmlns:a16="http://schemas.microsoft.com/office/drawing/2014/main" id="{7D7E9E90-99CC-63C6-A1FF-1EF05B83735A}"/>
              </a:ext>
            </a:extLst>
          </p:cNvPr>
          <p:cNvSpPr/>
          <p:nvPr userDrawn="1"/>
        </p:nvSpPr>
        <p:spPr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50" name="TextBox 32">
            <a:extLst>
              <a:ext uri="{FF2B5EF4-FFF2-40B4-BE49-F238E27FC236}">
                <a16:creationId xmlns:a16="http://schemas.microsoft.com/office/drawing/2014/main" id="{F921D591-5810-57D0-3005-7AAC0E3138D6}"/>
              </a:ext>
            </a:extLst>
          </p:cNvPr>
          <p:cNvSpPr txBox="1"/>
          <p:nvPr userDrawn="1"/>
        </p:nvSpPr>
        <p:spPr>
          <a:xfrm>
            <a:off x="7369637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3</a:t>
            </a:r>
          </a:p>
        </p:txBody>
      </p:sp>
      <p:sp>
        <p:nvSpPr>
          <p:cNvPr id="56" name="Textplatzhalter 9">
            <a:extLst>
              <a:ext uri="{FF2B5EF4-FFF2-40B4-BE49-F238E27FC236}">
                <a16:creationId xmlns:a16="http://schemas.microsoft.com/office/drawing/2014/main" id="{7EB7F97E-C477-4927-B773-AF1B228B6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4162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58" name="Textplatzhalter 12">
            <a:extLst>
              <a:ext uri="{FF2B5EF4-FFF2-40B4-BE49-F238E27FC236}">
                <a16:creationId xmlns:a16="http://schemas.microsoft.com/office/drawing/2014/main" id="{B7F24ACD-F617-A3B1-F302-6C180A7AB3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5748" y="4108220"/>
            <a:ext cx="2586433" cy="1835379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  <p:sp>
        <p:nvSpPr>
          <p:cNvPr id="60" name="Textplatzhalter 9">
            <a:extLst>
              <a:ext uri="{FF2B5EF4-FFF2-40B4-BE49-F238E27FC236}">
                <a16:creationId xmlns:a16="http://schemas.microsoft.com/office/drawing/2014/main" id="{6CC57F65-6EC3-8F1B-5B86-AE923877B0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540887" y="3670213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62" name="Textplatzhalter 12">
            <a:extLst>
              <a:ext uri="{FF2B5EF4-FFF2-40B4-BE49-F238E27FC236}">
                <a16:creationId xmlns:a16="http://schemas.microsoft.com/office/drawing/2014/main" id="{B6F46503-68A4-43F6-C39E-6C49A9BCA13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62473" y="4108220"/>
            <a:ext cx="2586433" cy="179470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  <p:sp>
        <p:nvSpPr>
          <p:cNvPr id="64" name="Textplatzhalter 9">
            <a:extLst>
              <a:ext uri="{FF2B5EF4-FFF2-40B4-BE49-F238E27FC236}">
                <a16:creationId xmlns:a16="http://schemas.microsoft.com/office/drawing/2014/main" id="{892C735A-732C-AE41-CB4C-4F06008D71E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432044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3</a:t>
            </a:r>
          </a:p>
        </p:txBody>
      </p:sp>
      <p:sp>
        <p:nvSpPr>
          <p:cNvPr id="66" name="Textplatzhalter 12">
            <a:extLst>
              <a:ext uri="{FF2B5EF4-FFF2-40B4-BE49-F238E27FC236}">
                <a16:creationId xmlns:a16="http://schemas.microsoft.com/office/drawing/2014/main" id="{79D29660-4748-7206-B792-59D4E5783C8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253630" y="4108220"/>
            <a:ext cx="2586433" cy="179470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  <p:sp>
        <p:nvSpPr>
          <p:cNvPr id="67" name="Textplatzhalter 12">
            <a:extLst>
              <a:ext uri="{FF2B5EF4-FFF2-40B4-BE49-F238E27FC236}">
                <a16:creationId xmlns:a16="http://schemas.microsoft.com/office/drawing/2014/main" id="{0CD270B5-8CCF-9527-A9C2-156EADF2009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68" name="TextBox 17">
            <a:extLst>
              <a:ext uri="{FF2B5EF4-FFF2-40B4-BE49-F238E27FC236}">
                <a16:creationId xmlns:a16="http://schemas.microsoft.com/office/drawing/2014/main" id="{FF80F4C9-51EA-9173-0636-C9A2F7FEF25A}"/>
              </a:ext>
            </a:extLst>
          </p:cNvPr>
          <p:cNvSpPr txBox="1"/>
          <p:nvPr userDrawn="1"/>
        </p:nvSpPr>
        <p:spPr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69" name="Textplatzhalter 22">
            <a:extLst>
              <a:ext uri="{FF2B5EF4-FFF2-40B4-BE49-F238E27FC236}">
                <a16:creationId xmlns:a16="http://schemas.microsoft.com/office/drawing/2014/main" id="{4438248D-262D-ED9C-4071-29DB607ABC9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70" name="Textplatzhalter 22">
            <a:extLst>
              <a:ext uri="{FF2B5EF4-FFF2-40B4-BE49-F238E27FC236}">
                <a16:creationId xmlns:a16="http://schemas.microsoft.com/office/drawing/2014/main" id="{56EAD82E-6B58-D534-DAC3-38BD84A7294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  <p:sp>
        <p:nvSpPr>
          <p:cNvPr id="71" name="Freeform 16">
            <a:extLst>
              <a:ext uri="{FF2B5EF4-FFF2-40B4-BE49-F238E27FC236}">
                <a16:creationId xmlns:a16="http://schemas.microsoft.com/office/drawing/2014/main" id="{49DCC3E7-C9C6-2CDF-3FD8-1BAD2B6D0771}"/>
              </a:ext>
            </a:extLst>
          </p:cNvPr>
          <p:cNvSpPr>
            <a:spLocks/>
          </p:cNvSpPr>
          <p:nvPr userDrawn="1"/>
        </p:nvSpPr>
        <p:spPr>
          <a:xfrm>
            <a:off x="9100036" y="2731265"/>
            <a:ext cx="2586433" cy="3212334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72" name="Freeform 31">
            <a:extLst>
              <a:ext uri="{FF2B5EF4-FFF2-40B4-BE49-F238E27FC236}">
                <a16:creationId xmlns:a16="http://schemas.microsoft.com/office/drawing/2014/main" id="{BBF28727-9E0B-17E6-DE2B-3B3A52ED1764}"/>
              </a:ext>
            </a:extLst>
          </p:cNvPr>
          <p:cNvSpPr/>
          <p:nvPr userDrawn="1"/>
        </p:nvSpPr>
        <p:spPr>
          <a:xfrm>
            <a:off x="10175148" y="251604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73" name="TextBox 32">
            <a:extLst>
              <a:ext uri="{FF2B5EF4-FFF2-40B4-BE49-F238E27FC236}">
                <a16:creationId xmlns:a16="http://schemas.microsoft.com/office/drawing/2014/main" id="{CC49D4CE-81E9-71ED-649E-4862E71C9E69}"/>
              </a:ext>
            </a:extLst>
          </p:cNvPr>
          <p:cNvSpPr txBox="1"/>
          <p:nvPr userDrawn="1"/>
        </p:nvSpPr>
        <p:spPr>
          <a:xfrm>
            <a:off x="10216043" y="254293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4</a:t>
            </a:r>
          </a:p>
        </p:txBody>
      </p:sp>
      <p:sp>
        <p:nvSpPr>
          <p:cNvPr id="75" name="Textplatzhalter 9">
            <a:extLst>
              <a:ext uri="{FF2B5EF4-FFF2-40B4-BE49-F238E27FC236}">
                <a16:creationId xmlns:a16="http://schemas.microsoft.com/office/drawing/2014/main" id="{E7380CEE-74BD-E2EB-5D5B-436E89F6361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278450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4</a:t>
            </a:r>
          </a:p>
        </p:txBody>
      </p:sp>
      <p:sp>
        <p:nvSpPr>
          <p:cNvPr id="77" name="Textplatzhalter 12">
            <a:extLst>
              <a:ext uri="{FF2B5EF4-FFF2-40B4-BE49-F238E27FC236}">
                <a16:creationId xmlns:a16="http://schemas.microsoft.com/office/drawing/2014/main" id="{9C4021EE-9500-7402-072B-7A873DE5E47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00036" y="4108220"/>
            <a:ext cx="2586433" cy="17930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</p:spTree>
    <p:extLst>
      <p:ext uri="{BB962C8B-B14F-4D97-AF65-F5344CB8AC3E}">
        <p14:creationId xmlns:p14="http://schemas.microsoft.com/office/powerpoint/2010/main" val="1263152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platzhalter 12">
            <a:extLst>
              <a:ext uri="{FF2B5EF4-FFF2-40B4-BE49-F238E27FC236}">
                <a16:creationId xmlns:a16="http://schemas.microsoft.com/office/drawing/2014/main" id="{DF1A620B-1EE9-30F1-0CB9-301E8343DFA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25" name="Textplatzhalter 22">
            <a:extLst>
              <a:ext uri="{FF2B5EF4-FFF2-40B4-BE49-F238E27FC236}">
                <a16:creationId xmlns:a16="http://schemas.microsoft.com/office/drawing/2014/main" id="{E950DB08-5C17-0314-9BE5-B14FA649471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26" name="Textplatzhalter 22">
            <a:extLst>
              <a:ext uri="{FF2B5EF4-FFF2-40B4-BE49-F238E27FC236}">
                <a16:creationId xmlns:a16="http://schemas.microsoft.com/office/drawing/2014/main" id="{E93256FE-8057-6FEB-D537-313F42E9A49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  <p:sp>
        <p:nvSpPr>
          <p:cNvPr id="29" name="Abgerundetes Rechteck 28">
            <a:extLst>
              <a:ext uri="{FF2B5EF4-FFF2-40B4-BE49-F238E27FC236}">
                <a16:creationId xmlns:a16="http://schemas.microsoft.com/office/drawing/2014/main" id="{A54DBC68-A7F1-B86C-2FC3-3759433BC4BD}"/>
              </a:ext>
            </a:extLst>
          </p:cNvPr>
          <p:cNvSpPr/>
          <p:nvPr userDrawn="1"/>
        </p:nvSpPr>
        <p:spPr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Gesamtdauer: </a:t>
            </a:r>
            <a:r>
              <a:rPr lang="de-DE" sz="2800" dirty="0">
                <a:solidFill>
                  <a:srgbClr val="F8FAFB"/>
                </a:solidFill>
                <a:latin typeface="Lexend Deca" pitchFamily="2" charset="77"/>
                <a:cs typeface="Lexend Deca" pitchFamily="2" charset="77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 min</a:t>
            </a:r>
          </a:p>
        </p:txBody>
      </p:sp>
      <p:sp>
        <p:nvSpPr>
          <p:cNvPr id="30" name="Textplatzhalter 12">
            <a:extLst>
              <a:ext uri="{FF2B5EF4-FFF2-40B4-BE49-F238E27FC236}">
                <a16:creationId xmlns:a16="http://schemas.microsoft.com/office/drawing/2014/main" id="{2F737D1A-EC7F-F984-0761-0650E5A4D76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3934503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platzhalter 12">
            <a:extLst>
              <a:ext uri="{FF2B5EF4-FFF2-40B4-BE49-F238E27FC236}">
                <a16:creationId xmlns:a16="http://schemas.microsoft.com/office/drawing/2014/main" id="{DF1A620B-1EE9-30F1-0CB9-301E8343DFA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25" name="Textplatzhalter 22">
            <a:extLst>
              <a:ext uri="{FF2B5EF4-FFF2-40B4-BE49-F238E27FC236}">
                <a16:creationId xmlns:a16="http://schemas.microsoft.com/office/drawing/2014/main" id="{E950DB08-5C17-0314-9BE5-B14FA649471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26" name="Textplatzhalter 22">
            <a:extLst>
              <a:ext uri="{FF2B5EF4-FFF2-40B4-BE49-F238E27FC236}">
                <a16:creationId xmlns:a16="http://schemas.microsoft.com/office/drawing/2014/main" id="{E93256FE-8057-6FEB-D537-313F42E9A49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</p:spTree>
    <p:extLst>
      <p:ext uri="{BB962C8B-B14F-4D97-AF65-F5344CB8AC3E}">
        <p14:creationId xmlns:p14="http://schemas.microsoft.com/office/powerpoint/2010/main" val="1735619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platzhalter 12">
            <a:extLst>
              <a:ext uri="{FF2B5EF4-FFF2-40B4-BE49-F238E27FC236}">
                <a16:creationId xmlns:a16="http://schemas.microsoft.com/office/drawing/2014/main" id="{DF1A620B-1EE9-30F1-0CB9-301E8343DFA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25" name="Textplatzhalter 22">
            <a:extLst>
              <a:ext uri="{FF2B5EF4-FFF2-40B4-BE49-F238E27FC236}">
                <a16:creationId xmlns:a16="http://schemas.microsoft.com/office/drawing/2014/main" id="{E950DB08-5C17-0314-9BE5-B14FA649471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8C06943E-2346-25DD-68E0-FE005593CC67}"/>
              </a:ext>
            </a:extLst>
          </p:cNvPr>
          <p:cNvSpPr/>
          <p:nvPr userDrawn="1"/>
        </p:nvSpPr>
        <p:spPr>
          <a:xfrm>
            <a:off x="251790" y="22477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449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Phasen-Metho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6">
            <a:extLst>
              <a:ext uri="{FF2B5EF4-FFF2-40B4-BE49-F238E27FC236}">
                <a16:creationId xmlns:a16="http://schemas.microsoft.com/office/drawing/2014/main" id="{114ED05A-DC98-57AC-DF40-63D30AF4F206}"/>
              </a:ext>
            </a:extLst>
          </p:cNvPr>
          <p:cNvSpPr>
            <a:spLocks/>
          </p:cNvSpPr>
          <p:nvPr userDrawn="1"/>
        </p:nvSpPr>
        <p:spPr>
          <a:xfrm>
            <a:off x="2565347" y="2758760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7" name="Freeform 31">
            <a:extLst>
              <a:ext uri="{FF2B5EF4-FFF2-40B4-BE49-F238E27FC236}">
                <a16:creationId xmlns:a16="http://schemas.microsoft.com/office/drawing/2014/main" id="{65625360-C8E1-0529-BDB0-D555A5B33F15}"/>
              </a:ext>
            </a:extLst>
          </p:cNvPr>
          <p:cNvSpPr/>
          <p:nvPr userDrawn="1"/>
        </p:nvSpPr>
        <p:spPr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8" name="TextBox 32">
            <a:extLst>
              <a:ext uri="{FF2B5EF4-FFF2-40B4-BE49-F238E27FC236}">
                <a16:creationId xmlns:a16="http://schemas.microsoft.com/office/drawing/2014/main" id="{5C9AFDF3-F6FD-2BE7-32E9-C1EF58F94882}"/>
              </a:ext>
            </a:extLst>
          </p:cNvPr>
          <p:cNvSpPr txBox="1"/>
          <p:nvPr userDrawn="1"/>
        </p:nvSpPr>
        <p:spPr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79DBDA5F-51AF-0A71-ED76-263A4F85AEDB}"/>
              </a:ext>
            </a:extLst>
          </p:cNvPr>
          <p:cNvSpPr/>
          <p:nvPr userDrawn="1"/>
        </p:nvSpPr>
        <p:spPr>
          <a:xfrm>
            <a:off x="6751123" y="2758760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30" name="TextBox 17">
            <a:extLst>
              <a:ext uri="{FF2B5EF4-FFF2-40B4-BE49-F238E27FC236}">
                <a16:creationId xmlns:a16="http://schemas.microsoft.com/office/drawing/2014/main" id="{162A1DC5-832E-E969-15D0-CDBD6AD48D8A}"/>
              </a:ext>
            </a:extLst>
          </p:cNvPr>
          <p:cNvSpPr txBox="1"/>
          <p:nvPr userDrawn="1"/>
        </p:nvSpPr>
        <p:spPr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CB7EA04C-5CED-D802-917C-DAF5F5F7078E}"/>
              </a:ext>
            </a:extLst>
          </p:cNvPr>
          <p:cNvSpPr/>
          <p:nvPr userDrawn="1"/>
        </p:nvSpPr>
        <p:spPr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32" name="TextBox 32">
            <a:extLst>
              <a:ext uri="{FF2B5EF4-FFF2-40B4-BE49-F238E27FC236}">
                <a16:creationId xmlns:a16="http://schemas.microsoft.com/office/drawing/2014/main" id="{62CB04E0-DA34-3A11-BC8E-5BA99CF55130}"/>
              </a:ext>
            </a:extLst>
          </p:cNvPr>
          <p:cNvSpPr txBox="1"/>
          <p:nvPr userDrawn="1"/>
        </p:nvSpPr>
        <p:spPr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4E44E6B5-384B-B137-A2E7-E8CD2590F69C}"/>
              </a:ext>
            </a:extLst>
          </p:cNvPr>
          <p:cNvSpPr/>
          <p:nvPr userDrawn="1"/>
        </p:nvSpPr>
        <p:spPr>
          <a:xfrm>
            <a:off x="3267669" y="4113953"/>
            <a:ext cx="1494263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endParaRPr lang="de-DE"/>
          </a:p>
        </p:txBody>
      </p:sp>
      <p:sp>
        <p:nvSpPr>
          <p:cNvPr id="36" name="Textplatzhalter 9">
            <a:extLst>
              <a:ext uri="{FF2B5EF4-FFF2-40B4-BE49-F238E27FC236}">
                <a16:creationId xmlns:a16="http://schemas.microsoft.com/office/drawing/2014/main" id="{370E6B82-E141-EF00-9F20-7FE4E9810A4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84702" y="3699330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55" name="Abgerundetes Rechteck 54">
            <a:extLst>
              <a:ext uri="{FF2B5EF4-FFF2-40B4-BE49-F238E27FC236}">
                <a16:creationId xmlns:a16="http://schemas.microsoft.com/office/drawing/2014/main" id="{87043192-3C7F-61ED-2697-F42D9D2718E3}"/>
              </a:ext>
            </a:extLst>
          </p:cNvPr>
          <p:cNvSpPr/>
          <p:nvPr userDrawn="1"/>
        </p:nvSpPr>
        <p:spPr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Gesamtdauer: </a:t>
            </a:r>
            <a:r>
              <a:rPr lang="de-DE" sz="2800" dirty="0">
                <a:solidFill>
                  <a:srgbClr val="F8FAFB"/>
                </a:solidFill>
                <a:latin typeface="Lexend Deca" pitchFamily="2" charset="77"/>
                <a:cs typeface="Lexend Deca" pitchFamily="2" charset="77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 min</a:t>
            </a:r>
          </a:p>
        </p:txBody>
      </p:sp>
      <p:sp>
        <p:nvSpPr>
          <p:cNvPr id="37" name="Textplatzhalter 12">
            <a:extLst>
              <a:ext uri="{FF2B5EF4-FFF2-40B4-BE49-F238E27FC236}">
                <a16:creationId xmlns:a16="http://schemas.microsoft.com/office/drawing/2014/main" id="{2A480375-3D2F-E215-5B64-A0210FAF000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67669" y="4187125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38" name="Textplatzhalter 12">
            <a:extLst>
              <a:ext uri="{FF2B5EF4-FFF2-40B4-BE49-F238E27FC236}">
                <a16:creationId xmlns:a16="http://schemas.microsoft.com/office/drawing/2014/main" id="{694023C3-88A3-2532-42EF-752AF11279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87836" y="4568274"/>
            <a:ext cx="2853928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39" name="Freeform 34">
            <a:extLst>
              <a:ext uri="{FF2B5EF4-FFF2-40B4-BE49-F238E27FC236}">
                <a16:creationId xmlns:a16="http://schemas.microsoft.com/office/drawing/2014/main" id="{DC98A5F3-E493-7ACF-B017-00567BD7EF93}"/>
              </a:ext>
            </a:extLst>
          </p:cNvPr>
          <p:cNvSpPr/>
          <p:nvPr userDrawn="1"/>
        </p:nvSpPr>
        <p:spPr>
          <a:xfrm>
            <a:off x="7430956" y="4139334"/>
            <a:ext cx="1494263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endParaRPr lang="de-DE"/>
          </a:p>
        </p:txBody>
      </p:sp>
      <p:sp>
        <p:nvSpPr>
          <p:cNvPr id="40" name="Textplatzhalter 9">
            <a:extLst>
              <a:ext uri="{FF2B5EF4-FFF2-40B4-BE49-F238E27FC236}">
                <a16:creationId xmlns:a16="http://schemas.microsoft.com/office/drawing/2014/main" id="{D2059E50-E71B-9B77-9911-E7DAD6E65E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947989" y="3699330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41" name="Textplatzhalter 12">
            <a:extLst>
              <a:ext uri="{FF2B5EF4-FFF2-40B4-BE49-F238E27FC236}">
                <a16:creationId xmlns:a16="http://schemas.microsoft.com/office/drawing/2014/main" id="{AA122EC2-9270-7A70-87F3-7F39F7C5D73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430956" y="4212506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46" name="Textplatzhalter 12">
            <a:extLst>
              <a:ext uri="{FF2B5EF4-FFF2-40B4-BE49-F238E27FC236}">
                <a16:creationId xmlns:a16="http://schemas.microsoft.com/office/drawing/2014/main" id="{245B022C-1F49-B2CB-BBA0-3B525B6E17A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51123" y="4568274"/>
            <a:ext cx="2853928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51" name="Textplatzhalter 12">
            <a:extLst>
              <a:ext uri="{FF2B5EF4-FFF2-40B4-BE49-F238E27FC236}">
                <a16:creationId xmlns:a16="http://schemas.microsoft.com/office/drawing/2014/main" id="{F6F61835-37A5-4FE9-A2AD-ED5D69C6150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52" name="TextBox 17">
            <a:extLst>
              <a:ext uri="{FF2B5EF4-FFF2-40B4-BE49-F238E27FC236}">
                <a16:creationId xmlns:a16="http://schemas.microsoft.com/office/drawing/2014/main" id="{A9EA7A14-E42E-799B-3733-4D24F7D5889C}"/>
              </a:ext>
            </a:extLst>
          </p:cNvPr>
          <p:cNvSpPr txBox="1"/>
          <p:nvPr userDrawn="1"/>
        </p:nvSpPr>
        <p:spPr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53" name="Textplatzhalter 22">
            <a:extLst>
              <a:ext uri="{FF2B5EF4-FFF2-40B4-BE49-F238E27FC236}">
                <a16:creationId xmlns:a16="http://schemas.microsoft.com/office/drawing/2014/main" id="{D07540E0-38DD-413B-E4E2-AFC0BC7968D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54" name="Textplatzhalter 22">
            <a:extLst>
              <a:ext uri="{FF2B5EF4-FFF2-40B4-BE49-F238E27FC236}">
                <a16:creationId xmlns:a16="http://schemas.microsoft.com/office/drawing/2014/main" id="{E4AFB950-2D58-E1EE-D9FD-8A2D4D0334C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  <p:sp>
        <p:nvSpPr>
          <p:cNvPr id="26" name="Textplatzhalter 12">
            <a:extLst>
              <a:ext uri="{FF2B5EF4-FFF2-40B4-BE49-F238E27FC236}">
                <a16:creationId xmlns:a16="http://schemas.microsoft.com/office/drawing/2014/main" id="{8B7B00E0-0D7A-5897-F1B8-CD3412E0AC0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33454554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Phasen-Metho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6">
            <a:extLst>
              <a:ext uri="{FF2B5EF4-FFF2-40B4-BE49-F238E27FC236}">
                <a16:creationId xmlns:a16="http://schemas.microsoft.com/office/drawing/2014/main" id="{114ED05A-DC98-57AC-DF40-63D30AF4F206}"/>
              </a:ext>
            </a:extLst>
          </p:cNvPr>
          <p:cNvSpPr>
            <a:spLocks/>
          </p:cNvSpPr>
          <p:nvPr userDrawn="1"/>
        </p:nvSpPr>
        <p:spPr>
          <a:xfrm>
            <a:off x="2565347" y="2758760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7" name="Freeform 31">
            <a:extLst>
              <a:ext uri="{FF2B5EF4-FFF2-40B4-BE49-F238E27FC236}">
                <a16:creationId xmlns:a16="http://schemas.microsoft.com/office/drawing/2014/main" id="{65625360-C8E1-0529-BDB0-D555A5B33F15}"/>
              </a:ext>
            </a:extLst>
          </p:cNvPr>
          <p:cNvSpPr/>
          <p:nvPr userDrawn="1"/>
        </p:nvSpPr>
        <p:spPr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8" name="TextBox 32">
            <a:extLst>
              <a:ext uri="{FF2B5EF4-FFF2-40B4-BE49-F238E27FC236}">
                <a16:creationId xmlns:a16="http://schemas.microsoft.com/office/drawing/2014/main" id="{5C9AFDF3-F6FD-2BE7-32E9-C1EF58F94882}"/>
              </a:ext>
            </a:extLst>
          </p:cNvPr>
          <p:cNvSpPr txBox="1"/>
          <p:nvPr userDrawn="1"/>
        </p:nvSpPr>
        <p:spPr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79DBDA5F-51AF-0A71-ED76-263A4F85AEDB}"/>
              </a:ext>
            </a:extLst>
          </p:cNvPr>
          <p:cNvSpPr/>
          <p:nvPr userDrawn="1"/>
        </p:nvSpPr>
        <p:spPr>
          <a:xfrm>
            <a:off x="6751123" y="2758760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30" name="TextBox 17">
            <a:extLst>
              <a:ext uri="{FF2B5EF4-FFF2-40B4-BE49-F238E27FC236}">
                <a16:creationId xmlns:a16="http://schemas.microsoft.com/office/drawing/2014/main" id="{162A1DC5-832E-E969-15D0-CDBD6AD48D8A}"/>
              </a:ext>
            </a:extLst>
          </p:cNvPr>
          <p:cNvSpPr txBox="1"/>
          <p:nvPr userDrawn="1"/>
        </p:nvSpPr>
        <p:spPr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CB7EA04C-5CED-D802-917C-DAF5F5F7078E}"/>
              </a:ext>
            </a:extLst>
          </p:cNvPr>
          <p:cNvSpPr/>
          <p:nvPr userDrawn="1"/>
        </p:nvSpPr>
        <p:spPr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32" name="TextBox 32">
            <a:extLst>
              <a:ext uri="{FF2B5EF4-FFF2-40B4-BE49-F238E27FC236}">
                <a16:creationId xmlns:a16="http://schemas.microsoft.com/office/drawing/2014/main" id="{62CB04E0-DA34-3A11-BC8E-5BA99CF55130}"/>
              </a:ext>
            </a:extLst>
          </p:cNvPr>
          <p:cNvSpPr txBox="1"/>
          <p:nvPr userDrawn="1"/>
        </p:nvSpPr>
        <p:spPr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36" name="Textplatzhalter 9">
            <a:extLst>
              <a:ext uri="{FF2B5EF4-FFF2-40B4-BE49-F238E27FC236}">
                <a16:creationId xmlns:a16="http://schemas.microsoft.com/office/drawing/2014/main" id="{370E6B82-E141-EF00-9F20-7FE4E9810A4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84702" y="3659574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38" name="Textplatzhalter 12">
            <a:extLst>
              <a:ext uri="{FF2B5EF4-FFF2-40B4-BE49-F238E27FC236}">
                <a16:creationId xmlns:a16="http://schemas.microsoft.com/office/drawing/2014/main" id="{694023C3-88A3-2532-42EF-752AF11279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87836" y="4102637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40" name="Textplatzhalter 9">
            <a:extLst>
              <a:ext uri="{FF2B5EF4-FFF2-40B4-BE49-F238E27FC236}">
                <a16:creationId xmlns:a16="http://schemas.microsoft.com/office/drawing/2014/main" id="{D2059E50-E71B-9B77-9911-E7DAD6E65E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947989" y="3659574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46" name="Textplatzhalter 12">
            <a:extLst>
              <a:ext uri="{FF2B5EF4-FFF2-40B4-BE49-F238E27FC236}">
                <a16:creationId xmlns:a16="http://schemas.microsoft.com/office/drawing/2014/main" id="{245B022C-1F49-B2CB-BBA0-3B525B6E17A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51123" y="4102637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51" name="Textplatzhalter 12">
            <a:extLst>
              <a:ext uri="{FF2B5EF4-FFF2-40B4-BE49-F238E27FC236}">
                <a16:creationId xmlns:a16="http://schemas.microsoft.com/office/drawing/2014/main" id="{F6F61835-37A5-4FE9-A2AD-ED5D69C6150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52" name="TextBox 17">
            <a:extLst>
              <a:ext uri="{FF2B5EF4-FFF2-40B4-BE49-F238E27FC236}">
                <a16:creationId xmlns:a16="http://schemas.microsoft.com/office/drawing/2014/main" id="{A9EA7A14-E42E-799B-3733-4D24F7D5889C}"/>
              </a:ext>
            </a:extLst>
          </p:cNvPr>
          <p:cNvSpPr txBox="1"/>
          <p:nvPr userDrawn="1"/>
        </p:nvSpPr>
        <p:spPr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53" name="Textplatzhalter 22">
            <a:extLst>
              <a:ext uri="{FF2B5EF4-FFF2-40B4-BE49-F238E27FC236}">
                <a16:creationId xmlns:a16="http://schemas.microsoft.com/office/drawing/2014/main" id="{D07540E0-38DD-413B-E4E2-AFC0BC7968D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54" name="Textplatzhalter 22">
            <a:extLst>
              <a:ext uri="{FF2B5EF4-FFF2-40B4-BE49-F238E27FC236}">
                <a16:creationId xmlns:a16="http://schemas.microsoft.com/office/drawing/2014/main" id="{E4AFB950-2D58-E1EE-D9FD-8A2D4D0334C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  <p:sp>
        <p:nvSpPr>
          <p:cNvPr id="3" name="Abgerundetes Rechteck 2">
            <a:extLst>
              <a:ext uri="{FF2B5EF4-FFF2-40B4-BE49-F238E27FC236}">
                <a16:creationId xmlns:a16="http://schemas.microsoft.com/office/drawing/2014/main" id="{9CC3AF16-974A-F9A4-EAA5-7F372BA16319}"/>
              </a:ext>
            </a:extLst>
          </p:cNvPr>
          <p:cNvSpPr/>
          <p:nvPr userDrawn="1"/>
        </p:nvSpPr>
        <p:spPr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Gesamtdauer: </a:t>
            </a:r>
            <a:r>
              <a:rPr lang="de-DE" sz="2800" dirty="0">
                <a:solidFill>
                  <a:srgbClr val="F8FAFB"/>
                </a:solidFill>
                <a:latin typeface="Lexend Deca" pitchFamily="2" charset="77"/>
                <a:cs typeface="Lexend Deca" pitchFamily="2" charset="77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 min</a:t>
            </a:r>
          </a:p>
        </p:txBody>
      </p:sp>
      <p:sp>
        <p:nvSpPr>
          <p:cNvPr id="4" name="Textplatzhalter 12">
            <a:extLst>
              <a:ext uri="{FF2B5EF4-FFF2-40B4-BE49-F238E27FC236}">
                <a16:creationId xmlns:a16="http://schemas.microsoft.com/office/drawing/2014/main" id="{346AB79A-2071-9FCE-E5F6-BFC33729F3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2982733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Phasen-Metho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6">
            <a:extLst>
              <a:ext uri="{FF2B5EF4-FFF2-40B4-BE49-F238E27FC236}">
                <a16:creationId xmlns:a16="http://schemas.microsoft.com/office/drawing/2014/main" id="{114ED05A-DC98-57AC-DF40-63D30AF4F206}"/>
              </a:ext>
            </a:extLst>
          </p:cNvPr>
          <p:cNvSpPr>
            <a:spLocks/>
          </p:cNvSpPr>
          <p:nvPr userDrawn="1"/>
        </p:nvSpPr>
        <p:spPr>
          <a:xfrm>
            <a:off x="2565347" y="2758760"/>
            <a:ext cx="2853929" cy="3108640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7" name="Freeform 31">
            <a:extLst>
              <a:ext uri="{FF2B5EF4-FFF2-40B4-BE49-F238E27FC236}">
                <a16:creationId xmlns:a16="http://schemas.microsoft.com/office/drawing/2014/main" id="{65625360-C8E1-0529-BDB0-D555A5B33F15}"/>
              </a:ext>
            </a:extLst>
          </p:cNvPr>
          <p:cNvSpPr/>
          <p:nvPr userDrawn="1"/>
        </p:nvSpPr>
        <p:spPr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8" name="TextBox 32">
            <a:extLst>
              <a:ext uri="{FF2B5EF4-FFF2-40B4-BE49-F238E27FC236}">
                <a16:creationId xmlns:a16="http://schemas.microsoft.com/office/drawing/2014/main" id="{5C9AFDF3-F6FD-2BE7-32E9-C1EF58F94882}"/>
              </a:ext>
            </a:extLst>
          </p:cNvPr>
          <p:cNvSpPr txBox="1"/>
          <p:nvPr userDrawn="1"/>
        </p:nvSpPr>
        <p:spPr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79DBDA5F-51AF-0A71-ED76-263A4F85AEDB}"/>
              </a:ext>
            </a:extLst>
          </p:cNvPr>
          <p:cNvSpPr/>
          <p:nvPr userDrawn="1"/>
        </p:nvSpPr>
        <p:spPr>
          <a:xfrm>
            <a:off x="6751123" y="2758760"/>
            <a:ext cx="2853928" cy="3108640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30" name="TextBox 17">
            <a:extLst>
              <a:ext uri="{FF2B5EF4-FFF2-40B4-BE49-F238E27FC236}">
                <a16:creationId xmlns:a16="http://schemas.microsoft.com/office/drawing/2014/main" id="{162A1DC5-832E-E969-15D0-CDBD6AD48D8A}"/>
              </a:ext>
            </a:extLst>
          </p:cNvPr>
          <p:cNvSpPr txBox="1"/>
          <p:nvPr userDrawn="1"/>
        </p:nvSpPr>
        <p:spPr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CB7EA04C-5CED-D802-917C-DAF5F5F7078E}"/>
              </a:ext>
            </a:extLst>
          </p:cNvPr>
          <p:cNvSpPr/>
          <p:nvPr userDrawn="1"/>
        </p:nvSpPr>
        <p:spPr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32" name="TextBox 32">
            <a:extLst>
              <a:ext uri="{FF2B5EF4-FFF2-40B4-BE49-F238E27FC236}">
                <a16:creationId xmlns:a16="http://schemas.microsoft.com/office/drawing/2014/main" id="{62CB04E0-DA34-3A11-BC8E-5BA99CF55130}"/>
              </a:ext>
            </a:extLst>
          </p:cNvPr>
          <p:cNvSpPr txBox="1"/>
          <p:nvPr userDrawn="1"/>
        </p:nvSpPr>
        <p:spPr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36" name="Textplatzhalter 9">
            <a:extLst>
              <a:ext uri="{FF2B5EF4-FFF2-40B4-BE49-F238E27FC236}">
                <a16:creationId xmlns:a16="http://schemas.microsoft.com/office/drawing/2014/main" id="{370E6B82-E141-EF00-9F20-7FE4E9810A4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84702" y="3659574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38" name="Textplatzhalter 12">
            <a:extLst>
              <a:ext uri="{FF2B5EF4-FFF2-40B4-BE49-F238E27FC236}">
                <a16:creationId xmlns:a16="http://schemas.microsoft.com/office/drawing/2014/main" id="{694023C3-88A3-2532-42EF-752AF11279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87836" y="4102637"/>
            <a:ext cx="2853928" cy="176476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  <p:sp>
        <p:nvSpPr>
          <p:cNvPr id="40" name="Textplatzhalter 9">
            <a:extLst>
              <a:ext uri="{FF2B5EF4-FFF2-40B4-BE49-F238E27FC236}">
                <a16:creationId xmlns:a16="http://schemas.microsoft.com/office/drawing/2014/main" id="{D2059E50-E71B-9B77-9911-E7DAD6E65E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947989" y="3659574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46" name="Textplatzhalter 12">
            <a:extLst>
              <a:ext uri="{FF2B5EF4-FFF2-40B4-BE49-F238E27FC236}">
                <a16:creationId xmlns:a16="http://schemas.microsoft.com/office/drawing/2014/main" id="{245B022C-1F49-B2CB-BBA0-3B525B6E17A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51123" y="4102637"/>
            <a:ext cx="2853928" cy="176476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  <p:sp>
        <p:nvSpPr>
          <p:cNvPr id="51" name="Textplatzhalter 12">
            <a:extLst>
              <a:ext uri="{FF2B5EF4-FFF2-40B4-BE49-F238E27FC236}">
                <a16:creationId xmlns:a16="http://schemas.microsoft.com/office/drawing/2014/main" id="{F6F61835-37A5-4FE9-A2AD-ED5D69C6150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52" name="TextBox 17">
            <a:extLst>
              <a:ext uri="{FF2B5EF4-FFF2-40B4-BE49-F238E27FC236}">
                <a16:creationId xmlns:a16="http://schemas.microsoft.com/office/drawing/2014/main" id="{A9EA7A14-E42E-799B-3733-4D24F7D5889C}"/>
              </a:ext>
            </a:extLst>
          </p:cNvPr>
          <p:cNvSpPr txBox="1"/>
          <p:nvPr userDrawn="1"/>
        </p:nvSpPr>
        <p:spPr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53" name="Textplatzhalter 22">
            <a:extLst>
              <a:ext uri="{FF2B5EF4-FFF2-40B4-BE49-F238E27FC236}">
                <a16:creationId xmlns:a16="http://schemas.microsoft.com/office/drawing/2014/main" id="{D07540E0-38DD-413B-E4E2-AFC0BC7968D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54" name="Textplatzhalter 22">
            <a:extLst>
              <a:ext uri="{FF2B5EF4-FFF2-40B4-BE49-F238E27FC236}">
                <a16:creationId xmlns:a16="http://schemas.microsoft.com/office/drawing/2014/main" id="{E4AFB950-2D58-E1EE-D9FD-8A2D4D0334C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</p:spTree>
    <p:extLst>
      <p:ext uri="{BB962C8B-B14F-4D97-AF65-F5344CB8AC3E}">
        <p14:creationId xmlns:p14="http://schemas.microsoft.com/office/powerpoint/2010/main" val="3316747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Phasen-Metho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6">
            <a:extLst>
              <a:ext uri="{FF2B5EF4-FFF2-40B4-BE49-F238E27FC236}">
                <a16:creationId xmlns:a16="http://schemas.microsoft.com/office/drawing/2014/main" id="{624E9CBA-E043-2030-2701-AA0C6F6DD756}"/>
              </a:ext>
            </a:extLst>
          </p:cNvPr>
          <p:cNvSpPr>
            <a:spLocks/>
          </p:cNvSpPr>
          <p:nvPr userDrawn="1"/>
        </p:nvSpPr>
        <p:spPr>
          <a:xfrm>
            <a:off x="8843567" y="2729643"/>
            <a:ext cx="2853928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51C8E41C-CD75-5F02-0A42-AD969765220F}"/>
              </a:ext>
            </a:extLst>
          </p:cNvPr>
          <p:cNvSpPr>
            <a:spLocks/>
          </p:cNvSpPr>
          <p:nvPr userDrawn="1"/>
        </p:nvSpPr>
        <p:spPr>
          <a:xfrm>
            <a:off x="494503" y="2729643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0" name="Freeform 31">
            <a:extLst>
              <a:ext uri="{FF2B5EF4-FFF2-40B4-BE49-F238E27FC236}">
                <a16:creationId xmlns:a16="http://schemas.microsoft.com/office/drawing/2014/main" id="{5B71886D-3F25-3AE0-A981-E8E8A2A69EB5}"/>
              </a:ext>
            </a:extLst>
          </p:cNvPr>
          <p:cNvSpPr/>
          <p:nvPr userDrawn="1"/>
        </p:nvSpPr>
        <p:spPr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Box 32">
            <a:extLst>
              <a:ext uri="{FF2B5EF4-FFF2-40B4-BE49-F238E27FC236}">
                <a16:creationId xmlns:a16="http://schemas.microsoft.com/office/drawing/2014/main" id="{CAF9200F-CE06-9357-647F-E33A303D9A6C}"/>
              </a:ext>
            </a:extLst>
          </p:cNvPr>
          <p:cNvSpPr txBox="1"/>
          <p:nvPr userDrawn="1"/>
        </p:nvSpPr>
        <p:spPr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42" name="Freeform 16">
            <a:extLst>
              <a:ext uri="{FF2B5EF4-FFF2-40B4-BE49-F238E27FC236}">
                <a16:creationId xmlns:a16="http://schemas.microsoft.com/office/drawing/2014/main" id="{09F160F4-9DDD-E648-D465-83D4145CAFE2}"/>
              </a:ext>
            </a:extLst>
          </p:cNvPr>
          <p:cNvSpPr/>
          <p:nvPr userDrawn="1"/>
        </p:nvSpPr>
        <p:spPr>
          <a:xfrm>
            <a:off x="4680279" y="2729643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43" name="TextBox 17">
            <a:extLst>
              <a:ext uri="{FF2B5EF4-FFF2-40B4-BE49-F238E27FC236}">
                <a16:creationId xmlns:a16="http://schemas.microsoft.com/office/drawing/2014/main" id="{6AA07D84-9892-0A03-AC1B-110B5BBC3B7A}"/>
              </a:ext>
            </a:extLst>
          </p:cNvPr>
          <p:cNvSpPr txBox="1"/>
          <p:nvPr userDrawn="1"/>
        </p:nvSpPr>
        <p:spPr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44" name="Freeform 31">
            <a:extLst>
              <a:ext uri="{FF2B5EF4-FFF2-40B4-BE49-F238E27FC236}">
                <a16:creationId xmlns:a16="http://schemas.microsoft.com/office/drawing/2014/main" id="{9E1CECE7-617C-ADA9-3984-D619B05C194C}"/>
              </a:ext>
            </a:extLst>
          </p:cNvPr>
          <p:cNvSpPr/>
          <p:nvPr userDrawn="1"/>
        </p:nvSpPr>
        <p:spPr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45" name="TextBox 32">
            <a:extLst>
              <a:ext uri="{FF2B5EF4-FFF2-40B4-BE49-F238E27FC236}">
                <a16:creationId xmlns:a16="http://schemas.microsoft.com/office/drawing/2014/main" id="{F7296DD2-CABA-C731-E17C-7FE13C57B93A}"/>
              </a:ext>
            </a:extLst>
          </p:cNvPr>
          <p:cNvSpPr txBox="1"/>
          <p:nvPr userDrawn="1"/>
        </p:nvSpPr>
        <p:spPr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53" name="Freeform 31">
            <a:extLst>
              <a:ext uri="{FF2B5EF4-FFF2-40B4-BE49-F238E27FC236}">
                <a16:creationId xmlns:a16="http://schemas.microsoft.com/office/drawing/2014/main" id="{7D9A3E60-3DAF-AB3E-F8E1-027914C3E952}"/>
              </a:ext>
            </a:extLst>
          </p:cNvPr>
          <p:cNvSpPr/>
          <p:nvPr userDrawn="1"/>
        </p:nvSpPr>
        <p:spPr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54" name="TextBox 32">
            <a:extLst>
              <a:ext uri="{FF2B5EF4-FFF2-40B4-BE49-F238E27FC236}">
                <a16:creationId xmlns:a16="http://schemas.microsoft.com/office/drawing/2014/main" id="{D374FAF0-2D32-9290-EE68-D022547936AB}"/>
              </a:ext>
            </a:extLst>
          </p:cNvPr>
          <p:cNvSpPr txBox="1"/>
          <p:nvPr userDrawn="1"/>
        </p:nvSpPr>
        <p:spPr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3</a:t>
            </a:r>
          </a:p>
        </p:txBody>
      </p:sp>
      <p:sp>
        <p:nvSpPr>
          <p:cNvPr id="4" name="Freeform 34">
            <a:extLst>
              <a:ext uri="{FF2B5EF4-FFF2-40B4-BE49-F238E27FC236}">
                <a16:creationId xmlns:a16="http://schemas.microsoft.com/office/drawing/2014/main" id="{6129C4D9-F4E8-9FB9-6E01-ADBA59FDD9AE}"/>
              </a:ext>
            </a:extLst>
          </p:cNvPr>
          <p:cNvSpPr/>
          <p:nvPr userDrawn="1"/>
        </p:nvSpPr>
        <p:spPr>
          <a:xfrm>
            <a:off x="1196825" y="4061731"/>
            <a:ext cx="1494263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endParaRPr lang="de-DE"/>
          </a:p>
        </p:txBody>
      </p:sp>
      <p:sp>
        <p:nvSpPr>
          <p:cNvPr id="5" name="Textplatzhalter 9">
            <a:extLst>
              <a:ext uri="{FF2B5EF4-FFF2-40B4-BE49-F238E27FC236}">
                <a16:creationId xmlns:a16="http://schemas.microsoft.com/office/drawing/2014/main" id="{4E6AF40F-EEF3-CBD0-4994-B525803F66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3858" y="3647108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1DF0C93A-DE0D-57B2-87EC-D958576F5EE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96825" y="4134903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7" name="Textplatzhalter 12">
            <a:extLst>
              <a:ext uri="{FF2B5EF4-FFF2-40B4-BE49-F238E27FC236}">
                <a16:creationId xmlns:a16="http://schemas.microsoft.com/office/drawing/2014/main" id="{4E6ED8EB-1DD8-6CDA-F1D8-4D0B11A2EF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6992" y="4449987"/>
            <a:ext cx="2853928" cy="84065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26" name="Freeform 34">
            <a:extLst>
              <a:ext uri="{FF2B5EF4-FFF2-40B4-BE49-F238E27FC236}">
                <a16:creationId xmlns:a16="http://schemas.microsoft.com/office/drawing/2014/main" id="{3C1E5055-6994-5685-CB23-6DBB467EFFDF}"/>
              </a:ext>
            </a:extLst>
          </p:cNvPr>
          <p:cNvSpPr/>
          <p:nvPr userDrawn="1"/>
        </p:nvSpPr>
        <p:spPr>
          <a:xfrm>
            <a:off x="5360112" y="4061731"/>
            <a:ext cx="1494263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endParaRPr lang="de-DE"/>
          </a:p>
        </p:txBody>
      </p:sp>
      <p:sp>
        <p:nvSpPr>
          <p:cNvPr id="27" name="Textplatzhalter 9">
            <a:extLst>
              <a:ext uri="{FF2B5EF4-FFF2-40B4-BE49-F238E27FC236}">
                <a16:creationId xmlns:a16="http://schemas.microsoft.com/office/drawing/2014/main" id="{D31D66B4-DBA5-5221-15CE-BA7F8C9D3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877145" y="3647108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28" name="Textplatzhalter 12">
            <a:extLst>
              <a:ext uri="{FF2B5EF4-FFF2-40B4-BE49-F238E27FC236}">
                <a16:creationId xmlns:a16="http://schemas.microsoft.com/office/drawing/2014/main" id="{99675025-7F07-BA73-7D40-1F3C634687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360112" y="4134903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29" name="Textplatzhalter 12">
            <a:extLst>
              <a:ext uri="{FF2B5EF4-FFF2-40B4-BE49-F238E27FC236}">
                <a16:creationId xmlns:a16="http://schemas.microsoft.com/office/drawing/2014/main" id="{F838A947-D9F8-A805-FCCA-1CEB270FF5B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0279" y="4478534"/>
            <a:ext cx="2853928" cy="810816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36" name="Freeform 34">
            <a:extLst>
              <a:ext uri="{FF2B5EF4-FFF2-40B4-BE49-F238E27FC236}">
                <a16:creationId xmlns:a16="http://schemas.microsoft.com/office/drawing/2014/main" id="{CC3B1323-E807-05C3-C8D1-C77A31015238}"/>
              </a:ext>
            </a:extLst>
          </p:cNvPr>
          <p:cNvSpPr/>
          <p:nvPr userDrawn="1"/>
        </p:nvSpPr>
        <p:spPr>
          <a:xfrm>
            <a:off x="9507189" y="4061731"/>
            <a:ext cx="1494263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42C67"/>
          </a:solidFill>
        </p:spPr>
        <p:txBody>
          <a:bodyPr/>
          <a:lstStyle/>
          <a:p>
            <a:endParaRPr lang="de-DE"/>
          </a:p>
        </p:txBody>
      </p:sp>
      <p:sp>
        <p:nvSpPr>
          <p:cNvPr id="37" name="Textplatzhalter 9">
            <a:extLst>
              <a:ext uri="{FF2B5EF4-FFF2-40B4-BE49-F238E27FC236}">
                <a16:creationId xmlns:a16="http://schemas.microsoft.com/office/drawing/2014/main" id="{4BEDEAA8-18F2-3D1D-46FC-601A938241B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024222" y="3647108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3</a:t>
            </a:r>
          </a:p>
        </p:txBody>
      </p:sp>
      <p:sp>
        <p:nvSpPr>
          <p:cNvPr id="38" name="Textplatzhalter 12">
            <a:extLst>
              <a:ext uri="{FF2B5EF4-FFF2-40B4-BE49-F238E27FC236}">
                <a16:creationId xmlns:a16="http://schemas.microsoft.com/office/drawing/2014/main" id="{8D40A6DC-F33C-C33C-FF27-D84AB4E2742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507189" y="4134903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39" name="Textplatzhalter 12">
            <a:extLst>
              <a:ext uri="{FF2B5EF4-FFF2-40B4-BE49-F238E27FC236}">
                <a16:creationId xmlns:a16="http://schemas.microsoft.com/office/drawing/2014/main" id="{C308D814-635E-8C9B-24C8-9C8171D7FBA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827356" y="4471460"/>
            <a:ext cx="2853928" cy="81998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10" name="Textplatzhalter 12">
            <a:extLst>
              <a:ext uri="{FF2B5EF4-FFF2-40B4-BE49-F238E27FC236}">
                <a16:creationId xmlns:a16="http://schemas.microsoft.com/office/drawing/2014/main" id="{E844AB20-3B35-85BA-1930-660069A43E5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3" name="TextBox 17">
            <a:extLst>
              <a:ext uri="{FF2B5EF4-FFF2-40B4-BE49-F238E27FC236}">
                <a16:creationId xmlns:a16="http://schemas.microsoft.com/office/drawing/2014/main" id="{91632D34-3FE1-AC13-1C55-52C874D979D4}"/>
              </a:ext>
            </a:extLst>
          </p:cNvPr>
          <p:cNvSpPr txBox="1"/>
          <p:nvPr userDrawn="1"/>
        </p:nvSpPr>
        <p:spPr>
          <a:xfrm>
            <a:off x="516992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18" name="Textplatzhalter 22">
            <a:extLst>
              <a:ext uri="{FF2B5EF4-FFF2-40B4-BE49-F238E27FC236}">
                <a16:creationId xmlns:a16="http://schemas.microsoft.com/office/drawing/2014/main" id="{C433B190-75CC-769B-7390-DE03DC252A1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19" name="Textplatzhalter 22">
            <a:extLst>
              <a:ext uri="{FF2B5EF4-FFF2-40B4-BE49-F238E27FC236}">
                <a16:creationId xmlns:a16="http://schemas.microsoft.com/office/drawing/2014/main" id="{B3DC1608-1BD6-B6C0-B949-A801F70C753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  <p:sp>
        <p:nvSpPr>
          <p:cNvPr id="31" name="Abgerundetes Rechteck 30">
            <a:extLst>
              <a:ext uri="{FF2B5EF4-FFF2-40B4-BE49-F238E27FC236}">
                <a16:creationId xmlns:a16="http://schemas.microsoft.com/office/drawing/2014/main" id="{A439D197-5B88-A8D1-32FB-FAC1A883D43C}"/>
              </a:ext>
            </a:extLst>
          </p:cNvPr>
          <p:cNvSpPr/>
          <p:nvPr userDrawn="1"/>
        </p:nvSpPr>
        <p:spPr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Gesamtdauer: </a:t>
            </a:r>
            <a:r>
              <a:rPr lang="de-DE" sz="2800" dirty="0">
                <a:solidFill>
                  <a:srgbClr val="F8FAFB"/>
                </a:solidFill>
                <a:latin typeface="Lexend Deca" pitchFamily="2" charset="77"/>
                <a:cs typeface="Lexend Deca" pitchFamily="2" charset="77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 min</a:t>
            </a:r>
          </a:p>
        </p:txBody>
      </p:sp>
      <p:sp>
        <p:nvSpPr>
          <p:cNvPr id="32" name="Textplatzhalter 12">
            <a:extLst>
              <a:ext uri="{FF2B5EF4-FFF2-40B4-BE49-F238E27FC236}">
                <a16:creationId xmlns:a16="http://schemas.microsoft.com/office/drawing/2014/main" id="{88E8C3DF-9AE7-0D5A-EF8C-6EAC00F5F4E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4074460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Phasen-Metho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6">
            <a:extLst>
              <a:ext uri="{FF2B5EF4-FFF2-40B4-BE49-F238E27FC236}">
                <a16:creationId xmlns:a16="http://schemas.microsoft.com/office/drawing/2014/main" id="{624E9CBA-E043-2030-2701-AA0C6F6DD756}"/>
              </a:ext>
            </a:extLst>
          </p:cNvPr>
          <p:cNvSpPr>
            <a:spLocks/>
          </p:cNvSpPr>
          <p:nvPr userDrawn="1"/>
        </p:nvSpPr>
        <p:spPr>
          <a:xfrm>
            <a:off x="8843567" y="2729643"/>
            <a:ext cx="2853928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51C8E41C-CD75-5F02-0A42-AD969765220F}"/>
              </a:ext>
            </a:extLst>
          </p:cNvPr>
          <p:cNvSpPr>
            <a:spLocks/>
          </p:cNvSpPr>
          <p:nvPr userDrawn="1"/>
        </p:nvSpPr>
        <p:spPr>
          <a:xfrm>
            <a:off x="494503" y="2729643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0" name="Freeform 31">
            <a:extLst>
              <a:ext uri="{FF2B5EF4-FFF2-40B4-BE49-F238E27FC236}">
                <a16:creationId xmlns:a16="http://schemas.microsoft.com/office/drawing/2014/main" id="{5B71886D-3F25-3AE0-A981-E8E8A2A69EB5}"/>
              </a:ext>
            </a:extLst>
          </p:cNvPr>
          <p:cNvSpPr/>
          <p:nvPr userDrawn="1"/>
        </p:nvSpPr>
        <p:spPr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Box 32">
            <a:extLst>
              <a:ext uri="{FF2B5EF4-FFF2-40B4-BE49-F238E27FC236}">
                <a16:creationId xmlns:a16="http://schemas.microsoft.com/office/drawing/2014/main" id="{CAF9200F-CE06-9357-647F-E33A303D9A6C}"/>
              </a:ext>
            </a:extLst>
          </p:cNvPr>
          <p:cNvSpPr txBox="1"/>
          <p:nvPr userDrawn="1"/>
        </p:nvSpPr>
        <p:spPr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42" name="Freeform 16">
            <a:extLst>
              <a:ext uri="{FF2B5EF4-FFF2-40B4-BE49-F238E27FC236}">
                <a16:creationId xmlns:a16="http://schemas.microsoft.com/office/drawing/2014/main" id="{09F160F4-9DDD-E648-D465-83D4145CAFE2}"/>
              </a:ext>
            </a:extLst>
          </p:cNvPr>
          <p:cNvSpPr/>
          <p:nvPr userDrawn="1"/>
        </p:nvSpPr>
        <p:spPr>
          <a:xfrm>
            <a:off x="4680279" y="2729643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43" name="TextBox 17">
            <a:extLst>
              <a:ext uri="{FF2B5EF4-FFF2-40B4-BE49-F238E27FC236}">
                <a16:creationId xmlns:a16="http://schemas.microsoft.com/office/drawing/2014/main" id="{6AA07D84-9892-0A03-AC1B-110B5BBC3B7A}"/>
              </a:ext>
            </a:extLst>
          </p:cNvPr>
          <p:cNvSpPr txBox="1"/>
          <p:nvPr userDrawn="1"/>
        </p:nvSpPr>
        <p:spPr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44" name="Freeform 31">
            <a:extLst>
              <a:ext uri="{FF2B5EF4-FFF2-40B4-BE49-F238E27FC236}">
                <a16:creationId xmlns:a16="http://schemas.microsoft.com/office/drawing/2014/main" id="{9E1CECE7-617C-ADA9-3984-D619B05C194C}"/>
              </a:ext>
            </a:extLst>
          </p:cNvPr>
          <p:cNvSpPr/>
          <p:nvPr userDrawn="1"/>
        </p:nvSpPr>
        <p:spPr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45" name="TextBox 32">
            <a:extLst>
              <a:ext uri="{FF2B5EF4-FFF2-40B4-BE49-F238E27FC236}">
                <a16:creationId xmlns:a16="http://schemas.microsoft.com/office/drawing/2014/main" id="{F7296DD2-CABA-C731-E17C-7FE13C57B93A}"/>
              </a:ext>
            </a:extLst>
          </p:cNvPr>
          <p:cNvSpPr txBox="1"/>
          <p:nvPr userDrawn="1"/>
        </p:nvSpPr>
        <p:spPr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53" name="Freeform 31">
            <a:extLst>
              <a:ext uri="{FF2B5EF4-FFF2-40B4-BE49-F238E27FC236}">
                <a16:creationId xmlns:a16="http://schemas.microsoft.com/office/drawing/2014/main" id="{7D9A3E60-3DAF-AB3E-F8E1-027914C3E952}"/>
              </a:ext>
            </a:extLst>
          </p:cNvPr>
          <p:cNvSpPr/>
          <p:nvPr userDrawn="1"/>
        </p:nvSpPr>
        <p:spPr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54" name="TextBox 32">
            <a:extLst>
              <a:ext uri="{FF2B5EF4-FFF2-40B4-BE49-F238E27FC236}">
                <a16:creationId xmlns:a16="http://schemas.microsoft.com/office/drawing/2014/main" id="{D374FAF0-2D32-9290-EE68-D022547936AB}"/>
              </a:ext>
            </a:extLst>
          </p:cNvPr>
          <p:cNvSpPr txBox="1"/>
          <p:nvPr userDrawn="1"/>
        </p:nvSpPr>
        <p:spPr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3</a:t>
            </a:r>
          </a:p>
        </p:txBody>
      </p:sp>
      <p:sp>
        <p:nvSpPr>
          <p:cNvPr id="5" name="Textplatzhalter 9">
            <a:extLst>
              <a:ext uri="{FF2B5EF4-FFF2-40B4-BE49-F238E27FC236}">
                <a16:creationId xmlns:a16="http://schemas.microsoft.com/office/drawing/2014/main" id="{4E6AF40F-EEF3-CBD0-4994-B525803F66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3858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7" name="Textplatzhalter 12">
            <a:extLst>
              <a:ext uri="{FF2B5EF4-FFF2-40B4-BE49-F238E27FC236}">
                <a16:creationId xmlns:a16="http://schemas.microsoft.com/office/drawing/2014/main" id="{4E6ED8EB-1DD8-6CDA-F1D8-4D0B11A2EF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6992" y="4073520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27" name="Textplatzhalter 9">
            <a:extLst>
              <a:ext uri="{FF2B5EF4-FFF2-40B4-BE49-F238E27FC236}">
                <a16:creationId xmlns:a16="http://schemas.microsoft.com/office/drawing/2014/main" id="{D31D66B4-DBA5-5221-15CE-BA7F8C9D3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877145" y="3617205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29" name="Textplatzhalter 12">
            <a:extLst>
              <a:ext uri="{FF2B5EF4-FFF2-40B4-BE49-F238E27FC236}">
                <a16:creationId xmlns:a16="http://schemas.microsoft.com/office/drawing/2014/main" id="{F838A947-D9F8-A805-FCCA-1CEB270FF5B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0279" y="4073520"/>
            <a:ext cx="2853928" cy="117392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37" name="Textplatzhalter 9">
            <a:extLst>
              <a:ext uri="{FF2B5EF4-FFF2-40B4-BE49-F238E27FC236}">
                <a16:creationId xmlns:a16="http://schemas.microsoft.com/office/drawing/2014/main" id="{4BEDEAA8-18F2-3D1D-46FC-601A938241B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024222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3</a:t>
            </a:r>
          </a:p>
        </p:txBody>
      </p:sp>
      <p:sp>
        <p:nvSpPr>
          <p:cNvPr id="39" name="Textplatzhalter 12">
            <a:extLst>
              <a:ext uri="{FF2B5EF4-FFF2-40B4-BE49-F238E27FC236}">
                <a16:creationId xmlns:a16="http://schemas.microsoft.com/office/drawing/2014/main" id="{C308D814-635E-8C9B-24C8-9C8171D7FBA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827356" y="4073520"/>
            <a:ext cx="2853928" cy="118720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10" name="Textplatzhalter 12">
            <a:extLst>
              <a:ext uri="{FF2B5EF4-FFF2-40B4-BE49-F238E27FC236}">
                <a16:creationId xmlns:a16="http://schemas.microsoft.com/office/drawing/2014/main" id="{E844AB20-3B35-85BA-1930-660069A43E5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3" name="TextBox 17">
            <a:extLst>
              <a:ext uri="{FF2B5EF4-FFF2-40B4-BE49-F238E27FC236}">
                <a16:creationId xmlns:a16="http://schemas.microsoft.com/office/drawing/2014/main" id="{91632D34-3FE1-AC13-1C55-52C874D979D4}"/>
              </a:ext>
            </a:extLst>
          </p:cNvPr>
          <p:cNvSpPr txBox="1"/>
          <p:nvPr userDrawn="1"/>
        </p:nvSpPr>
        <p:spPr>
          <a:xfrm>
            <a:off x="516992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18" name="Textplatzhalter 22">
            <a:extLst>
              <a:ext uri="{FF2B5EF4-FFF2-40B4-BE49-F238E27FC236}">
                <a16:creationId xmlns:a16="http://schemas.microsoft.com/office/drawing/2014/main" id="{C433B190-75CC-769B-7390-DE03DC252A1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19" name="Textplatzhalter 22">
            <a:extLst>
              <a:ext uri="{FF2B5EF4-FFF2-40B4-BE49-F238E27FC236}">
                <a16:creationId xmlns:a16="http://schemas.microsoft.com/office/drawing/2014/main" id="{B3DC1608-1BD6-B6C0-B949-A801F70C753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  <p:sp>
        <p:nvSpPr>
          <p:cNvPr id="8" name="Abgerundetes Rechteck 7">
            <a:extLst>
              <a:ext uri="{FF2B5EF4-FFF2-40B4-BE49-F238E27FC236}">
                <a16:creationId xmlns:a16="http://schemas.microsoft.com/office/drawing/2014/main" id="{660C46B5-E582-7534-02D5-4FD12380CAB7}"/>
              </a:ext>
            </a:extLst>
          </p:cNvPr>
          <p:cNvSpPr/>
          <p:nvPr userDrawn="1"/>
        </p:nvSpPr>
        <p:spPr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Gesamtdauer: </a:t>
            </a:r>
            <a:r>
              <a:rPr lang="de-DE" sz="2800" dirty="0">
                <a:solidFill>
                  <a:srgbClr val="F8FAFB"/>
                </a:solidFill>
                <a:latin typeface="Lexend Deca" pitchFamily="2" charset="77"/>
                <a:cs typeface="Lexend Deca" pitchFamily="2" charset="77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 min</a:t>
            </a:r>
          </a:p>
        </p:txBody>
      </p:sp>
      <p:sp>
        <p:nvSpPr>
          <p:cNvPr id="9" name="Textplatzhalter 12">
            <a:extLst>
              <a:ext uri="{FF2B5EF4-FFF2-40B4-BE49-F238E27FC236}">
                <a16:creationId xmlns:a16="http://schemas.microsoft.com/office/drawing/2014/main" id="{A913E94A-4695-68B8-154A-D8D956166F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2164626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Phasen-Metho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6">
            <a:extLst>
              <a:ext uri="{FF2B5EF4-FFF2-40B4-BE49-F238E27FC236}">
                <a16:creationId xmlns:a16="http://schemas.microsoft.com/office/drawing/2014/main" id="{624E9CBA-E043-2030-2701-AA0C6F6DD756}"/>
              </a:ext>
            </a:extLst>
          </p:cNvPr>
          <p:cNvSpPr>
            <a:spLocks/>
          </p:cNvSpPr>
          <p:nvPr userDrawn="1"/>
        </p:nvSpPr>
        <p:spPr>
          <a:xfrm>
            <a:off x="8843567" y="2729643"/>
            <a:ext cx="2853928" cy="3252056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51C8E41C-CD75-5F02-0A42-AD969765220F}"/>
              </a:ext>
            </a:extLst>
          </p:cNvPr>
          <p:cNvSpPr>
            <a:spLocks/>
          </p:cNvSpPr>
          <p:nvPr userDrawn="1"/>
        </p:nvSpPr>
        <p:spPr>
          <a:xfrm>
            <a:off x="494503" y="2729643"/>
            <a:ext cx="2853929" cy="3252056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0" name="Freeform 31">
            <a:extLst>
              <a:ext uri="{FF2B5EF4-FFF2-40B4-BE49-F238E27FC236}">
                <a16:creationId xmlns:a16="http://schemas.microsoft.com/office/drawing/2014/main" id="{5B71886D-3F25-3AE0-A981-E8E8A2A69EB5}"/>
              </a:ext>
            </a:extLst>
          </p:cNvPr>
          <p:cNvSpPr/>
          <p:nvPr userDrawn="1"/>
        </p:nvSpPr>
        <p:spPr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Box 32">
            <a:extLst>
              <a:ext uri="{FF2B5EF4-FFF2-40B4-BE49-F238E27FC236}">
                <a16:creationId xmlns:a16="http://schemas.microsoft.com/office/drawing/2014/main" id="{CAF9200F-CE06-9357-647F-E33A303D9A6C}"/>
              </a:ext>
            </a:extLst>
          </p:cNvPr>
          <p:cNvSpPr txBox="1"/>
          <p:nvPr userDrawn="1"/>
        </p:nvSpPr>
        <p:spPr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42" name="Freeform 16">
            <a:extLst>
              <a:ext uri="{FF2B5EF4-FFF2-40B4-BE49-F238E27FC236}">
                <a16:creationId xmlns:a16="http://schemas.microsoft.com/office/drawing/2014/main" id="{09F160F4-9DDD-E648-D465-83D4145CAFE2}"/>
              </a:ext>
            </a:extLst>
          </p:cNvPr>
          <p:cNvSpPr/>
          <p:nvPr userDrawn="1"/>
        </p:nvSpPr>
        <p:spPr>
          <a:xfrm>
            <a:off x="4680279" y="2729642"/>
            <a:ext cx="2853928" cy="3252057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43" name="TextBox 17">
            <a:extLst>
              <a:ext uri="{FF2B5EF4-FFF2-40B4-BE49-F238E27FC236}">
                <a16:creationId xmlns:a16="http://schemas.microsoft.com/office/drawing/2014/main" id="{6AA07D84-9892-0A03-AC1B-110B5BBC3B7A}"/>
              </a:ext>
            </a:extLst>
          </p:cNvPr>
          <p:cNvSpPr txBox="1"/>
          <p:nvPr userDrawn="1"/>
        </p:nvSpPr>
        <p:spPr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44" name="Freeform 31">
            <a:extLst>
              <a:ext uri="{FF2B5EF4-FFF2-40B4-BE49-F238E27FC236}">
                <a16:creationId xmlns:a16="http://schemas.microsoft.com/office/drawing/2014/main" id="{9E1CECE7-617C-ADA9-3984-D619B05C194C}"/>
              </a:ext>
            </a:extLst>
          </p:cNvPr>
          <p:cNvSpPr/>
          <p:nvPr userDrawn="1"/>
        </p:nvSpPr>
        <p:spPr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45" name="TextBox 32">
            <a:extLst>
              <a:ext uri="{FF2B5EF4-FFF2-40B4-BE49-F238E27FC236}">
                <a16:creationId xmlns:a16="http://schemas.microsoft.com/office/drawing/2014/main" id="{F7296DD2-CABA-C731-E17C-7FE13C57B93A}"/>
              </a:ext>
            </a:extLst>
          </p:cNvPr>
          <p:cNvSpPr txBox="1"/>
          <p:nvPr userDrawn="1"/>
        </p:nvSpPr>
        <p:spPr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53" name="Freeform 31">
            <a:extLst>
              <a:ext uri="{FF2B5EF4-FFF2-40B4-BE49-F238E27FC236}">
                <a16:creationId xmlns:a16="http://schemas.microsoft.com/office/drawing/2014/main" id="{7D9A3E60-3DAF-AB3E-F8E1-027914C3E952}"/>
              </a:ext>
            </a:extLst>
          </p:cNvPr>
          <p:cNvSpPr/>
          <p:nvPr userDrawn="1"/>
        </p:nvSpPr>
        <p:spPr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54" name="TextBox 32">
            <a:extLst>
              <a:ext uri="{FF2B5EF4-FFF2-40B4-BE49-F238E27FC236}">
                <a16:creationId xmlns:a16="http://schemas.microsoft.com/office/drawing/2014/main" id="{D374FAF0-2D32-9290-EE68-D022547936AB}"/>
              </a:ext>
            </a:extLst>
          </p:cNvPr>
          <p:cNvSpPr txBox="1"/>
          <p:nvPr userDrawn="1"/>
        </p:nvSpPr>
        <p:spPr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3</a:t>
            </a:r>
          </a:p>
        </p:txBody>
      </p:sp>
      <p:sp>
        <p:nvSpPr>
          <p:cNvPr id="5" name="Textplatzhalter 9">
            <a:extLst>
              <a:ext uri="{FF2B5EF4-FFF2-40B4-BE49-F238E27FC236}">
                <a16:creationId xmlns:a16="http://schemas.microsoft.com/office/drawing/2014/main" id="{4E6AF40F-EEF3-CBD0-4994-B525803F66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3858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7" name="Textplatzhalter 12">
            <a:extLst>
              <a:ext uri="{FF2B5EF4-FFF2-40B4-BE49-F238E27FC236}">
                <a16:creationId xmlns:a16="http://schemas.microsoft.com/office/drawing/2014/main" id="{4E6ED8EB-1DD8-6CDA-F1D8-4D0B11A2EF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6992" y="4073520"/>
            <a:ext cx="2853928" cy="190817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  <p:sp>
        <p:nvSpPr>
          <p:cNvPr id="27" name="Textplatzhalter 9">
            <a:extLst>
              <a:ext uri="{FF2B5EF4-FFF2-40B4-BE49-F238E27FC236}">
                <a16:creationId xmlns:a16="http://schemas.microsoft.com/office/drawing/2014/main" id="{D31D66B4-DBA5-5221-15CE-BA7F8C9D3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877145" y="3617205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29" name="Textplatzhalter 12">
            <a:extLst>
              <a:ext uri="{FF2B5EF4-FFF2-40B4-BE49-F238E27FC236}">
                <a16:creationId xmlns:a16="http://schemas.microsoft.com/office/drawing/2014/main" id="{F838A947-D9F8-A805-FCCA-1CEB270FF5B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0279" y="4073520"/>
            <a:ext cx="2853928" cy="186627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  <p:sp>
        <p:nvSpPr>
          <p:cNvPr id="37" name="Textplatzhalter 9">
            <a:extLst>
              <a:ext uri="{FF2B5EF4-FFF2-40B4-BE49-F238E27FC236}">
                <a16:creationId xmlns:a16="http://schemas.microsoft.com/office/drawing/2014/main" id="{4BEDEAA8-18F2-3D1D-46FC-601A938241B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024222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3</a:t>
            </a:r>
          </a:p>
        </p:txBody>
      </p:sp>
      <p:sp>
        <p:nvSpPr>
          <p:cNvPr id="39" name="Textplatzhalter 12">
            <a:extLst>
              <a:ext uri="{FF2B5EF4-FFF2-40B4-BE49-F238E27FC236}">
                <a16:creationId xmlns:a16="http://schemas.microsoft.com/office/drawing/2014/main" id="{C308D814-635E-8C9B-24C8-9C8171D7FBA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827356" y="4073520"/>
            <a:ext cx="2853928" cy="187745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  <p:sp>
        <p:nvSpPr>
          <p:cNvPr id="10" name="Textplatzhalter 12">
            <a:extLst>
              <a:ext uri="{FF2B5EF4-FFF2-40B4-BE49-F238E27FC236}">
                <a16:creationId xmlns:a16="http://schemas.microsoft.com/office/drawing/2014/main" id="{E844AB20-3B35-85BA-1930-660069A43E5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3" name="TextBox 17">
            <a:extLst>
              <a:ext uri="{FF2B5EF4-FFF2-40B4-BE49-F238E27FC236}">
                <a16:creationId xmlns:a16="http://schemas.microsoft.com/office/drawing/2014/main" id="{91632D34-3FE1-AC13-1C55-52C874D979D4}"/>
              </a:ext>
            </a:extLst>
          </p:cNvPr>
          <p:cNvSpPr txBox="1"/>
          <p:nvPr userDrawn="1"/>
        </p:nvSpPr>
        <p:spPr>
          <a:xfrm>
            <a:off x="516992" y="2955078"/>
            <a:ext cx="2853928" cy="3026622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18" name="Textplatzhalter 22">
            <a:extLst>
              <a:ext uri="{FF2B5EF4-FFF2-40B4-BE49-F238E27FC236}">
                <a16:creationId xmlns:a16="http://schemas.microsoft.com/office/drawing/2014/main" id="{C433B190-75CC-769B-7390-DE03DC252A1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19" name="Textplatzhalter 22">
            <a:extLst>
              <a:ext uri="{FF2B5EF4-FFF2-40B4-BE49-F238E27FC236}">
                <a16:creationId xmlns:a16="http://schemas.microsoft.com/office/drawing/2014/main" id="{B3DC1608-1BD6-B6C0-B949-A801F70C753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</p:spTree>
    <p:extLst>
      <p:ext uri="{BB962C8B-B14F-4D97-AF65-F5344CB8AC3E}">
        <p14:creationId xmlns:p14="http://schemas.microsoft.com/office/powerpoint/2010/main" val="188093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Phasen-Metho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6">
            <a:extLst>
              <a:ext uri="{FF2B5EF4-FFF2-40B4-BE49-F238E27FC236}">
                <a16:creationId xmlns:a16="http://schemas.microsoft.com/office/drawing/2014/main" id="{B157B501-7012-DFBE-572C-0788B83762CA}"/>
              </a:ext>
            </a:extLst>
          </p:cNvPr>
          <p:cNvSpPr>
            <a:spLocks/>
          </p:cNvSpPr>
          <p:nvPr userDrawn="1"/>
        </p:nvSpPr>
        <p:spPr>
          <a:xfrm>
            <a:off x="6253630" y="2729643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B7BFD0A5-3DEC-43BE-1219-BA9D8E314DBB}"/>
              </a:ext>
            </a:extLst>
          </p:cNvPr>
          <p:cNvSpPr>
            <a:spLocks/>
          </p:cNvSpPr>
          <p:nvPr userDrawn="1"/>
        </p:nvSpPr>
        <p:spPr>
          <a:xfrm>
            <a:off x="505747" y="2729643"/>
            <a:ext cx="2586434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7" name="Freeform 31">
            <a:extLst>
              <a:ext uri="{FF2B5EF4-FFF2-40B4-BE49-F238E27FC236}">
                <a16:creationId xmlns:a16="http://schemas.microsoft.com/office/drawing/2014/main" id="{FB853565-4A83-2541-74BF-76B36BB3BA5A}"/>
              </a:ext>
            </a:extLst>
          </p:cNvPr>
          <p:cNvSpPr/>
          <p:nvPr userDrawn="1"/>
        </p:nvSpPr>
        <p:spPr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Box 32">
            <a:extLst>
              <a:ext uri="{FF2B5EF4-FFF2-40B4-BE49-F238E27FC236}">
                <a16:creationId xmlns:a16="http://schemas.microsoft.com/office/drawing/2014/main" id="{55CCB08D-150F-AE09-9217-FF17BF0080CF}"/>
              </a:ext>
            </a:extLst>
          </p:cNvPr>
          <p:cNvSpPr txBox="1"/>
          <p:nvPr userDrawn="1"/>
        </p:nvSpPr>
        <p:spPr>
          <a:xfrm>
            <a:off x="1621755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22" name="Freeform 16">
            <a:extLst>
              <a:ext uri="{FF2B5EF4-FFF2-40B4-BE49-F238E27FC236}">
                <a16:creationId xmlns:a16="http://schemas.microsoft.com/office/drawing/2014/main" id="{8932B7C1-7D6F-8918-D21A-112700331B55}"/>
              </a:ext>
            </a:extLst>
          </p:cNvPr>
          <p:cNvSpPr/>
          <p:nvPr userDrawn="1"/>
        </p:nvSpPr>
        <p:spPr>
          <a:xfrm>
            <a:off x="3362473" y="2729643"/>
            <a:ext cx="2586433" cy="2569320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46" name="TextBox 17">
            <a:extLst>
              <a:ext uri="{FF2B5EF4-FFF2-40B4-BE49-F238E27FC236}">
                <a16:creationId xmlns:a16="http://schemas.microsoft.com/office/drawing/2014/main" id="{36E199EF-2322-CC4B-A39C-72A1297BADAF}"/>
              </a:ext>
            </a:extLst>
          </p:cNvPr>
          <p:cNvSpPr txBox="1"/>
          <p:nvPr userDrawn="1"/>
        </p:nvSpPr>
        <p:spPr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47" name="Freeform 31">
            <a:extLst>
              <a:ext uri="{FF2B5EF4-FFF2-40B4-BE49-F238E27FC236}">
                <a16:creationId xmlns:a16="http://schemas.microsoft.com/office/drawing/2014/main" id="{E62BC3A2-D17E-9461-116F-D02DD80B80A2}"/>
              </a:ext>
            </a:extLst>
          </p:cNvPr>
          <p:cNvSpPr/>
          <p:nvPr userDrawn="1"/>
        </p:nvSpPr>
        <p:spPr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48" name="TextBox 32">
            <a:extLst>
              <a:ext uri="{FF2B5EF4-FFF2-40B4-BE49-F238E27FC236}">
                <a16:creationId xmlns:a16="http://schemas.microsoft.com/office/drawing/2014/main" id="{8F8DF82B-8B72-0BD6-552C-A2499B9BEEAE}"/>
              </a:ext>
            </a:extLst>
          </p:cNvPr>
          <p:cNvSpPr txBox="1"/>
          <p:nvPr userDrawn="1"/>
        </p:nvSpPr>
        <p:spPr>
          <a:xfrm>
            <a:off x="4478480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49" name="Freeform 31">
            <a:extLst>
              <a:ext uri="{FF2B5EF4-FFF2-40B4-BE49-F238E27FC236}">
                <a16:creationId xmlns:a16="http://schemas.microsoft.com/office/drawing/2014/main" id="{7D7E9E90-99CC-63C6-A1FF-1EF05B83735A}"/>
              </a:ext>
            </a:extLst>
          </p:cNvPr>
          <p:cNvSpPr/>
          <p:nvPr userDrawn="1"/>
        </p:nvSpPr>
        <p:spPr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50" name="TextBox 32">
            <a:extLst>
              <a:ext uri="{FF2B5EF4-FFF2-40B4-BE49-F238E27FC236}">
                <a16:creationId xmlns:a16="http://schemas.microsoft.com/office/drawing/2014/main" id="{F921D591-5810-57D0-3005-7AAC0E3138D6}"/>
              </a:ext>
            </a:extLst>
          </p:cNvPr>
          <p:cNvSpPr txBox="1"/>
          <p:nvPr userDrawn="1"/>
        </p:nvSpPr>
        <p:spPr>
          <a:xfrm>
            <a:off x="7369637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3</a:t>
            </a:r>
          </a:p>
        </p:txBody>
      </p:sp>
      <p:sp>
        <p:nvSpPr>
          <p:cNvPr id="55" name="Freeform 34">
            <a:extLst>
              <a:ext uri="{FF2B5EF4-FFF2-40B4-BE49-F238E27FC236}">
                <a16:creationId xmlns:a16="http://schemas.microsoft.com/office/drawing/2014/main" id="{E2B91BBF-B607-7B41-E94E-26F832F22167}"/>
              </a:ext>
            </a:extLst>
          </p:cNvPr>
          <p:cNvSpPr/>
          <p:nvPr userDrawn="1"/>
        </p:nvSpPr>
        <p:spPr>
          <a:xfrm>
            <a:off x="1121860" y="4050101"/>
            <a:ext cx="1354208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endParaRPr lang="de-DE"/>
          </a:p>
        </p:txBody>
      </p:sp>
      <p:sp>
        <p:nvSpPr>
          <p:cNvPr id="56" name="Textplatzhalter 9">
            <a:extLst>
              <a:ext uri="{FF2B5EF4-FFF2-40B4-BE49-F238E27FC236}">
                <a16:creationId xmlns:a16="http://schemas.microsoft.com/office/drawing/2014/main" id="{7EB7F97E-C477-4927-B773-AF1B228B6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4162" y="363547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57" name="Textplatzhalter 12">
            <a:extLst>
              <a:ext uri="{FF2B5EF4-FFF2-40B4-BE49-F238E27FC236}">
                <a16:creationId xmlns:a16="http://schemas.microsoft.com/office/drawing/2014/main" id="{B8B55651-0770-4824-54EA-5F0DD392762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21860" y="412327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58" name="Textplatzhalter 12">
            <a:extLst>
              <a:ext uri="{FF2B5EF4-FFF2-40B4-BE49-F238E27FC236}">
                <a16:creationId xmlns:a16="http://schemas.microsoft.com/office/drawing/2014/main" id="{B7F24ACD-F617-A3B1-F302-6C180A7AB3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5748" y="4539157"/>
            <a:ext cx="2586433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59" name="Freeform 34">
            <a:extLst>
              <a:ext uri="{FF2B5EF4-FFF2-40B4-BE49-F238E27FC236}">
                <a16:creationId xmlns:a16="http://schemas.microsoft.com/office/drawing/2014/main" id="{87BC84D3-5EDA-79A2-9037-91CC4F42A113}"/>
              </a:ext>
            </a:extLst>
          </p:cNvPr>
          <p:cNvSpPr/>
          <p:nvPr userDrawn="1"/>
        </p:nvSpPr>
        <p:spPr>
          <a:xfrm>
            <a:off x="3978585" y="4050101"/>
            <a:ext cx="1354208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endParaRPr lang="de-DE"/>
          </a:p>
        </p:txBody>
      </p:sp>
      <p:sp>
        <p:nvSpPr>
          <p:cNvPr id="60" name="Textplatzhalter 9">
            <a:extLst>
              <a:ext uri="{FF2B5EF4-FFF2-40B4-BE49-F238E27FC236}">
                <a16:creationId xmlns:a16="http://schemas.microsoft.com/office/drawing/2014/main" id="{6CC57F65-6EC3-8F1B-5B86-AE923877B0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540887" y="3695594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61" name="Textplatzhalter 12">
            <a:extLst>
              <a:ext uri="{FF2B5EF4-FFF2-40B4-BE49-F238E27FC236}">
                <a16:creationId xmlns:a16="http://schemas.microsoft.com/office/drawing/2014/main" id="{FF0C5F51-CCA5-B3AA-62CC-C7AC34029B2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978585" y="412327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62" name="Textplatzhalter 12">
            <a:extLst>
              <a:ext uri="{FF2B5EF4-FFF2-40B4-BE49-F238E27FC236}">
                <a16:creationId xmlns:a16="http://schemas.microsoft.com/office/drawing/2014/main" id="{B6F46503-68A4-43F6-C39E-6C49A9BCA13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62473" y="4564538"/>
            <a:ext cx="2586433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63" name="Freeform 34">
            <a:extLst>
              <a:ext uri="{FF2B5EF4-FFF2-40B4-BE49-F238E27FC236}">
                <a16:creationId xmlns:a16="http://schemas.microsoft.com/office/drawing/2014/main" id="{46016398-9CEC-B80C-2C97-F679585E33A3}"/>
              </a:ext>
            </a:extLst>
          </p:cNvPr>
          <p:cNvSpPr/>
          <p:nvPr userDrawn="1"/>
        </p:nvSpPr>
        <p:spPr>
          <a:xfrm>
            <a:off x="6869742" y="4050101"/>
            <a:ext cx="1354208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42C67"/>
          </a:solidFill>
        </p:spPr>
        <p:txBody>
          <a:bodyPr/>
          <a:lstStyle/>
          <a:p>
            <a:endParaRPr lang="de-DE"/>
          </a:p>
        </p:txBody>
      </p:sp>
      <p:sp>
        <p:nvSpPr>
          <p:cNvPr id="64" name="Textplatzhalter 9">
            <a:extLst>
              <a:ext uri="{FF2B5EF4-FFF2-40B4-BE49-F238E27FC236}">
                <a16:creationId xmlns:a16="http://schemas.microsoft.com/office/drawing/2014/main" id="{892C735A-732C-AE41-CB4C-4F06008D71E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432044" y="363547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3</a:t>
            </a:r>
          </a:p>
        </p:txBody>
      </p:sp>
      <p:sp>
        <p:nvSpPr>
          <p:cNvPr id="65" name="Textplatzhalter 12">
            <a:extLst>
              <a:ext uri="{FF2B5EF4-FFF2-40B4-BE49-F238E27FC236}">
                <a16:creationId xmlns:a16="http://schemas.microsoft.com/office/drawing/2014/main" id="{4218010B-7767-8815-0EE8-F65E37A3359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869742" y="412327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66" name="Textplatzhalter 12">
            <a:extLst>
              <a:ext uri="{FF2B5EF4-FFF2-40B4-BE49-F238E27FC236}">
                <a16:creationId xmlns:a16="http://schemas.microsoft.com/office/drawing/2014/main" id="{79D29660-4748-7206-B792-59D4E5783C8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253630" y="4558438"/>
            <a:ext cx="2586433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67" name="Textplatzhalter 12">
            <a:extLst>
              <a:ext uri="{FF2B5EF4-FFF2-40B4-BE49-F238E27FC236}">
                <a16:creationId xmlns:a16="http://schemas.microsoft.com/office/drawing/2014/main" id="{0CD270B5-8CCF-9527-A9C2-156EADF2009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68" name="TextBox 17">
            <a:extLst>
              <a:ext uri="{FF2B5EF4-FFF2-40B4-BE49-F238E27FC236}">
                <a16:creationId xmlns:a16="http://schemas.microsoft.com/office/drawing/2014/main" id="{FF80F4C9-51EA-9173-0636-C9A2F7FEF25A}"/>
              </a:ext>
            </a:extLst>
          </p:cNvPr>
          <p:cNvSpPr txBox="1"/>
          <p:nvPr userDrawn="1"/>
        </p:nvSpPr>
        <p:spPr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69" name="Textplatzhalter 22">
            <a:extLst>
              <a:ext uri="{FF2B5EF4-FFF2-40B4-BE49-F238E27FC236}">
                <a16:creationId xmlns:a16="http://schemas.microsoft.com/office/drawing/2014/main" id="{4438248D-262D-ED9C-4071-29DB607ABC9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70" name="Textplatzhalter 22">
            <a:extLst>
              <a:ext uri="{FF2B5EF4-FFF2-40B4-BE49-F238E27FC236}">
                <a16:creationId xmlns:a16="http://schemas.microsoft.com/office/drawing/2014/main" id="{56EAD82E-6B58-D534-DAC3-38BD84A7294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  <p:sp>
        <p:nvSpPr>
          <p:cNvPr id="71" name="Freeform 16">
            <a:extLst>
              <a:ext uri="{FF2B5EF4-FFF2-40B4-BE49-F238E27FC236}">
                <a16:creationId xmlns:a16="http://schemas.microsoft.com/office/drawing/2014/main" id="{49DCC3E7-C9C6-2CDF-3FD8-1BAD2B6D0771}"/>
              </a:ext>
            </a:extLst>
          </p:cNvPr>
          <p:cNvSpPr>
            <a:spLocks/>
          </p:cNvSpPr>
          <p:nvPr userDrawn="1"/>
        </p:nvSpPr>
        <p:spPr>
          <a:xfrm>
            <a:off x="9100036" y="2718013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72" name="Freeform 31">
            <a:extLst>
              <a:ext uri="{FF2B5EF4-FFF2-40B4-BE49-F238E27FC236}">
                <a16:creationId xmlns:a16="http://schemas.microsoft.com/office/drawing/2014/main" id="{BBF28727-9E0B-17E6-DE2B-3B3A52ED1764}"/>
              </a:ext>
            </a:extLst>
          </p:cNvPr>
          <p:cNvSpPr/>
          <p:nvPr userDrawn="1"/>
        </p:nvSpPr>
        <p:spPr>
          <a:xfrm>
            <a:off x="10175148" y="251604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73" name="TextBox 32">
            <a:extLst>
              <a:ext uri="{FF2B5EF4-FFF2-40B4-BE49-F238E27FC236}">
                <a16:creationId xmlns:a16="http://schemas.microsoft.com/office/drawing/2014/main" id="{CC49D4CE-81E9-71ED-649E-4862E71C9E69}"/>
              </a:ext>
            </a:extLst>
          </p:cNvPr>
          <p:cNvSpPr txBox="1"/>
          <p:nvPr userDrawn="1"/>
        </p:nvSpPr>
        <p:spPr>
          <a:xfrm>
            <a:off x="10216043" y="254293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4</a:t>
            </a:r>
          </a:p>
        </p:txBody>
      </p:sp>
      <p:sp>
        <p:nvSpPr>
          <p:cNvPr id="74" name="Freeform 34">
            <a:extLst>
              <a:ext uri="{FF2B5EF4-FFF2-40B4-BE49-F238E27FC236}">
                <a16:creationId xmlns:a16="http://schemas.microsoft.com/office/drawing/2014/main" id="{B1FF04A1-E3E0-4752-5F78-CC9BF8D55D26}"/>
              </a:ext>
            </a:extLst>
          </p:cNvPr>
          <p:cNvSpPr/>
          <p:nvPr userDrawn="1"/>
        </p:nvSpPr>
        <p:spPr>
          <a:xfrm>
            <a:off x="9716148" y="4050101"/>
            <a:ext cx="1354208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33F01"/>
          </a:solidFill>
        </p:spPr>
        <p:txBody>
          <a:bodyPr/>
          <a:lstStyle/>
          <a:p>
            <a:endParaRPr lang="de-DE"/>
          </a:p>
        </p:txBody>
      </p:sp>
      <p:sp>
        <p:nvSpPr>
          <p:cNvPr id="75" name="Textplatzhalter 9">
            <a:extLst>
              <a:ext uri="{FF2B5EF4-FFF2-40B4-BE49-F238E27FC236}">
                <a16:creationId xmlns:a16="http://schemas.microsoft.com/office/drawing/2014/main" id="{E7380CEE-74BD-E2EB-5D5B-436E89F6361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278450" y="363547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4</a:t>
            </a:r>
          </a:p>
        </p:txBody>
      </p:sp>
      <p:sp>
        <p:nvSpPr>
          <p:cNvPr id="76" name="Textplatzhalter 12">
            <a:extLst>
              <a:ext uri="{FF2B5EF4-FFF2-40B4-BE49-F238E27FC236}">
                <a16:creationId xmlns:a16="http://schemas.microsoft.com/office/drawing/2014/main" id="{7D3D653C-E449-E80C-D5C6-DC5B653203E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716148" y="412327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77" name="Textplatzhalter 12">
            <a:extLst>
              <a:ext uri="{FF2B5EF4-FFF2-40B4-BE49-F238E27FC236}">
                <a16:creationId xmlns:a16="http://schemas.microsoft.com/office/drawing/2014/main" id="{9C4021EE-9500-7402-072B-7A873DE5E47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00036" y="4546808"/>
            <a:ext cx="2586433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80" name="Abgerundetes Rechteck 79">
            <a:extLst>
              <a:ext uri="{FF2B5EF4-FFF2-40B4-BE49-F238E27FC236}">
                <a16:creationId xmlns:a16="http://schemas.microsoft.com/office/drawing/2014/main" id="{1E498C0B-CCD7-AEC9-048D-C034128DE027}"/>
              </a:ext>
            </a:extLst>
          </p:cNvPr>
          <p:cNvSpPr/>
          <p:nvPr userDrawn="1"/>
        </p:nvSpPr>
        <p:spPr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Gesamtdauer: </a:t>
            </a:r>
            <a:r>
              <a:rPr lang="de-DE" sz="2800" dirty="0">
                <a:solidFill>
                  <a:srgbClr val="F8FAFB"/>
                </a:solidFill>
                <a:latin typeface="Lexend Deca" pitchFamily="2" charset="77"/>
                <a:cs typeface="Lexend Deca" pitchFamily="2" charset="77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 min</a:t>
            </a:r>
          </a:p>
        </p:txBody>
      </p:sp>
      <p:sp>
        <p:nvSpPr>
          <p:cNvPr id="81" name="Textplatzhalter 12">
            <a:extLst>
              <a:ext uri="{FF2B5EF4-FFF2-40B4-BE49-F238E27FC236}">
                <a16:creationId xmlns:a16="http://schemas.microsoft.com/office/drawing/2014/main" id="{41D4017C-5BD8-7472-AF33-769D538014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3072219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Phasen-Metho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6">
            <a:extLst>
              <a:ext uri="{FF2B5EF4-FFF2-40B4-BE49-F238E27FC236}">
                <a16:creationId xmlns:a16="http://schemas.microsoft.com/office/drawing/2014/main" id="{B157B501-7012-DFBE-572C-0788B83762CA}"/>
              </a:ext>
            </a:extLst>
          </p:cNvPr>
          <p:cNvSpPr>
            <a:spLocks/>
          </p:cNvSpPr>
          <p:nvPr userDrawn="1"/>
        </p:nvSpPr>
        <p:spPr>
          <a:xfrm>
            <a:off x="6253630" y="2729643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B7BFD0A5-3DEC-43BE-1219-BA9D8E314DBB}"/>
              </a:ext>
            </a:extLst>
          </p:cNvPr>
          <p:cNvSpPr>
            <a:spLocks/>
          </p:cNvSpPr>
          <p:nvPr userDrawn="1"/>
        </p:nvSpPr>
        <p:spPr>
          <a:xfrm>
            <a:off x="505747" y="2729643"/>
            <a:ext cx="2586434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7" name="Freeform 31">
            <a:extLst>
              <a:ext uri="{FF2B5EF4-FFF2-40B4-BE49-F238E27FC236}">
                <a16:creationId xmlns:a16="http://schemas.microsoft.com/office/drawing/2014/main" id="{FB853565-4A83-2541-74BF-76B36BB3BA5A}"/>
              </a:ext>
            </a:extLst>
          </p:cNvPr>
          <p:cNvSpPr/>
          <p:nvPr userDrawn="1"/>
        </p:nvSpPr>
        <p:spPr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Box 32">
            <a:extLst>
              <a:ext uri="{FF2B5EF4-FFF2-40B4-BE49-F238E27FC236}">
                <a16:creationId xmlns:a16="http://schemas.microsoft.com/office/drawing/2014/main" id="{55CCB08D-150F-AE09-9217-FF17BF0080CF}"/>
              </a:ext>
            </a:extLst>
          </p:cNvPr>
          <p:cNvSpPr txBox="1"/>
          <p:nvPr userDrawn="1"/>
        </p:nvSpPr>
        <p:spPr>
          <a:xfrm>
            <a:off x="1621755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22" name="Freeform 16">
            <a:extLst>
              <a:ext uri="{FF2B5EF4-FFF2-40B4-BE49-F238E27FC236}">
                <a16:creationId xmlns:a16="http://schemas.microsoft.com/office/drawing/2014/main" id="{8932B7C1-7D6F-8918-D21A-112700331B55}"/>
              </a:ext>
            </a:extLst>
          </p:cNvPr>
          <p:cNvSpPr/>
          <p:nvPr userDrawn="1"/>
        </p:nvSpPr>
        <p:spPr>
          <a:xfrm>
            <a:off x="3362473" y="2729643"/>
            <a:ext cx="2586433" cy="2569320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46" name="TextBox 17">
            <a:extLst>
              <a:ext uri="{FF2B5EF4-FFF2-40B4-BE49-F238E27FC236}">
                <a16:creationId xmlns:a16="http://schemas.microsoft.com/office/drawing/2014/main" id="{36E199EF-2322-CC4B-A39C-72A1297BADAF}"/>
              </a:ext>
            </a:extLst>
          </p:cNvPr>
          <p:cNvSpPr txBox="1"/>
          <p:nvPr userDrawn="1"/>
        </p:nvSpPr>
        <p:spPr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47" name="Freeform 31">
            <a:extLst>
              <a:ext uri="{FF2B5EF4-FFF2-40B4-BE49-F238E27FC236}">
                <a16:creationId xmlns:a16="http://schemas.microsoft.com/office/drawing/2014/main" id="{E62BC3A2-D17E-9461-116F-D02DD80B80A2}"/>
              </a:ext>
            </a:extLst>
          </p:cNvPr>
          <p:cNvSpPr/>
          <p:nvPr userDrawn="1"/>
        </p:nvSpPr>
        <p:spPr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48" name="TextBox 32">
            <a:extLst>
              <a:ext uri="{FF2B5EF4-FFF2-40B4-BE49-F238E27FC236}">
                <a16:creationId xmlns:a16="http://schemas.microsoft.com/office/drawing/2014/main" id="{8F8DF82B-8B72-0BD6-552C-A2499B9BEEAE}"/>
              </a:ext>
            </a:extLst>
          </p:cNvPr>
          <p:cNvSpPr txBox="1"/>
          <p:nvPr userDrawn="1"/>
        </p:nvSpPr>
        <p:spPr>
          <a:xfrm>
            <a:off x="4478480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49" name="Freeform 31">
            <a:extLst>
              <a:ext uri="{FF2B5EF4-FFF2-40B4-BE49-F238E27FC236}">
                <a16:creationId xmlns:a16="http://schemas.microsoft.com/office/drawing/2014/main" id="{7D7E9E90-99CC-63C6-A1FF-1EF05B83735A}"/>
              </a:ext>
            </a:extLst>
          </p:cNvPr>
          <p:cNvSpPr/>
          <p:nvPr userDrawn="1"/>
        </p:nvSpPr>
        <p:spPr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50" name="TextBox 32">
            <a:extLst>
              <a:ext uri="{FF2B5EF4-FFF2-40B4-BE49-F238E27FC236}">
                <a16:creationId xmlns:a16="http://schemas.microsoft.com/office/drawing/2014/main" id="{F921D591-5810-57D0-3005-7AAC0E3138D6}"/>
              </a:ext>
            </a:extLst>
          </p:cNvPr>
          <p:cNvSpPr txBox="1"/>
          <p:nvPr userDrawn="1"/>
        </p:nvSpPr>
        <p:spPr>
          <a:xfrm>
            <a:off x="7369637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3</a:t>
            </a:r>
          </a:p>
        </p:txBody>
      </p:sp>
      <p:sp>
        <p:nvSpPr>
          <p:cNvPr id="56" name="Textplatzhalter 9">
            <a:extLst>
              <a:ext uri="{FF2B5EF4-FFF2-40B4-BE49-F238E27FC236}">
                <a16:creationId xmlns:a16="http://schemas.microsoft.com/office/drawing/2014/main" id="{7EB7F97E-C477-4927-B773-AF1B228B6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4162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58" name="Textplatzhalter 12">
            <a:extLst>
              <a:ext uri="{FF2B5EF4-FFF2-40B4-BE49-F238E27FC236}">
                <a16:creationId xmlns:a16="http://schemas.microsoft.com/office/drawing/2014/main" id="{B7F24ACD-F617-A3B1-F302-6C180A7AB3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5748" y="4108221"/>
            <a:ext cx="2586433" cy="1182416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60" name="Textplatzhalter 9">
            <a:extLst>
              <a:ext uri="{FF2B5EF4-FFF2-40B4-BE49-F238E27FC236}">
                <a16:creationId xmlns:a16="http://schemas.microsoft.com/office/drawing/2014/main" id="{6CC57F65-6EC3-8F1B-5B86-AE923877B0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540887" y="3670213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62" name="Textplatzhalter 12">
            <a:extLst>
              <a:ext uri="{FF2B5EF4-FFF2-40B4-BE49-F238E27FC236}">
                <a16:creationId xmlns:a16="http://schemas.microsoft.com/office/drawing/2014/main" id="{B6F46503-68A4-43F6-C39E-6C49A9BCA13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62473" y="4108221"/>
            <a:ext cx="2586433" cy="114045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64" name="Textplatzhalter 9">
            <a:extLst>
              <a:ext uri="{FF2B5EF4-FFF2-40B4-BE49-F238E27FC236}">
                <a16:creationId xmlns:a16="http://schemas.microsoft.com/office/drawing/2014/main" id="{892C735A-732C-AE41-CB4C-4F06008D71E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432044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3</a:t>
            </a:r>
          </a:p>
        </p:txBody>
      </p:sp>
      <p:sp>
        <p:nvSpPr>
          <p:cNvPr id="66" name="Textplatzhalter 12">
            <a:extLst>
              <a:ext uri="{FF2B5EF4-FFF2-40B4-BE49-F238E27FC236}">
                <a16:creationId xmlns:a16="http://schemas.microsoft.com/office/drawing/2014/main" id="{79D29660-4748-7206-B792-59D4E5783C8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253630" y="4108221"/>
            <a:ext cx="2586433" cy="1153354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67" name="Textplatzhalter 12">
            <a:extLst>
              <a:ext uri="{FF2B5EF4-FFF2-40B4-BE49-F238E27FC236}">
                <a16:creationId xmlns:a16="http://schemas.microsoft.com/office/drawing/2014/main" id="{0CD270B5-8CCF-9527-A9C2-156EADF2009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68" name="TextBox 17">
            <a:extLst>
              <a:ext uri="{FF2B5EF4-FFF2-40B4-BE49-F238E27FC236}">
                <a16:creationId xmlns:a16="http://schemas.microsoft.com/office/drawing/2014/main" id="{FF80F4C9-51EA-9173-0636-C9A2F7FEF25A}"/>
              </a:ext>
            </a:extLst>
          </p:cNvPr>
          <p:cNvSpPr txBox="1"/>
          <p:nvPr userDrawn="1"/>
        </p:nvSpPr>
        <p:spPr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69" name="Textplatzhalter 22">
            <a:extLst>
              <a:ext uri="{FF2B5EF4-FFF2-40B4-BE49-F238E27FC236}">
                <a16:creationId xmlns:a16="http://schemas.microsoft.com/office/drawing/2014/main" id="{4438248D-262D-ED9C-4071-29DB607ABC9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70" name="Textplatzhalter 22">
            <a:extLst>
              <a:ext uri="{FF2B5EF4-FFF2-40B4-BE49-F238E27FC236}">
                <a16:creationId xmlns:a16="http://schemas.microsoft.com/office/drawing/2014/main" id="{56EAD82E-6B58-D534-DAC3-38BD84A7294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  <p:sp>
        <p:nvSpPr>
          <p:cNvPr id="71" name="Freeform 16">
            <a:extLst>
              <a:ext uri="{FF2B5EF4-FFF2-40B4-BE49-F238E27FC236}">
                <a16:creationId xmlns:a16="http://schemas.microsoft.com/office/drawing/2014/main" id="{49DCC3E7-C9C6-2CDF-3FD8-1BAD2B6D0771}"/>
              </a:ext>
            </a:extLst>
          </p:cNvPr>
          <p:cNvSpPr>
            <a:spLocks/>
          </p:cNvSpPr>
          <p:nvPr userDrawn="1"/>
        </p:nvSpPr>
        <p:spPr>
          <a:xfrm>
            <a:off x="9100036" y="2731265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72" name="Freeform 31">
            <a:extLst>
              <a:ext uri="{FF2B5EF4-FFF2-40B4-BE49-F238E27FC236}">
                <a16:creationId xmlns:a16="http://schemas.microsoft.com/office/drawing/2014/main" id="{BBF28727-9E0B-17E6-DE2B-3B3A52ED1764}"/>
              </a:ext>
            </a:extLst>
          </p:cNvPr>
          <p:cNvSpPr/>
          <p:nvPr userDrawn="1"/>
        </p:nvSpPr>
        <p:spPr>
          <a:xfrm>
            <a:off x="10175148" y="251604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73" name="TextBox 32">
            <a:extLst>
              <a:ext uri="{FF2B5EF4-FFF2-40B4-BE49-F238E27FC236}">
                <a16:creationId xmlns:a16="http://schemas.microsoft.com/office/drawing/2014/main" id="{CC49D4CE-81E9-71ED-649E-4862E71C9E69}"/>
              </a:ext>
            </a:extLst>
          </p:cNvPr>
          <p:cNvSpPr txBox="1"/>
          <p:nvPr userDrawn="1"/>
        </p:nvSpPr>
        <p:spPr>
          <a:xfrm>
            <a:off x="10216043" y="254293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4</a:t>
            </a:r>
          </a:p>
        </p:txBody>
      </p:sp>
      <p:sp>
        <p:nvSpPr>
          <p:cNvPr id="75" name="Textplatzhalter 9">
            <a:extLst>
              <a:ext uri="{FF2B5EF4-FFF2-40B4-BE49-F238E27FC236}">
                <a16:creationId xmlns:a16="http://schemas.microsoft.com/office/drawing/2014/main" id="{E7380CEE-74BD-E2EB-5D5B-436E89F6361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278450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4</a:t>
            </a:r>
          </a:p>
        </p:txBody>
      </p:sp>
      <p:sp>
        <p:nvSpPr>
          <p:cNvPr id="77" name="Textplatzhalter 12">
            <a:extLst>
              <a:ext uri="{FF2B5EF4-FFF2-40B4-BE49-F238E27FC236}">
                <a16:creationId xmlns:a16="http://schemas.microsoft.com/office/drawing/2014/main" id="{9C4021EE-9500-7402-072B-7A873DE5E47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00036" y="4108221"/>
            <a:ext cx="2586433" cy="1153354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3" name="Abgerundetes Rechteck 2">
            <a:extLst>
              <a:ext uri="{FF2B5EF4-FFF2-40B4-BE49-F238E27FC236}">
                <a16:creationId xmlns:a16="http://schemas.microsoft.com/office/drawing/2014/main" id="{7B7D80EF-75EE-8CA0-333A-4BD93178ED23}"/>
              </a:ext>
            </a:extLst>
          </p:cNvPr>
          <p:cNvSpPr/>
          <p:nvPr userDrawn="1"/>
        </p:nvSpPr>
        <p:spPr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Gesamtdauer: </a:t>
            </a:r>
            <a:r>
              <a:rPr lang="de-DE" sz="2800" dirty="0">
                <a:solidFill>
                  <a:srgbClr val="F8FAFB"/>
                </a:solidFill>
                <a:latin typeface="Lexend Deca" pitchFamily="2" charset="77"/>
                <a:cs typeface="Lexend Deca" pitchFamily="2" charset="77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 min</a:t>
            </a:r>
          </a:p>
        </p:txBody>
      </p:sp>
      <p:sp>
        <p:nvSpPr>
          <p:cNvPr id="4" name="Textplatzhalter 12">
            <a:extLst>
              <a:ext uri="{FF2B5EF4-FFF2-40B4-BE49-F238E27FC236}">
                <a16:creationId xmlns:a16="http://schemas.microsoft.com/office/drawing/2014/main" id="{064A07A6-5871-033E-832D-5C2A1E1909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4208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9B62B1AF-78C7-A62F-35C4-23B80E1FF9CA}"/>
              </a:ext>
            </a:extLst>
          </p:cNvPr>
          <p:cNvSpPr/>
          <p:nvPr userDrawn="1"/>
        </p:nvSpPr>
        <p:spPr>
          <a:xfrm>
            <a:off x="251790" y="2430170"/>
            <a:ext cx="11688417" cy="3825221"/>
          </a:xfrm>
          <a:prstGeom prst="roundRect">
            <a:avLst>
              <a:gd name="adj" fmla="val 263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Freeform 14">
            <a:extLst>
              <a:ext uri="{FF2B5EF4-FFF2-40B4-BE49-F238E27FC236}">
                <a16:creationId xmlns:a16="http://schemas.microsoft.com/office/drawing/2014/main" id="{9DFE6629-CA30-87E4-648A-DAF9DB08433D}"/>
              </a:ext>
            </a:extLst>
          </p:cNvPr>
          <p:cNvSpPr/>
          <p:nvPr userDrawn="1"/>
        </p:nvSpPr>
        <p:spPr>
          <a:xfrm>
            <a:off x="251791" y="6324447"/>
            <a:ext cx="485426" cy="485426"/>
          </a:xfrm>
          <a:custGeom>
            <a:avLst/>
            <a:gdLst/>
            <a:ahLst/>
            <a:cxnLst/>
            <a:rect l="l" t="t" r="r" b="b"/>
            <a:pathLst>
              <a:path w="485426" h="485426">
                <a:moveTo>
                  <a:pt x="0" y="0"/>
                </a:moveTo>
                <a:lnTo>
                  <a:pt x="485427" y="0"/>
                </a:lnTo>
                <a:lnTo>
                  <a:pt x="485427" y="485427"/>
                </a:lnTo>
                <a:lnTo>
                  <a:pt x="0" y="485427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7" name="Abgerundetes Rechteck 16">
            <a:extLst>
              <a:ext uri="{FF2B5EF4-FFF2-40B4-BE49-F238E27FC236}">
                <a16:creationId xmlns:a16="http://schemas.microsoft.com/office/drawing/2014/main" id="{991C936B-2961-30B5-9C0A-3C63E2076341}"/>
              </a:ext>
            </a:extLst>
          </p:cNvPr>
          <p:cNvSpPr/>
          <p:nvPr userDrawn="1"/>
        </p:nvSpPr>
        <p:spPr>
          <a:xfrm>
            <a:off x="251790" y="1244714"/>
            <a:ext cx="11688417" cy="1108634"/>
          </a:xfrm>
          <a:prstGeom prst="roundRect">
            <a:avLst>
              <a:gd name="adj" fmla="val 934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Box 36">
            <a:extLst>
              <a:ext uri="{FF2B5EF4-FFF2-40B4-BE49-F238E27FC236}">
                <a16:creationId xmlns:a16="http://schemas.microsoft.com/office/drawing/2014/main" id="{FC19D240-59EB-CCDD-3645-BC9622C78C14}"/>
              </a:ext>
            </a:extLst>
          </p:cNvPr>
          <p:cNvSpPr txBox="1"/>
          <p:nvPr userDrawn="1"/>
        </p:nvSpPr>
        <p:spPr>
          <a:xfrm>
            <a:off x="873235" y="6449500"/>
            <a:ext cx="2690847" cy="2353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955"/>
              </a:lnSpc>
            </a:pP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KI-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Kompass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5-8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13" name="Abgerundetes Rechteck 12">
            <a:extLst>
              <a:ext uri="{FF2B5EF4-FFF2-40B4-BE49-F238E27FC236}">
                <a16:creationId xmlns:a16="http://schemas.microsoft.com/office/drawing/2014/main" id="{0C32852B-7CBA-7C78-A02B-2CD108BE016C}"/>
              </a:ext>
            </a:extLst>
          </p:cNvPr>
          <p:cNvSpPr/>
          <p:nvPr userDrawn="1"/>
        </p:nvSpPr>
        <p:spPr>
          <a:xfrm>
            <a:off x="251790" y="206877"/>
            <a:ext cx="11685600" cy="1984000"/>
          </a:xfrm>
          <a:prstGeom prst="roundRect">
            <a:avLst>
              <a:gd name="adj" fmla="val 8133"/>
            </a:avLst>
          </a:prstGeom>
          <a:gradFill flip="none" rotWithShape="1">
            <a:gsLst>
              <a:gs pos="0">
                <a:srgbClr val="194D83"/>
              </a:gs>
              <a:gs pos="100000">
                <a:srgbClr val="00AAD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CA363CF-0214-5E26-6765-EA39D429EAFA}"/>
              </a:ext>
            </a:extLst>
          </p:cNvPr>
          <p:cNvSpPr/>
          <p:nvPr userDrawn="1"/>
        </p:nvSpPr>
        <p:spPr>
          <a:xfrm>
            <a:off x="251790" y="19429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75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49" r:id="rId2"/>
    <p:sldLayoutId id="2147483657" r:id="rId3"/>
    <p:sldLayoutId id="2147483681" r:id="rId4"/>
    <p:sldLayoutId id="2147483651" r:id="rId5"/>
    <p:sldLayoutId id="2147483658" r:id="rId6"/>
    <p:sldLayoutId id="2147483682" r:id="rId7"/>
    <p:sldLayoutId id="2147483650" r:id="rId8"/>
    <p:sldLayoutId id="2147483659" r:id="rId9"/>
    <p:sldLayoutId id="2147483683" r:id="rId10"/>
    <p:sldLayoutId id="2147483654" r:id="rId11"/>
    <p:sldLayoutId id="2147483679" r:id="rId12"/>
    <p:sldLayoutId id="214748368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Lexend Deca" pitchFamily="2" charset="77"/>
          <a:ea typeface="+mj-ea"/>
          <a:cs typeface="Lexend Deca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06FADFB5-7467-E90D-204C-C979D58368C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16762" y="336736"/>
            <a:ext cx="8483357" cy="1438276"/>
          </a:xfrm>
        </p:spPr>
        <p:txBody>
          <a:bodyPr/>
          <a:lstStyle/>
          <a:p>
            <a:r>
              <a:rPr lang="de-DE" dirty="0"/>
              <a:t>3.1 Klare Anfragen, bessere Antworten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04426D6-6E58-300C-55D7-D8F8F65425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0" y="5670219"/>
            <a:ext cx="912354" cy="568320"/>
          </a:xfrm>
        </p:spPr>
        <p:txBody>
          <a:bodyPr/>
          <a:lstStyle/>
          <a:p>
            <a:r>
              <a:rPr lang="de-DE" dirty="0"/>
              <a:t>20</a:t>
            </a:r>
          </a:p>
        </p:txBody>
      </p:sp>
      <p:sp>
        <p:nvSpPr>
          <p:cNvPr id="3" name="Freeform 64">
            <a:extLst>
              <a:ext uri="{FF2B5EF4-FFF2-40B4-BE49-F238E27FC236}">
                <a16:creationId xmlns:a16="http://schemas.microsoft.com/office/drawing/2014/main" id="{C9D34D2E-B537-C0FF-9453-1AB7B36CFB4B}"/>
              </a:ext>
            </a:extLst>
          </p:cNvPr>
          <p:cNvSpPr/>
          <p:nvPr/>
        </p:nvSpPr>
        <p:spPr>
          <a:xfrm>
            <a:off x="8700249" y="301226"/>
            <a:ext cx="1725396" cy="2080963"/>
          </a:xfrm>
          <a:custGeom>
            <a:avLst/>
            <a:gdLst/>
            <a:ahLst/>
            <a:cxnLst/>
            <a:rect l="l" t="t" r="r" b="b"/>
            <a:pathLst>
              <a:path w="1708813" h="2160746">
                <a:moveTo>
                  <a:pt x="0" y="0"/>
                </a:moveTo>
                <a:lnTo>
                  <a:pt x="1708813" y="0"/>
                </a:lnTo>
                <a:lnTo>
                  <a:pt x="1708813" y="2160746"/>
                </a:lnTo>
                <a:lnTo>
                  <a:pt x="0" y="21607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411" r="-96264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5" name="Freeform 65">
            <a:extLst>
              <a:ext uri="{FF2B5EF4-FFF2-40B4-BE49-F238E27FC236}">
                <a16:creationId xmlns:a16="http://schemas.microsoft.com/office/drawing/2014/main" id="{7F4DD762-2B55-15F1-9D7F-831A9905AE68}"/>
              </a:ext>
            </a:extLst>
          </p:cNvPr>
          <p:cNvSpPr/>
          <p:nvPr/>
        </p:nvSpPr>
        <p:spPr>
          <a:xfrm>
            <a:off x="10396607" y="182613"/>
            <a:ext cx="1525526" cy="1943166"/>
          </a:xfrm>
          <a:custGeom>
            <a:avLst/>
            <a:gdLst/>
            <a:ahLst/>
            <a:cxnLst/>
            <a:rect l="l" t="t" r="r" b="b"/>
            <a:pathLst>
              <a:path w="1510864" h="2017666">
                <a:moveTo>
                  <a:pt x="0" y="0"/>
                </a:moveTo>
                <a:lnTo>
                  <a:pt x="1510864" y="0"/>
                </a:lnTo>
                <a:lnTo>
                  <a:pt x="1510864" y="2017666"/>
                </a:lnTo>
                <a:lnTo>
                  <a:pt x="0" y="201766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9929" r="-9303" b="-4386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C5AA81DF-CF69-9235-03A9-88FB71F4DAF2}"/>
              </a:ext>
            </a:extLst>
          </p:cNvPr>
          <p:cNvSpPr txBox="1">
            <a:spLocks/>
          </p:cNvSpPr>
          <p:nvPr/>
        </p:nvSpPr>
        <p:spPr>
          <a:xfrm>
            <a:off x="6346371" y="6263804"/>
            <a:ext cx="5575762" cy="589643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kern="1200">
                <a:solidFill>
                  <a:schemeClr val="tx1"/>
                </a:solidFill>
                <a:latin typeface="Lexend Deca" pitchFamily="2" charset="77"/>
                <a:ea typeface="+mn-ea"/>
                <a:cs typeface="Lexend Deca" pitchFamily="2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b="1" dirty="0"/>
              <a:t>Kapitel 3.1 </a:t>
            </a:r>
            <a:r>
              <a:rPr lang="de-DE" dirty="0"/>
              <a:t>| Klare Anfragen, bessere Antworten</a:t>
            </a:r>
          </a:p>
        </p:txBody>
      </p:sp>
      <p:pic>
        <p:nvPicPr>
          <p:cNvPr id="11" name="Bildplatzhalter 10" descr="Ein Bild, das Muster, Quadrat, Symmetrie, Kunst enthält.&#10;&#10;KI-generierte Inhalte können fehlerhaft sein.">
            <a:extLst>
              <a:ext uri="{FF2B5EF4-FFF2-40B4-BE49-F238E27FC236}">
                <a16:creationId xmlns:a16="http://schemas.microsoft.com/office/drawing/2014/main" id="{0602C742-9C0D-7B46-2645-FB4356EDCBBF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4"/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33694492"/>
      </p:ext>
    </p:extLst>
  </p:cSld>
  <p:clrMapOvr>
    <a:masterClrMapping/>
  </p:clrMapOvr>
</p:sld>
</file>

<file path=ppt/theme/theme1.xml><?xml version="1.0" encoding="utf-8"?>
<a:theme xmlns:a="http://schemas.openxmlformats.org/drawingml/2006/main" name="KI-Kompass">
  <a:themeElements>
    <a:clrScheme name="ByCS Farben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8204"/>
      </a:accent1>
      <a:accent2>
        <a:srgbClr val="00AADA"/>
      </a:accent2>
      <a:accent3>
        <a:srgbClr val="D32C67"/>
      </a:accent3>
      <a:accent4>
        <a:srgbClr val="D33F00"/>
      </a:accent4>
      <a:accent5>
        <a:srgbClr val="DEE1E6"/>
      </a:accent5>
      <a:accent6>
        <a:srgbClr val="DEE1E6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Macintosh PowerPoint</Application>
  <PresentationFormat>Breitbild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Arial</vt:lpstr>
      <vt:lpstr>Atkinson Hyperlegible</vt:lpstr>
      <vt:lpstr>Atkinson Hyperlegible Bold</vt:lpstr>
      <vt:lpstr>Lexend Deca</vt:lpstr>
      <vt:lpstr>KI-Kompass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Nicole Ober</dc:creator>
  <cp:lastModifiedBy>Nicole Ober</cp:lastModifiedBy>
  <cp:revision>86</cp:revision>
  <cp:lastPrinted>2025-06-24T09:31:45Z</cp:lastPrinted>
  <dcterms:created xsi:type="dcterms:W3CDTF">2025-06-17T13:43:22Z</dcterms:created>
  <dcterms:modified xsi:type="dcterms:W3CDTF">2025-09-22T11:34:40Z</dcterms:modified>
</cp:coreProperties>
</file>