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3" autoAdjust="0"/>
    <p:restoredTop sz="94688" autoAdjust="0"/>
  </p:normalViewPr>
  <p:slideViewPr>
    <p:cSldViewPr snapToGrid="0">
      <p:cViewPr varScale="1">
        <p:scale>
          <a:sx n="105" d="100"/>
          <a:sy n="105" d="100"/>
        </p:scale>
        <p:origin x="3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11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89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2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9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66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30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02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4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3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72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7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1EBA1-022E-4D86-B9D3-10AA69043744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D4D1A-6E96-48B7-9B9B-A783A933B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0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Rechteck, Smartphone enthält.&#10;&#10;KI-generierte Inhalte können fehlerhaft sein.">
            <a:extLst>
              <a:ext uri="{FF2B5EF4-FFF2-40B4-BE49-F238E27FC236}">
                <a16:creationId xmlns:a16="http://schemas.microsoft.com/office/drawing/2014/main" id="{1C831C1D-46B6-2FAD-3ED3-6A7F13E84C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6" y="216547"/>
            <a:ext cx="6459108" cy="45021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92A5AC0-5823-F3DB-C535-C29285B79823}"/>
              </a:ext>
            </a:extLst>
          </p:cNvPr>
          <p:cNvSpPr txBox="1"/>
          <p:nvPr/>
        </p:nvSpPr>
        <p:spPr>
          <a:xfrm>
            <a:off x="1061049" y="465827"/>
            <a:ext cx="3299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„[</a:t>
            </a:r>
            <a:r>
              <a:rPr lang="de-DE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Titel der Aufgabe</a:t>
            </a:r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BB3ED-2D6D-A049-C37B-C252032A19FF}"/>
              </a:ext>
            </a:extLst>
          </p:cNvPr>
          <p:cNvSpPr txBox="1"/>
          <p:nvPr/>
        </p:nvSpPr>
        <p:spPr>
          <a:xfrm>
            <a:off x="1061049" y="1084439"/>
            <a:ext cx="396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Profiauftrag zu [</a:t>
            </a:r>
            <a:r>
              <a:rPr lang="de-DE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Titel der Entdeckerseite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30A8B7D1-9460-EBEC-5F3C-8A9CA3272571}"/>
              </a:ext>
            </a:extLst>
          </p:cNvPr>
          <p:cNvSpPr/>
          <p:nvPr/>
        </p:nvSpPr>
        <p:spPr>
          <a:xfrm flipH="1" flipV="1">
            <a:off x="648066" y="5346000"/>
            <a:ext cx="1101243" cy="952859"/>
          </a:xfrm>
          <a:custGeom>
            <a:avLst/>
            <a:gdLst/>
            <a:ahLst/>
            <a:cxnLst/>
            <a:rect l="l" t="t" r="r" b="b"/>
            <a:pathLst>
              <a:path w="1101243" h="952859">
                <a:moveTo>
                  <a:pt x="1101243" y="952859"/>
                </a:moveTo>
                <a:lnTo>
                  <a:pt x="0" y="952859"/>
                </a:lnTo>
                <a:lnTo>
                  <a:pt x="0" y="0"/>
                </a:lnTo>
                <a:lnTo>
                  <a:pt x="1101243" y="0"/>
                </a:lnTo>
                <a:lnTo>
                  <a:pt x="1101243" y="95285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D59BB901-7E87-F4E9-A119-F10498F026E5}"/>
              </a:ext>
            </a:extLst>
          </p:cNvPr>
          <p:cNvSpPr/>
          <p:nvPr/>
        </p:nvSpPr>
        <p:spPr>
          <a:xfrm flipV="1">
            <a:off x="2055164" y="5346000"/>
            <a:ext cx="1110954" cy="961261"/>
          </a:xfrm>
          <a:custGeom>
            <a:avLst/>
            <a:gdLst/>
            <a:ahLst/>
            <a:cxnLst/>
            <a:rect l="l" t="t" r="r" b="b"/>
            <a:pathLst>
              <a:path w="1110954" h="961261">
                <a:moveTo>
                  <a:pt x="0" y="961261"/>
                </a:moveTo>
                <a:lnTo>
                  <a:pt x="1110954" y="961261"/>
                </a:lnTo>
                <a:lnTo>
                  <a:pt x="1110954" y="0"/>
                </a:lnTo>
                <a:lnTo>
                  <a:pt x="0" y="0"/>
                </a:lnTo>
                <a:lnTo>
                  <a:pt x="0" y="9612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FE05A818-F1C1-5E8A-11CB-645A3399CE08}"/>
              </a:ext>
            </a:extLst>
          </p:cNvPr>
          <p:cNvSpPr/>
          <p:nvPr/>
        </p:nvSpPr>
        <p:spPr>
          <a:xfrm>
            <a:off x="3471973" y="5304744"/>
            <a:ext cx="1334513" cy="1313234"/>
          </a:xfrm>
          <a:custGeom>
            <a:avLst/>
            <a:gdLst/>
            <a:ahLst/>
            <a:cxnLst/>
            <a:rect l="l" t="t" r="r" b="b"/>
            <a:pathLst>
              <a:path w="1271978" h="1271978">
                <a:moveTo>
                  <a:pt x="0" y="0"/>
                </a:moveTo>
                <a:lnTo>
                  <a:pt x="1271978" y="0"/>
                </a:lnTo>
                <a:lnTo>
                  <a:pt x="1271978" y="1271978"/>
                </a:lnTo>
                <a:lnTo>
                  <a:pt x="0" y="1271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EEFBB68F-10C7-2B42-060D-063F8AE886B9}"/>
              </a:ext>
            </a:extLst>
          </p:cNvPr>
          <p:cNvSpPr txBox="1"/>
          <p:nvPr/>
        </p:nvSpPr>
        <p:spPr>
          <a:xfrm>
            <a:off x="1050693" y="1782783"/>
            <a:ext cx="1901769" cy="252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de-DE" sz="1500" dirty="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Bist du schon ein Profi?</a:t>
            </a: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B2AD9BBD-9691-E9CC-7BEF-FEE611D3DE74}"/>
              </a:ext>
            </a:extLst>
          </p:cNvPr>
          <p:cNvSpPr/>
          <p:nvPr/>
        </p:nvSpPr>
        <p:spPr>
          <a:xfrm>
            <a:off x="562126" y="1782783"/>
            <a:ext cx="347676" cy="347676"/>
          </a:xfrm>
          <a:custGeom>
            <a:avLst/>
            <a:gdLst/>
            <a:ahLst/>
            <a:cxnLst/>
            <a:rect l="l" t="t" r="r" b="b"/>
            <a:pathLst>
              <a:path w="347676" h="347676">
                <a:moveTo>
                  <a:pt x="0" y="0"/>
                </a:moveTo>
                <a:lnTo>
                  <a:pt x="347676" y="0"/>
                </a:lnTo>
                <a:lnTo>
                  <a:pt x="347676" y="347676"/>
                </a:lnTo>
                <a:lnTo>
                  <a:pt x="0" y="347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DA1B196-F99C-961A-7AFE-31DFA68C093C}"/>
              </a:ext>
            </a:extLst>
          </p:cNvPr>
          <p:cNvSpPr txBox="1"/>
          <p:nvPr/>
        </p:nvSpPr>
        <p:spPr>
          <a:xfrm>
            <a:off x="4170497" y="1832296"/>
            <a:ext cx="1626691" cy="22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9"/>
              </a:lnSpc>
              <a:spcBef>
                <a:spcPct val="0"/>
              </a:spcBef>
            </a:pPr>
            <a:r>
              <a:rPr lang="de-DE" sz="1499" dirty="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3C003C90-B85B-D228-66C4-4F01D90F4D56}"/>
              </a:ext>
            </a:extLst>
          </p:cNvPr>
          <p:cNvSpPr/>
          <p:nvPr/>
        </p:nvSpPr>
        <p:spPr>
          <a:xfrm>
            <a:off x="3685779" y="1797467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6" name="Grafik 15" descr="Ein Bild, das Animierter Cartoon, Animation, Zeichnung, Darstellung enthält.&#10;&#10;KI-generierte Inhalte können fehlerhaft sein.">
            <a:extLst>
              <a:ext uri="{FF2B5EF4-FFF2-40B4-BE49-F238E27FC236}">
                <a16:creationId xmlns:a16="http://schemas.microsoft.com/office/drawing/2014/main" id="{B96CC101-69CC-2BF2-5A53-44A201645F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6" y="6548967"/>
            <a:ext cx="1701122" cy="1202693"/>
          </a:xfrm>
          <a:prstGeom prst="rect">
            <a:avLst/>
          </a:prstGeom>
        </p:spPr>
      </p:pic>
      <p:pic>
        <p:nvPicPr>
          <p:cNvPr id="18" name="Grafik 17" descr="Ein Bild, das Cartoon, Zeichnung, Clipart, Animierter Cartoon enthält.&#10;&#10;KI-generierte Inhalte können fehlerhaft sein.">
            <a:extLst>
              <a:ext uri="{FF2B5EF4-FFF2-40B4-BE49-F238E27FC236}">
                <a16:creationId xmlns:a16="http://schemas.microsoft.com/office/drawing/2014/main" id="{E0542B95-15C0-694E-ABE3-6EE5A7C166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59" y="6540565"/>
            <a:ext cx="1657978" cy="1172190"/>
          </a:xfrm>
          <a:prstGeom prst="rect">
            <a:avLst/>
          </a:prstGeom>
        </p:spPr>
      </p:pic>
      <p:pic>
        <p:nvPicPr>
          <p:cNvPr id="20" name="Grafik 19" descr="Ein Bild, das Multimedia, Cartoon enthält.&#10;&#10;KI-generierte Inhalte können fehlerhaft sein.">
            <a:extLst>
              <a:ext uri="{FF2B5EF4-FFF2-40B4-BE49-F238E27FC236}">
                <a16:creationId xmlns:a16="http://schemas.microsoft.com/office/drawing/2014/main" id="{EDAF4DD1-B2F0-BD21-F8F8-B184556407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86" y="5304744"/>
            <a:ext cx="834359" cy="876078"/>
          </a:xfrm>
          <a:prstGeom prst="rect">
            <a:avLst/>
          </a:prstGeom>
        </p:spPr>
      </p:pic>
      <p:pic>
        <p:nvPicPr>
          <p:cNvPr id="22" name="Grafik 21" descr="Ein Bild, das Clipart, Animierter Cartoon, Cartoon enthält.&#10;&#10;KI-generierte Inhalte können fehlerhaft sein.">
            <a:extLst>
              <a:ext uri="{FF2B5EF4-FFF2-40B4-BE49-F238E27FC236}">
                <a16:creationId xmlns:a16="http://schemas.microsoft.com/office/drawing/2014/main" id="{ED8F65F5-9AF2-F043-B5A4-78587D8AFF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06" y="6426680"/>
            <a:ext cx="815203" cy="10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6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A4-Papier (210 x 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Lexend Deca Medium</vt:lpstr>
      <vt:lpstr>Office</vt:lpstr>
      <vt:lpstr>PowerPoint-Präsentation</vt:lpstr>
    </vt:vector>
  </TitlesOfParts>
  <Company>Zentrale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Prues, Silke</dc:creator>
  <cp:lastModifiedBy>Prues, Silke</cp:lastModifiedBy>
  <cp:revision>2</cp:revision>
  <dcterms:created xsi:type="dcterms:W3CDTF">2026-03-13T17:01:20Z</dcterms:created>
  <dcterms:modified xsi:type="dcterms:W3CDTF">2026-03-13T20:01:35Z</dcterms:modified>
</cp:coreProperties>
</file>