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embeddedFontLs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358353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71670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07506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433413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179176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215012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2508474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286682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4332" y="120"/>
      </p:cViewPr>
      <p:guideLst>
        <p:guide orient="horz" pos="2001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405E2-F9D1-49AA-87BE-4F87E7BAB45A}" type="datetimeFigureOut">
              <a:rPr lang="de-DE" smtClean="0"/>
              <a:t>14.06.2026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6E80-8328-4115-B7F4-9929AA10B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6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1pPr>
    <a:lvl2pPr marL="358353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2pPr>
    <a:lvl3pPr marL="716707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3pPr>
    <a:lvl4pPr marL="1075060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4pPr>
    <a:lvl5pPr marL="1433413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5pPr>
    <a:lvl6pPr marL="1791767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6pPr>
    <a:lvl7pPr marL="2150120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7pPr>
    <a:lvl8pPr marL="2508474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8pPr>
    <a:lvl9pPr marL="2866827" algn="l" defTabSz="716707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56E80-8328-4115-B7F4-9929AA10B5D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3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1973553"/>
            <a:ext cx="4984675" cy="1361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3600043"/>
            <a:ext cx="4105026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254416"/>
            <a:ext cx="1319473" cy="5420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254416"/>
            <a:ext cx="3860679" cy="5420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4082402"/>
            <a:ext cx="4984675" cy="12617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2692680"/>
            <a:ext cx="4984675" cy="13897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1482371"/>
            <a:ext cx="2590076" cy="419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1482371"/>
            <a:ext cx="2590076" cy="419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1422076"/>
            <a:ext cx="2591094" cy="592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014730"/>
            <a:ext cx="2591094" cy="3660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1422076"/>
            <a:ext cx="2592112" cy="592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014730"/>
            <a:ext cx="2592112" cy="3660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252944"/>
            <a:ext cx="1929322" cy="10764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252944"/>
            <a:ext cx="3278319" cy="5422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329428"/>
            <a:ext cx="1929322" cy="4345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4447111"/>
            <a:ext cx="3518594" cy="5250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567654"/>
            <a:ext cx="3518594" cy="3811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4972118"/>
            <a:ext cx="3518594" cy="7455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254415"/>
            <a:ext cx="527789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1482371"/>
            <a:ext cx="527789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5888306"/>
            <a:ext cx="1368342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5888306"/>
            <a:ext cx="185703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5888306"/>
            <a:ext cx="1368342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700" y="342899"/>
            <a:ext cx="6324600" cy="9220201"/>
          </a:xfrm>
          <a:custGeom>
            <a:avLst/>
            <a:gdLst/>
            <a:ahLst/>
            <a:cxnLst/>
            <a:rect l="l" t="t" r="r" b="b"/>
            <a:pathLst>
              <a:path w="6852844" h="9611782">
                <a:moveTo>
                  <a:pt x="0" y="0"/>
                </a:moveTo>
                <a:lnTo>
                  <a:pt x="6852844" y="0"/>
                </a:lnTo>
                <a:lnTo>
                  <a:pt x="6852844" y="9611782"/>
                </a:lnTo>
                <a:lnTo>
                  <a:pt x="0" y="9611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-1219201" y="1828801"/>
            <a:ext cx="9296401" cy="6248400"/>
          </a:xfrm>
          <a:custGeom>
            <a:avLst/>
            <a:gdLst/>
            <a:ahLst/>
            <a:cxnLst/>
            <a:rect l="l" t="t" r="r" b="b"/>
            <a:pathLst>
              <a:path w="9760635" h="6897515">
                <a:moveTo>
                  <a:pt x="0" y="0"/>
                </a:moveTo>
                <a:lnTo>
                  <a:pt x="9760634" y="0"/>
                </a:lnTo>
                <a:lnTo>
                  <a:pt x="9760634" y="6897516"/>
                </a:lnTo>
                <a:lnTo>
                  <a:pt x="0" y="6897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549" y="228600"/>
            <a:ext cx="6438901" cy="6172200"/>
          </a:xfrm>
          <a:custGeom>
            <a:avLst/>
            <a:gdLst/>
            <a:ahLst/>
            <a:cxnLst/>
            <a:rect l="l" t="t" r="r" b="b"/>
            <a:pathLst>
              <a:path w="7353629" h="7353629">
                <a:moveTo>
                  <a:pt x="0" y="0"/>
                </a:moveTo>
                <a:lnTo>
                  <a:pt x="7353629" y="0"/>
                </a:lnTo>
                <a:lnTo>
                  <a:pt x="7353629" y="7353628"/>
                </a:lnTo>
                <a:lnTo>
                  <a:pt x="0" y="735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-1170517" y="1828800"/>
            <a:ext cx="9199034" cy="6248400"/>
          </a:xfrm>
          <a:custGeom>
            <a:avLst/>
            <a:gdLst/>
            <a:ahLst/>
            <a:cxnLst/>
            <a:rect l="l" t="t" r="r" b="b"/>
            <a:pathLst>
              <a:path w="9709869" h="6861641">
                <a:moveTo>
                  <a:pt x="0" y="0"/>
                </a:moveTo>
                <a:lnTo>
                  <a:pt x="9709868" y="0"/>
                </a:lnTo>
                <a:lnTo>
                  <a:pt x="9709868" y="6861640"/>
                </a:lnTo>
                <a:lnTo>
                  <a:pt x="0" y="686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75" y="186236"/>
            <a:ext cx="6679225" cy="1490164"/>
            <a:chOff x="0" y="0"/>
            <a:chExt cx="9050856" cy="220508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381000" y="531333"/>
            <a:ext cx="6073081" cy="9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Reizüberflutung</a:t>
            </a:r>
            <a:endParaRPr lang="en-US" sz="5656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575" y="1851388"/>
            <a:ext cx="6679225" cy="1653812"/>
            <a:chOff x="0" y="0"/>
            <a:chExt cx="9050856" cy="220508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381000" y="2245013"/>
            <a:ext cx="6073081" cy="93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r>
              <a:rPr lang="en-US" sz="551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Missverständnis</a:t>
            </a:r>
            <a:endParaRPr lang="en-US" sz="551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2575" y="3707948"/>
            <a:ext cx="6679225" cy="3531052"/>
            <a:chOff x="0" y="0"/>
            <a:chExt cx="9050856" cy="470806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9050856" cy="4708069"/>
              <a:chOff x="0" y="0"/>
              <a:chExt cx="6250510" cy="325138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50510" cy="3251386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3251386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3246548"/>
                    </a:lnTo>
                    <a:cubicBezTo>
                      <a:pt x="6250510" y="3247831"/>
                      <a:pt x="6250000" y="3249062"/>
                      <a:pt x="6249093" y="3249969"/>
                    </a:cubicBezTo>
                    <a:cubicBezTo>
                      <a:pt x="6248185" y="3250877"/>
                      <a:pt x="6246954" y="3251386"/>
                      <a:pt x="6245671" y="3251386"/>
                    </a:cubicBezTo>
                    <a:lnTo>
                      <a:pt x="4839" y="3251386"/>
                    </a:lnTo>
                    <a:cubicBezTo>
                      <a:pt x="3555" y="3251386"/>
                      <a:pt x="2325" y="3250877"/>
                      <a:pt x="1417" y="3249969"/>
                    </a:cubicBezTo>
                    <a:cubicBezTo>
                      <a:pt x="510" y="3249062"/>
                      <a:pt x="0" y="3247831"/>
                      <a:pt x="0" y="3246548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6250510" cy="326091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25962" y="430262"/>
              <a:ext cx="8390299" cy="3871833"/>
              <a:chOff x="0" y="0"/>
              <a:chExt cx="5794330" cy="267388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794330" cy="2673883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2673883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2657354"/>
                    </a:lnTo>
                    <a:cubicBezTo>
                      <a:pt x="5794330" y="2661738"/>
                      <a:pt x="5792588" y="2665942"/>
                      <a:pt x="5789488" y="2669042"/>
                    </a:cubicBezTo>
                    <a:cubicBezTo>
                      <a:pt x="5786389" y="2672141"/>
                      <a:pt x="5782185" y="2673883"/>
                      <a:pt x="5777802" y="2673883"/>
                    </a:cubicBezTo>
                    <a:lnTo>
                      <a:pt x="16528" y="2673883"/>
                    </a:lnTo>
                    <a:cubicBezTo>
                      <a:pt x="12145" y="2673883"/>
                      <a:pt x="7941" y="2672141"/>
                      <a:pt x="4841" y="2669042"/>
                    </a:cubicBezTo>
                    <a:cubicBezTo>
                      <a:pt x="1741" y="2665942"/>
                      <a:pt x="0" y="2661738"/>
                      <a:pt x="0" y="265735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9525"/>
                <a:ext cx="5794330" cy="2683408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404300" y="4211154"/>
            <a:ext cx="6073081" cy="2635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551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FOMO</a:t>
            </a:r>
          </a:p>
          <a:p>
            <a:pPr algn="ctr">
              <a:lnSpc>
                <a:spcPts val="4200"/>
              </a:lnSpc>
            </a:pPr>
            <a:r>
              <a:rPr lang="en-US" sz="23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2333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</a:t>
            </a:r>
            <a:r>
              <a:rPr lang="en-US" sz="23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ear </a:t>
            </a:r>
            <a:r>
              <a:rPr lang="en-US" sz="2333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</a:t>
            </a:r>
            <a:r>
              <a:rPr lang="en-US" sz="23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 </a:t>
            </a:r>
            <a:r>
              <a:rPr lang="en-US" sz="2333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</a:t>
            </a:r>
            <a:r>
              <a:rPr lang="en-US" sz="23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issing</a:t>
            </a:r>
            <a:r>
              <a:rPr lang="en-US" sz="2333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o</a:t>
            </a:r>
            <a:r>
              <a:rPr lang="en-US" sz="23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ut)</a:t>
            </a:r>
          </a:p>
          <a:p>
            <a:pPr algn="ctr">
              <a:lnSpc>
                <a:spcPts val="4199"/>
              </a:lnSpc>
            </a:pPr>
            <a:r>
              <a:rPr lang="en-US" sz="4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Angst </a:t>
            </a:r>
            <a:r>
              <a:rPr lang="en-US" sz="4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etwas</a:t>
            </a:r>
            <a:r>
              <a:rPr lang="en-US" sz="4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endParaRPr lang="en-US" sz="49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verpassen</a:t>
            </a:r>
            <a:endParaRPr lang="en-US" sz="49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6999" y="7467231"/>
            <a:ext cx="6674801" cy="2286369"/>
            <a:chOff x="0" y="0"/>
            <a:chExt cx="9050856" cy="3374578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050856" cy="3374578"/>
              <a:chOff x="0" y="0"/>
              <a:chExt cx="6250510" cy="233047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50510" cy="2330479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2330479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2325640"/>
                    </a:lnTo>
                    <a:cubicBezTo>
                      <a:pt x="6250510" y="2326924"/>
                      <a:pt x="6250000" y="2328154"/>
                      <a:pt x="6249093" y="2329062"/>
                    </a:cubicBezTo>
                    <a:cubicBezTo>
                      <a:pt x="6248185" y="2329969"/>
                      <a:pt x="6246954" y="2330479"/>
                      <a:pt x="6245671" y="2330479"/>
                    </a:cubicBezTo>
                    <a:lnTo>
                      <a:pt x="4839" y="2330479"/>
                    </a:lnTo>
                    <a:cubicBezTo>
                      <a:pt x="3555" y="2330479"/>
                      <a:pt x="2325" y="2329969"/>
                      <a:pt x="1417" y="2329062"/>
                    </a:cubicBezTo>
                    <a:cubicBezTo>
                      <a:pt x="510" y="2328154"/>
                      <a:pt x="0" y="2326924"/>
                      <a:pt x="0" y="2325640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6250510" cy="2340004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25962" y="393313"/>
              <a:ext cx="8390299" cy="2595924"/>
              <a:chOff x="0" y="0"/>
              <a:chExt cx="5794330" cy="179274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794330" cy="179274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79274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776214"/>
                    </a:lnTo>
                    <a:cubicBezTo>
                      <a:pt x="5794330" y="1780597"/>
                      <a:pt x="5792588" y="1784801"/>
                      <a:pt x="5789488" y="1787901"/>
                    </a:cubicBezTo>
                    <a:cubicBezTo>
                      <a:pt x="5786389" y="1791001"/>
                      <a:pt x="5782185" y="1792742"/>
                      <a:pt x="5777802" y="1792742"/>
                    </a:cubicBezTo>
                    <a:lnTo>
                      <a:pt x="16528" y="1792742"/>
                    </a:lnTo>
                    <a:cubicBezTo>
                      <a:pt x="12145" y="1792742"/>
                      <a:pt x="7941" y="1791001"/>
                      <a:pt x="4841" y="1787901"/>
                    </a:cubicBezTo>
                    <a:cubicBezTo>
                      <a:pt x="1741" y="1784801"/>
                      <a:pt x="0" y="1780597"/>
                      <a:pt x="0" y="177621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5794330" cy="1802267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415013" y="7716133"/>
            <a:ext cx="6069059" cy="1697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51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ständige</a:t>
            </a:r>
            <a:r>
              <a:rPr lang="en-US" sz="551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51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Erreichbarkeit</a:t>
            </a:r>
            <a:endParaRPr lang="en-US" sz="551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97" y="97291"/>
            <a:ext cx="6553200" cy="1578352"/>
            <a:chOff x="0" y="0"/>
            <a:chExt cx="9050856" cy="220508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440597" y="305158"/>
            <a:ext cx="5958493" cy="76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>
            <a:off x="145796" y="5368714"/>
            <a:ext cx="6559881" cy="4439995"/>
            <a:chOff x="0" y="0"/>
            <a:chExt cx="6250510" cy="41970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50510" cy="4197077"/>
            </a:xfrm>
            <a:custGeom>
              <a:avLst/>
              <a:gdLst/>
              <a:ahLst/>
              <a:cxnLst/>
              <a:rect l="l" t="t" r="r" b="b"/>
              <a:pathLst>
                <a:path w="6250510" h="4197077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4190234"/>
                  </a:lnTo>
                  <a:cubicBezTo>
                    <a:pt x="6250510" y="4192049"/>
                    <a:pt x="6249789" y="4193789"/>
                    <a:pt x="6248505" y="4195073"/>
                  </a:cubicBezTo>
                  <a:cubicBezTo>
                    <a:pt x="6247222" y="4196356"/>
                    <a:pt x="6245482" y="4197077"/>
                    <a:pt x="6243667" y="4197077"/>
                  </a:cubicBezTo>
                  <a:lnTo>
                    <a:pt x="6843" y="4197077"/>
                  </a:lnTo>
                  <a:cubicBezTo>
                    <a:pt x="5028" y="4197077"/>
                    <a:pt x="3288" y="4196356"/>
                    <a:pt x="2004" y="4195073"/>
                  </a:cubicBezTo>
                  <a:cubicBezTo>
                    <a:pt x="721" y="4193789"/>
                    <a:pt x="0" y="4192049"/>
                    <a:pt x="0" y="4190234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6250510" cy="4206602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48109" y="5683487"/>
            <a:ext cx="5964568" cy="3821957"/>
            <a:chOff x="0" y="0"/>
            <a:chExt cx="5683272" cy="36128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683272" cy="3612852"/>
            </a:xfrm>
            <a:custGeom>
              <a:avLst/>
              <a:gdLst/>
              <a:ahLst/>
              <a:cxnLst/>
              <a:rect l="l" t="t" r="r" b="b"/>
              <a:pathLst>
                <a:path w="5683272" h="3612852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3589020"/>
                  </a:lnTo>
                  <a:cubicBezTo>
                    <a:pt x="5683272" y="3595340"/>
                    <a:pt x="5680761" y="3601402"/>
                    <a:pt x="5676292" y="3605872"/>
                  </a:cubicBezTo>
                  <a:cubicBezTo>
                    <a:pt x="5671822" y="3610341"/>
                    <a:pt x="5665760" y="3612852"/>
                    <a:pt x="5659440" y="3612852"/>
                  </a:cubicBezTo>
                  <a:lnTo>
                    <a:pt x="23832" y="3612852"/>
                  </a:lnTo>
                  <a:cubicBezTo>
                    <a:pt x="17512" y="3612852"/>
                    <a:pt x="11450" y="3610341"/>
                    <a:pt x="6980" y="3605872"/>
                  </a:cubicBezTo>
                  <a:cubicBezTo>
                    <a:pt x="2511" y="3601402"/>
                    <a:pt x="0" y="3595340"/>
                    <a:pt x="0" y="3589020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5683272" cy="3622377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30876" y="5735881"/>
            <a:ext cx="5599324" cy="807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18"/>
              </a:lnSpc>
              <a:spcBef>
                <a:spcPct val="0"/>
              </a:spcBef>
            </a:pPr>
            <a:endParaRPr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84C44693-F9EE-D471-8D42-DC9BA3AA70FB}"/>
              </a:ext>
            </a:extLst>
          </p:cNvPr>
          <p:cNvGrpSpPr/>
          <p:nvPr/>
        </p:nvGrpSpPr>
        <p:grpSpPr>
          <a:xfrm>
            <a:off x="145797" y="1883083"/>
            <a:ext cx="6553200" cy="1578352"/>
            <a:chOff x="0" y="0"/>
            <a:chExt cx="9050856" cy="2205082"/>
          </a:xfrm>
        </p:grpSpPr>
        <p:grpSp>
          <p:nvGrpSpPr>
            <p:cNvPr id="34" name="Group 3">
              <a:extLst>
                <a:ext uri="{FF2B5EF4-FFF2-40B4-BE49-F238E27FC236}">
                  <a16:creationId xmlns:a16="http://schemas.microsoft.com/office/drawing/2014/main" id="{A6D3876C-113C-0761-9F8F-C81207D535DA}"/>
                </a:ext>
              </a:extLst>
            </p:cNvPr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96AF746B-86D4-B1B0-2BDB-A1640463E4DF}"/>
                  </a:ext>
                </a:extLst>
              </p:cNvPr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584EA8BD-0500-2389-85CE-07245CB3C0E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35" name="Group 6">
              <a:extLst>
                <a:ext uri="{FF2B5EF4-FFF2-40B4-BE49-F238E27FC236}">
                  <a16:creationId xmlns:a16="http://schemas.microsoft.com/office/drawing/2014/main" id="{326FE4A1-4C52-C95A-9362-9F17B57BCC37}"/>
                </a:ext>
              </a:extLst>
            </p:cNvPr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D11FB4F5-C6D7-9FC4-3733-71B601111A52}"/>
                  </a:ext>
                </a:extLst>
              </p:cNvPr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5BEAFC1C-149F-C2F9-641B-F80F740C7AA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id="{067E4569-149A-690C-EA87-D794B091C567}"/>
              </a:ext>
            </a:extLst>
          </p:cNvPr>
          <p:cNvSpPr txBox="1"/>
          <p:nvPr/>
        </p:nvSpPr>
        <p:spPr>
          <a:xfrm>
            <a:off x="440597" y="2090950"/>
            <a:ext cx="5958493" cy="76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endParaRPr/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B4136281-5F7B-A714-12FB-F6348AE79659}"/>
              </a:ext>
            </a:extLst>
          </p:cNvPr>
          <p:cNvGrpSpPr/>
          <p:nvPr/>
        </p:nvGrpSpPr>
        <p:grpSpPr>
          <a:xfrm>
            <a:off x="152400" y="3638148"/>
            <a:ext cx="6553200" cy="1578352"/>
            <a:chOff x="0" y="0"/>
            <a:chExt cx="9050856" cy="2205082"/>
          </a:xfrm>
        </p:grpSpPr>
        <p:grpSp>
          <p:nvGrpSpPr>
            <p:cNvPr id="42" name="Group 3">
              <a:extLst>
                <a:ext uri="{FF2B5EF4-FFF2-40B4-BE49-F238E27FC236}">
                  <a16:creationId xmlns:a16="http://schemas.microsoft.com/office/drawing/2014/main" id="{8DD1BEEC-B9E8-55D4-52F3-1F60108D5130}"/>
                </a:ext>
              </a:extLst>
            </p:cNvPr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4BCE3DB3-B4EB-61BE-7D15-6BC1C53840BE}"/>
                  </a:ext>
                </a:extLst>
              </p:cNvPr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7" name="TextBox 5">
                <a:extLst>
                  <a:ext uri="{FF2B5EF4-FFF2-40B4-BE49-F238E27FC236}">
                    <a16:creationId xmlns:a16="http://schemas.microsoft.com/office/drawing/2014/main" id="{2A97C455-C83B-B22F-2D89-B55AFE2B23D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E5D5A8C2-B02A-D883-D947-D97976916FF0}"/>
                </a:ext>
              </a:extLst>
            </p:cNvPr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A933102B-6FFF-F663-1EF3-BED037397EB0}"/>
                  </a:ext>
                </a:extLst>
              </p:cNvPr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5" name="TextBox 8">
                <a:extLst>
                  <a:ext uri="{FF2B5EF4-FFF2-40B4-BE49-F238E27FC236}">
                    <a16:creationId xmlns:a16="http://schemas.microsoft.com/office/drawing/2014/main" id="{A5CD3C89-2ED4-3B36-D170-9ADB2C93936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48" name="TextBox 9">
            <a:extLst>
              <a:ext uri="{FF2B5EF4-FFF2-40B4-BE49-F238E27FC236}">
                <a16:creationId xmlns:a16="http://schemas.microsoft.com/office/drawing/2014/main" id="{A7147259-B830-B088-CBFE-B9251218F9FF}"/>
              </a:ext>
            </a:extLst>
          </p:cNvPr>
          <p:cNvSpPr txBox="1"/>
          <p:nvPr/>
        </p:nvSpPr>
        <p:spPr>
          <a:xfrm>
            <a:off x="407069" y="3846015"/>
            <a:ext cx="5958493" cy="76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A4-Papier (210 x 297 mm)</PresentationFormat>
  <Paragraphs>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Aptos</vt:lpstr>
      <vt:lpstr>Poppins Bold</vt:lpstr>
      <vt:lpstr>Poppins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C-K_1-3_E3: Impulsbild + KlaZi-Material</dc:title>
  <dc:creator>Prues, Silke</dc:creator>
  <cp:lastModifiedBy>Prues, Silke</cp:lastModifiedBy>
  <cp:revision>3</cp:revision>
  <dcterms:created xsi:type="dcterms:W3CDTF">2006-08-16T00:00:00Z</dcterms:created>
  <dcterms:modified xsi:type="dcterms:W3CDTF">2026-06-14T09:20:16Z</dcterms:modified>
  <dc:identifier>DAHE1jtvSNI</dc:identifier>
</cp:coreProperties>
</file>