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0693400" cy="15113000"/>
  <p:notesSz cx="6858000" cy="9144000"/>
  <p:embeddedFontLst>
    <p:embeddedFont>
      <p:font typeface="Poppins" panose="00000500000000000000" pitchFamily="2" charset="0"/>
      <p:regular r:id="rId19"/>
      <p:bold r:id="rId20"/>
      <p:italic r:id="rId21"/>
      <p:boldItalic r:id="rId22"/>
    </p:embeddedFont>
    <p:embeddedFont>
      <p:font typeface="Poppins Bold" panose="00000800000000000000" charset="0"/>
      <p:regular r:id="rId23"/>
    </p:embeddedFont>
  </p:embeddedFontLst>
  <p:defaultTextStyle>
    <a:defPPr>
      <a:defRPr lang="en-US"/>
    </a:defPPr>
    <a:lvl1pPr marL="0" algn="l" defTabSz="9142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35" algn="l" defTabSz="9142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70" algn="l" defTabSz="9142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05" algn="l" defTabSz="9142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541" algn="l" defTabSz="9142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677" algn="l" defTabSz="9142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812" algn="l" defTabSz="9142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948" algn="l" defTabSz="9142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083" algn="l" defTabSz="9142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960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130426"/>
            <a:ext cx="77724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1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7"/>
            <a:ext cx="7772401" cy="1500187"/>
          </a:xfrm>
        </p:spPr>
        <p:txBody>
          <a:bodyPr anchor="b"/>
          <a:lstStyle>
            <a:lvl1pPr marL="0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1pPr>
            <a:lvl2pPr marL="457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53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887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609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3307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200526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7743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2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1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2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1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7" indent="0">
              <a:buNone/>
              <a:defRPr sz="2001" b="1"/>
            </a:lvl2pPr>
            <a:lvl3pPr marL="914436" indent="0">
              <a:buNone/>
              <a:defRPr sz="1800" b="1"/>
            </a:lvl3pPr>
            <a:lvl4pPr marL="1371653" indent="0">
              <a:buNone/>
              <a:defRPr sz="1600" b="1"/>
            </a:lvl4pPr>
            <a:lvl5pPr marL="1828870" indent="0">
              <a:buNone/>
              <a:defRPr sz="1600" b="1"/>
            </a:lvl5pPr>
            <a:lvl6pPr marL="2286090" indent="0">
              <a:buNone/>
              <a:defRPr sz="1600" b="1"/>
            </a:lvl6pPr>
            <a:lvl7pPr marL="2743307" indent="0">
              <a:buNone/>
              <a:defRPr sz="1600" b="1"/>
            </a:lvl7pPr>
            <a:lvl8pPr marL="3200526" indent="0">
              <a:buNone/>
              <a:defRPr sz="1600" b="1"/>
            </a:lvl8pPr>
            <a:lvl9pPr marL="36577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7"/>
          </a:xfrm>
        </p:spPr>
        <p:txBody>
          <a:bodyPr/>
          <a:lstStyle>
            <a:lvl1pPr>
              <a:defRPr sz="2400"/>
            </a:lvl1pPr>
            <a:lvl2pPr>
              <a:defRPr sz="2001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7" indent="0">
              <a:buNone/>
              <a:defRPr sz="2001" b="1"/>
            </a:lvl2pPr>
            <a:lvl3pPr marL="914436" indent="0">
              <a:buNone/>
              <a:defRPr sz="1800" b="1"/>
            </a:lvl3pPr>
            <a:lvl4pPr marL="1371653" indent="0">
              <a:buNone/>
              <a:defRPr sz="1600" b="1"/>
            </a:lvl4pPr>
            <a:lvl5pPr marL="1828870" indent="0">
              <a:buNone/>
              <a:defRPr sz="1600" b="1"/>
            </a:lvl5pPr>
            <a:lvl6pPr marL="2286090" indent="0">
              <a:buNone/>
              <a:defRPr sz="1600" b="1"/>
            </a:lvl6pPr>
            <a:lvl7pPr marL="2743307" indent="0">
              <a:buNone/>
              <a:defRPr sz="1600" b="1"/>
            </a:lvl7pPr>
            <a:lvl8pPr marL="3200526" indent="0">
              <a:buNone/>
              <a:defRPr sz="1600" b="1"/>
            </a:lvl8pPr>
            <a:lvl9pPr marL="36577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8"/>
            <a:ext cx="4041775" cy="3951287"/>
          </a:xfrm>
        </p:spPr>
        <p:txBody>
          <a:bodyPr/>
          <a:lstStyle>
            <a:lvl1pPr>
              <a:defRPr sz="2400"/>
            </a:lvl1pPr>
            <a:lvl2pPr>
              <a:defRPr sz="2001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3008313" cy="1162050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2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4"/>
          </a:xfrm>
        </p:spPr>
        <p:txBody>
          <a:bodyPr/>
          <a:lstStyle>
            <a:lvl1pPr marL="0" indent="0">
              <a:buNone/>
              <a:defRPr sz="1399"/>
            </a:lvl1pPr>
            <a:lvl2pPr marL="457217" indent="0">
              <a:buNone/>
              <a:defRPr sz="1201"/>
            </a:lvl2pPr>
            <a:lvl3pPr marL="914436" indent="0">
              <a:buNone/>
              <a:defRPr sz="1000"/>
            </a:lvl3pPr>
            <a:lvl4pPr marL="1371653" indent="0">
              <a:buNone/>
              <a:defRPr sz="899"/>
            </a:lvl4pPr>
            <a:lvl5pPr marL="1828870" indent="0">
              <a:buNone/>
              <a:defRPr sz="899"/>
            </a:lvl5pPr>
            <a:lvl6pPr marL="2286090" indent="0">
              <a:buNone/>
              <a:defRPr sz="899"/>
            </a:lvl6pPr>
            <a:lvl7pPr marL="2743307" indent="0">
              <a:buNone/>
              <a:defRPr sz="899"/>
            </a:lvl7pPr>
            <a:lvl8pPr marL="3200526" indent="0">
              <a:buNone/>
              <a:defRPr sz="899"/>
            </a:lvl8pPr>
            <a:lvl9pPr marL="3657743" indent="0">
              <a:buNone/>
              <a:defRPr sz="8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17" indent="0">
              <a:buNone/>
              <a:defRPr sz="2801"/>
            </a:lvl2pPr>
            <a:lvl3pPr marL="914436" indent="0">
              <a:buNone/>
              <a:defRPr sz="2400"/>
            </a:lvl3pPr>
            <a:lvl4pPr marL="1371653" indent="0">
              <a:buNone/>
              <a:defRPr sz="2001"/>
            </a:lvl4pPr>
            <a:lvl5pPr marL="1828870" indent="0">
              <a:buNone/>
              <a:defRPr sz="2001"/>
            </a:lvl5pPr>
            <a:lvl6pPr marL="2286090" indent="0">
              <a:buNone/>
              <a:defRPr sz="2001"/>
            </a:lvl6pPr>
            <a:lvl7pPr marL="2743307" indent="0">
              <a:buNone/>
              <a:defRPr sz="2001"/>
            </a:lvl7pPr>
            <a:lvl8pPr marL="3200526" indent="0">
              <a:buNone/>
              <a:defRPr sz="2001"/>
            </a:lvl8pPr>
            <a:lvl9pPr marL="3657743" indent="0">
              <a:buNone/>
              <a:defRPr sz="200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1"/>
          </a:xfrm>
        </p:spPr>
        <p:txBody>
          <a:bodyPr/>
          <a:lstStyle>
            <a:lvl1pPr marL="0" indent="0">
              <a:buNone/>
              <a:defRPr sz="1399"/>
            </a:lvl1pPr>
            <a:lvl2pPr marL="457217" indent="0">
              <a:buNone/>
              <a:defRPr sz="1201"/>
            </a:lvl2pPr>
            <a:lvl3pPr marL="914436" indent="0">
              <a:buNone/>
              <a:defRPr sz="1000"/>
            </a:lvl3pPr>
            <a:lvl4pPr marL="1371653" indent="0">
              <a:buNone/>
              <a:defRPr sz="899"/>
            </a:lvl4pPr>
            <a:lvl5pPr marL="1828870" indent="0">
              <a:buNone/>
              <a:defRPr sz="899"/>
            </a:lvl5pPr>
            <a:lvl6pPr marL="2286090" indent="0">
              <a:buNone/>
              <a:defRPr sz="899"/>
            </a:lvl6pPr>
            <a:lvl7pPr marL="2743307" indent="0">
              <a:buNone/>
              <a:defRPr sz="899"/>
            </a:lvl7pPr>
            <a:lvl8pPr marL="3200526" indent="0">
              <a:buNone/>
              <a:defRPr sz="899"/>
            </a:lvl8pPr>
            <a:lvl9pPr marL="3657743" indent="0">
              <a:buNone/>
              <a:defRPr sz="8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2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199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36" rtl="0" eaLnBrk="1" latinLnBrk="0" hangingPunct="1"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3" indent="-342913" algn="l" defTabSz="91443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0" indent="-285760" algn="l" defTabSz="914436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44" indent="-228610" algn="l" defTabSz="9144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63" indent="-228610" algn="l" defTabSz="914436" rtl="0" eaLnBrk="1" latinLnBrk="0" hangingPunct="1">
        <a:spcBef>
          <a:spcPct val="20000"/>
        </a:spcBef>
        <a:buFont typeface="Arial" pitchFamily="34" charset="0"/>
        <a:buChar char="–"/>
        <a:defRPr sz="20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80" indent="-228610" algn="l" defTabSz="914436" rtl="0" eaLnBrk="1" latinLnBrk="0" hangingPunct="1">
        <a:spcBef>
          <a:spcPct val="20000"/>
        </a:spcBef>
        <a:buFont typeface="Arial" pitchFamily="34" charset="0"/>
        <a:buChar char="»"/>
        <a:defRPr sz="20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97" indent="-228610" algn="l" defTabSz="914436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6" indent="-228610" algn="l" defTabSz="914436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133" indent="-228610" algn="l" defTabSz="914436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353" indent="-228610" algn="l" defTabSz="914436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7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6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3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70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90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07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6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43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 rot="16200000">
            <a:off x="-3378200" y="4394197"/>
            <a:ext cx="14325603" cy="6324601"/>
            <a:chOff x="0" y="0"/>
            <a:chExt cx="13622507" cy="5430531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3622507" cy="5430531"/>
              <a:chOff x="0" y="0"/>
              <a:chExt cx="6476177" cy="258168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476177" cy="2581689"/>
              </a:xfrm>
              <a:custGeom>
                <a:avLst/>
                <a:gdLst/>
                <a:ahLst/>
                <a:cxnLst/>
                <a:rect l="l" t="t" r="r" b="b"/>
                <a:pathLst>
                  <a:path w="6476177" h="2581689">
                    <a:moveTo>
                      <a:pt x="4670" y="0"/>
                    </a:moveTo>
                    <a:lnTo>
                      <a:pt x="6471507" y="0"/>
                    </a:lnTo>
                    <a:cubicBezTo>
                      <a:pt x="6474086" y="0"/>
                      <a:pt x="6476177" y="2091"/>
                      <a:pt x="6476177" y="4670"/>
                    </a:cubicBezTo>
                    <a:lnTo>
                      <a:pt x="6476177" y="2577019"/>
                    </a:lnTo>
                    <a:cubicBezTo>
                      <a:pt x="6476177" y="2579598"/>
                      <a:pt x="6474086" y="2581689"/>
                      <a:pt x="6471507" y="2581689"/>
                    </a:cubicBezTo>
                    <a:lnTo>
                      <a:pt x="4670" y="2581689"/>
                    </a:lnTo>
                    <a:cubicBezTo>
                      <a:pt x="2091" y="2581689"/>
                      <a:pt x="0" y="2579598"/>
                      <a:pt x="0" y="2577019"/>
                    </a:cubicBezTo>
                    <a:lnTo>
                      <a:pt x="0" y="4670"/>
                    </a:lnTo>
                    <a:cubicBezTo>
                      <a:pt x="0" y="2091"/>
                      <a:pt x="2091" y="0"/>
                      <a:pt x="4670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19050"/>
                <a:ext cx="6476177" cy="2600739"/>
              </a:xfrm>
              <a:prstGeom prst="rect">
                <a:avLst/>
              </a:prstGeom>
            </p:spPr>
            <p:txBody>
              <a:bodyPr lIns="55926" tIns="55926" rIns="55926" bIns="55926" rtlCol="0" anchor="ctr"/>
              <a:lstStyle/>
              <a:p>
                <a:pPr>
                  <a:lnSpc>
                    <a:spcPts val="520"/>
                  </a:lnSpc>
                </a:pPr>
                <a:endParaRPr sz="1168"/>
              </a:p>
              <a:p>
                <a:pPr>
                  <a:lnSpc>
                    <a:spcPts val="520"/>
                  </a:lnSpc>
                </a:pPr>
                <a:endParaRPr sz="1168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497105" y="578442"/>
              <a:ext cx="12628298" cy="4301777"/>
              <a:chOff x="0" y="0"/>
              <a:chExt cx="6003527" cy="204507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003527" cy="2045076"/>
              </a:xfrm>
              <a:custGeom>
                <a:avLst/>
                <a:gdLst/>
                <a:ahLst/>
                <a:cxnLst/>
                <a:rect l="l" t="t" r="r" b="b"/>
                <a:pathLst>
                  <a:path w="6003527" h="2045076">
                    <a:moveTo>
                      <a:pt x="15952" y="0"/>
                    </a:moveTo>
                    <a:lnTo>
                      <a:pt x="5987575" y="0"/>
                    </a:lnTo>
                    <a:cubicBezTo>
                      <a:pt x="5991806" y="0"/>
                      <a:pt x="5995863" y="1681"/>
                      <a:pt x="5998855" y="4672"/>
                    </a:cubicBezTo>
                    <a:cubicBezTo>
                      <a:pt x="6001846" y="7664"/>
                      <a:pt x="6003527" y="11721"/>
                      <a:pt x="6003527" y="15952"/>
                    </a:cubicBezTo>
                    <a:lnTo>
                      <a:pt x="6003527" y="2029124"/>
                    </a:lnTo>
                    <a:cubicBezTo>
                      <a:pt x="6003527" y="2033355"/>
                      <a:pt x="6001846" y="2037412"/>
                      <a:pt x="5998855" y="2040404"/>
                    </a:cubicBezTo>
                    <a:cubicBezTo>
                      <a:pt x="5995863" y="2043396"/>
                      <a:pt x="5991806" y="2045076"/>
                      <a:pt x="5987575" y="2045076"/>
                    </a:cubicBezTo>
                    <a:lnTo>
                      <a:pt x="15952" y="2045076"/>
                    </a:lnTo>
                    <a:cubicBezTo>
                      <a:pt x="11721" y="2045076"/>
                      <a:pt x="7664" y="2043396"/>
                      <a:pt x="4672" y="2040404"/>
                    </a:cubicBezTo>
                    <a:cubicBezTo>
                      <a:pt x="1681" y="2037412"/>
                      <a:pt x="0" y="2033355"/>
                      <a:pt x="0" y="2029124"/>
                    </a:cubicBezTo>
                    <a:lnTo>
                      <a:pt x="0" y="15952"/>
                    </a:lnTo>
                    <a:cubicBezTo>
                      <a:pt x="0" y="11721"/>
                      <a:pt x="1681" y="7664"/>
                      <a:pt x="4672" y="4672"/>
                    </a:cubicBezTo>
                    <a:cubicBezTo>
                      <a:pt x="7664" y="1681"/>
                      <a:pt x="11721" y="0"/>
                      <a:pt x="1595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19050"/>
                <a:ext cx="6003527" cy="2064126"/>
              </a:xfrm>
              <a:prstGeom prst="rect">
                <a:avLst/>
              </a:prstGeom>
            </p:spPr>
            <p:txBody>
              <a:bodyPr lIns="55926" tIns="55926" rIns="55926" bIns="55926" rtlCol="0" anchor="ctr"/>
              <a:lstStyle/>
              <a:p>
                <a:pPr>
                  <a:lnSpc>
                    <a:spcPts val="520"/>
                  </a:lnSpc>
                </a:pPr>
                <a:endParaRPr sz="1168"/>
              </a:p>
            </p:txBody>
          </p:sp>
        </p:grpSp>
      </p:grpSp>
      <p:sp>
        <p:nvSpPr>
          <p:cNvPr id="17" name="TextBox 17"/>
          <p:cNvSpPr txBox="1"/>
          <p:nvPr/>
        </p:nvSpPr>
        <p:spPr>
          <a:xfrm rot="16200000">
            <a:off x="-1761618" y="5340506"/>
            <a:ext cx="111252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Problematische</a:t>
            </a:r>
            <a:endParaRPr lang="en-US" sz="9600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/>
            <a:r>
              <a:rPr lang="en-US" sz="96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Socia</a:t>
            </a:r>
            <a:r>
              <a:rPr lang="en-US" sz="96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-Media-</a:t>
            </a:r>
            <a:r>
              <a:rPr lang="en-US" sz="96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Nutzung</a:t>
            </a:r>
            <a:endParaRPr lang="en-US" sz="9600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">
            <a:extLst>
              <a:ext uri="{FF2B5EF4-FFF2-40B4-BE49-F238E27FC236}">
                <a16:creationId xmlns:a16="http://schemas.microsoft.com/office/drawing/2014/main" id="{05E77A8B-CC11-78E0-7E59-DEC182B8D603}"/>
              </a:ext>
            </a:extLst>
          </p:cNvPr>
          <p:cNvGrpSpPr/>
          <p:nvPr/>
        </p:nvGrpSpPr>
        <p:grpSpPr>
          <a:xfrm rot="16200000">
            <a:off x="-4382550" y="5072645"/>
            <a:ext cx="14387014" cy="4967712"/>
            <a:chOff x="0" y="0"/>
            <a:chExt cx="13149382" cy="4612037"/>
          </a:xfrm>
        </p:grpSpPr>
        <p:grpSp>
          <p:nvGrpSpPr>
            <p:cNvPr id="27" name="Group 3">
              <a:extLst>
                <a:ext uri="{FF2B5EF4-FFF2-40B4-BE49-F238E27FC236}">
                  <a16:creationId xmlns:a16="http://schemas.microsoft.com/office/drawing/2014/main" id="{548F5F1D-E134-A8D9-5FD0-63F4211D51E9}"/>
                </a:ext>
              </a:extLst>
            </p:cNvPr>
            <p:cNvGrpSpPr/>
            <p:nvPr/>
          </p:nvGrpSpPr>
          <p:grpSpPr>
            <a:xfrm>
              <a:off x="0" y="0"/>
              <a:ext cx="13149382" cy="4612037"/>
              <a:chOff x="0" y="0"/>
              <a:chExt cx="6476177" cy="2271466"/>
            </a:xfrm>
          </p:grpSpPr>
          <p:sp>
            <p:nvSpPr>
              <p:cNvPr id="32" name="Freeform 4">
                <a:extLst>
                  <a:ext uri="{FF2B5EF4-FFF2-40B4-BE49-F238E27FC236}">
                    <a16:creationId xmlns:a16="http://schemas.microsoft.com/office/drawing/2014/main" id="{D7684B96-5156-2EC4-DD96-7A5CD6CC656E}"/>
                  </a:ext>
                </a:extLst>
              </p:cNvPr>
              <p:cNvSpPr/>
              <p:nvPr/>
            </p:nvSpPr>
            <p:spPr>
              <a:xfrm>
                <a:off x="0" y="0"/>
                <a:ext cx="6476177" cy="2271466"/>
              </a:xfrm>
              <a:custGeom>
                <a:avLst/>
                <a:gdLst/>
                <a:ahLst/>
                <a:cxnLst/>
                <a:rect l="l" t="t" r="r" b="b"/>
                <a:pathLst>
                  <a:path w="6476177" h="2271466">
                    <a:moveTo>
                      <a:pt x="4547" y="0"/>
                    </a:moveTo>
                    <a:lnTo>
                      <a:pt x="6471630" y="0"/>
                    </a:lnTo>
                    <a:cubicBezTo>
                      <a:pt x="6474141" y="0"/>
                      <a:pt x="6476177" y="2036"/>
                      <a:pt x="6476177" y="4547"/>
                    </a:cubicBezTo>
                    <a:lnTo>
                      <a:pt x="6476177" y="2266919"/>
                    </a:lnTo>
                    <a:cubicBezTo>
                      <a:pt x="6476177" y="2268125"/>
                      <a:pt x="6475698" y="2269281"/>
                      <a:pt x="6474845" y="2270134"/>
                    </a:cubicBezTo>
                    <a:cubicBezTo>
                      <a:pt x="6473992" y="2270987"/>
                      <a:pt x="6472836" y="2271466"/>
                      <a:pt x="6471630" y="2271466"/>
                    </a:cubicBezTo>
                    <a:lnTo>
                      <a:pt x="4547" y="2271466"/>
                    </a:lnTo>
                    <a:cubicBezTo>
                      <a:pt x="3341" y="2271466"/>
                      <a:pt x="2184" y="2270987"/>
                      <a:pt x="1332" y="2270134"/>
                    </a:cubicBezTo>
                    <a:cubicBezTo>
                      <a:pt x="479" y="2269281"/>
                      <a:pt x="0" y="2268125"/>
                      <a:pt x="0" y="2266919"/>
                    </a:cubicBezTo>
                    <a:lnTo>
                      <a:pt x="0" y="4547"/>
                    </a:lnTo>
                    <a:cubicBezTo>
                      <a:pt x="0" y="3341"/>
                      <a:pt x="479" y="2184"/>
                      <a:pt x="1332" y="1332"/>
                    </a:cubicBezTo>
                    <a:cubicBezTo>
                      <a:pt x="2184" y="479"/>
                      <a:pt x="3341" y="0"/>
                      <a:pt x="4547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3" name="TextBox 5">
                <a:extLst>
                  <a:ext uri="{FF2B5EF4-FFF2-40B4-BE49-F238E27FC236}">
                    <a16:creationId xmlns:a16="http://schemas.microsoft.com/office/drawing/2014/main" id="{357044B5-8615-89EB-951D-125DB260C368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6476177" cy="2290516"/>
              </a:xfrm>
              <a:prstGeom prst="rect">
                <a:avLst/>
              </a:prstGeom>
            </p:spPr>
            <p:txBody>
              <a:bodyPr lIns="57444" tIns="57444" rIns="57444" bIns="57444" rtlCol="0" anchor="ctr"/>
              <a:lstStyle/>
              <a:p>
                <a:pPr>
                  <a:lnSpc>
                    <a:spcPts val="520"/>
                  </a:lnSpc>
                </a:pPr>
                <a:endParaRPr sz="1168"/>
              </a:p>
              <a:p>
                <a:pPr>
                  <a:lnSpc>
                    <a:spcPts val="520"/>
                  </a:lnSpc>
                </a:pPr>
                <a:endParaRPr sz="1168"/>
              </a:p>
            </p:txBody>
          </p:sp>
        </p:grpSp>
        <p:grpSp>
          <p:nvGrpSpPr>
            <p:cNvPr id="28" name="Group 6">
              <a:extLst>
                <a:ext uri="{FF2B5EF4-FFF2-40B4-BE49-F238E27FC236}">
                  <a16:creationId xmlns:a16="http://schemas.microsoft.com/office/drawing/2014/main" id="{E46AE5C2-AA9D-9C68-8E13-7C0C43279B5E}"/>
                </a:ext>
              </a:extLst>
            </p:cNvPr>
            <p:cNvGrpSpPr/>
            <p:nvPr/>
          </p:nvGrpSpPr>
          <p:grpSpPr>
            <a:xfrm>
              <a:off x="298816" y="268880"/>
              <a:ext cx="12444358" cy="4027974"/>
              <a:chOff x="0" y="-19050"/>
              <a:chExt cx="6128947" cy="1983810"/>
            </a:xfrm>
          </p:grpSpPr>
          <p:sp>
            <p:nvSpPr>
              <p:cNvPr id="30" name="Freeform 7">
                <a:extLst>
                  <a:ext uri="{FF2B5EF4-FFF2-40B4-BE49-F238E27FC236}">
                    <a16:creationId xmlns:a16="http://schemas.microsoft.com/office/drawing/2014/main" id="{176AA28A-AE5D-4682-82B8-05774F176C8D}"/>
                  </a:ext>
                </a:extLst>
              </p:cNvPr>
              <p:cNvSpPr/>
              <p:nvPr/>
            </p:nvSpPr>
            <p:spPr>
              <a:xfrm>
                <a:off x="0" y="0"/>
                <a:ext cx="6128947" cy="1964760"/>
              </a:xfrm>
              <a:custGeom>
                <a:avLst/>
                <a:gdLst/>
                <a:ahLst/>
                <a:cxnLst/>
                <a:rect l="l" t="t" r="r" b="b"/>
                <a:pathLst>
                  <a:path w="6128947" h="1964760">
                    <a:moveTo>
                      <a:pt x="15213" y="0"/>
                    </a:moveTo>
                    <a:lnTo>
                      <a:pt x="6113734" y="0"/>
                    </a:lnTo>
                    <a:cubicBezTo>
                      <a:pt x="6117769" y="0"/>
                      <a:pt x="6121638" y="1603"/>
                      <a:pt x="6124491" y="4456"/>
                    </a:cubicBezTo>
                    <a:cubicBezTo>
                      <a:pt x="6127345" y="7309"/>
                      <a:pt x="6128947" y="11178"/>
                      <a:pt x="6128947" y="15213"/>
                    </a:cubicBezTo>
                    <a:lnTo>
                      <a:pt x="6128947" y="1949547"/>
                    </a:lnTo>
                    <a:cubicBezTo>
                      <a:pt x="6128947" y="1957949"/>
                      <a:pt x="6122136" y="1964760"/>
                      <a:pt x="6113734" y="1964760"/>
                    </a:cubicBezTo>
                    <a:lnTo>
                      <a:pt x="15213" y="1964760"/>
                    </a:lnTo>
                    <a:cubicBezTo>
                      <a:pt x="11178" y="1964760"/>
                      <a:pt x="7309" y="1963157"/>
                      <a:pt x="4456" y="1960304"/>
                    </a:cubicBezTo>
                    <a:cubicBezTo>
                      <a:pt x="1603" y="1957451"/>
                      <a:pt x="0" y="1953581"/>
                      <a:pt x="0" y="1949547"/>
                    </a:cubicBezTo>
                    <a:lnTo>
                      <a:pt x="0" y="15213"/>
                    </a:lnTo>
                    <a:cubicBezTo>
                      <a:pt x="0" y="11178"/>
                      <a:pt x="1603" y="7309"/>
                      <a:pt x="4456" y="4456"/>
                    </a:cubicBezTo>
                    <a:cubicBezTo>
                      <a:pt x="7309" y="1603"/>
                      <a:pt x="11178" y="0"/>
                      <a:pt x="1521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1" name="TextBox 8">
                <a:extLst>
                  <a:ext uri="{FF2B5EF4-FFF2-40B4-BE49-F238E27FC236}">
                    <a16:creationId xmlns:a16="http://schemas.microsoft.com/office/drawing/2014/main" id="{5FF0C566-537F-EA59-3FF7-F1F045253152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6128947" cy="1983810"/>
              </a:xfrm>
              <a:prstGeom prst="rect">
                <a:avLst/>
              </a:prstGeom>
            </p:spPr>
            <p:txBody>
              <a:bodyPr lIns="57444" tIns="57444" rIns="57444" bIns="57444" rtlCol="0" anchor="ctr"/>
              <a:lstStyle/>
              <a:p>
                <a:pPr>
                  <a:lnSpc>
                    <a:spcPts val="520"/>
                  </a:lnSpc>
                </a:pPr>
                <a:endParaRPr sz="1168"/>
              </a:p>
            </p:txBody>
          </p:sp>
        </p:grpSp>
        <p:sp>
          <p:nvSpPr>
            <p:cNvPr id="29" name="TextBox 9">
              <a:extLst>
                <a:ext uri="{FF2B5EF4-FFF2-40B4-BE49-F238E27FC236}">
                  <a16:creationId xmlns:a16="http://schemas.microsoft.com/office/drawing/2014/main" id="{9CA73DDA-3614-C1EE-7A51-2CE51AC3C991}"/>
                </a:ext>
              </a:extLst>
            </p:cNvPr>
            <p:cNvSpPr txBox="1"/>
            <p:nvPr/>
          </p:nvSpPr>
          <p:spPr>
            <a:xfrm>
              <a:off x="731152" y="530615"/>
              <a:ext cx="11833006" cy="35431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8800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TIPP 3:</a:t>
              </a:r>
            </a:p>
            <a:p>
              <a:pPr>
                <a:spcBef>
                  <a:spcPct val="0"/>
                </a:spcBef>
              </a:pPr>
              <a:r>
                <a:rPr lang="en-US" sz="800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Absprachen</a:t>
              </a:r>
              <a:r>
                <a:rPr lang="en-US" sz="8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treffen</a:t>
              </a:r>
              <a:r>
                <a:rPr lang="en-US" sz="8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und </a:t>
              </a:r>
              <a:r>
                <a:rPr lang="en-US" sz="800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Routinen</a:t>
              </a:r>
              <a:r>
                <a:rPr lang="en-US" sz="8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schaffen</a:t>
              </a:r>
              <a:endParaRPr lang="en-US" sz="8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5801" y="203635"/>
            <a:ext cx="9599393" cy="5078788"/>
            <a:chOff x="0" y="0"/>
            <a:chExt cx="6250510" cy="33069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50510" cy="3306981"/>
            </a:xfrm>
            <a:custGeom>
              <a:avLst/>
              <a:gdLst/>
              <a:ahLst/>
              <a:cxnLst/>
              <a:rect l="l" t="t" r="r" b="b"/>
              <a:pathLst>
                <a:path w="6250510" h="3306981">
                  <a:moveTo>
                    <a:pt x="6843" y="0"/>
                  </a:moveTo>
                  <a:lnTo>
                    <a:pt x="6243667" y="0"/>
                  </a:lnTo>
                  <a:cubicBezTo>
                    <a:pt x="6245482" y="0"/>
                    <a:pt x="6247222" y="721"/>
                    <a:pt x="6248505" y="2004"/>
                  </a:cubicBezTo>
                  <a:cubicBezTo>
                    <a:pt x="6249789" y="3288"/>
                    <a:pt x="6250510" y="5028"/>
                    <a:pt x="6250510" y="6843"/>
                  </a:cubicBezTo>
                  <a:lnTo>
                    <a:pt x="6250510" y="3300138"/>
                  </a:lnTo>
                  <a:cubicBezTo>
                    <a:pt x="6250510" y="3301953"/>
                    <a:pt x="6249789" y="3303693"/>
                    <a:pt x="6248505" y="3304977"/>
                  </a:cubicBezTo>
                  <a:cubicBezTo>
                    <a:pt x="6247222" y="3306260"/>
                    <a:pt x="6245482" y="3306981"/>
                    <a:pt x="6243667" y="3306981"/>
                  </a:cubicBezTo>
                  <a:lnTo>
                    <a:pt x="6843" y="3306981"/>
                  </a:lnTo>
                  <a:cubicBezTo>
                    <a:pt x="5028" y="3306981"/>
                    <a:pt x="3288" y="3306260"/>
                    <a:pt x="2004" y="3304977"/>
                  </a:cubicBezTo>
                  <a:cubicBezTo>
                    <a:pt x="721" y="3303693"/>
                    <a:pt x="0" y="3301953"/>
                    <a:pt x="0" y="3300138"/>
                  </a:cubicBezTo>
                  <a:lnTo>
                    <a:pt x="0" y="6843"/>
                  </a:lnTo>
                  <a:cubicBezTo>
                    <a:pt x="0" y="5028"/>
                    <a:pt x="721" y="3288"/>
                    <a:pt x="2004" y="2004"/>
                  </a:cubicBezTo>
                  <a:cubicBezTo>
                    <a:pt x="3288" y="721"/>
                    <a:pt x="5028" y="0"/>
                    <a:pt x="6843" y="0"/>
                  </a:cubicBezTo>
                  <a:close/>
                </a:path>
              </a:pathLst>
            </a:custGeom>
            <a:solidFill>
              <a:srgbClr val="B4B4B4"/>
            </a:solidFill>
            <a:ln w="1347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6250510" cy="3316506"/>
            </a:xfrm>
            <a:prstGeom prst="rect">
              <a:avLst/>
            </a:prstGeom>
          </p:spPr>
          <p:txBody>
            <a:bodyPr lIns="39543" tIns="39543" rIns="39543" bIns="39543" rtlCol="0" anchor="ctr"/>
            <a:lstStyle/>
            <a:p>
              <a:pPr algn="ctr">
                <a:lnSpc>
                  <a:spcPts val="833"/>
                </a:lnSpc>
              </a:pPr>
              <a:endParaRPr sz="1168"/>
            </a:p>
            <a:p>
              <a:pPr algn="ctr">
                <a:lnSpc>
                  <a:spcPts val="833"/>
                </a:lnSpc>
              </a:pPr>
              <a:endParaRPr sz="1168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88137" y="608992"/>
            <a:ext cx="8728242" cy="4249955"/>
            <a:chOff x="0" y="0"/>
            <a:chExt cx="5683272" cy="27672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683272" cy="2767299"/>
            </a:xfrm>
            <a:custGeom>
              <a:avLst/>
              <a:gdLst/>
              <a:ahLst/>
              <a:cxnLst/>
              <a:rect l="l" t="t" r="r" b="b"/>
              <a:pathLst>
                <a:path w="5683272" h="2767299">
                  <a:moveTo>
                    <a:pt x="23832" y="0"/>
                  </a:moveTo>
                  <a:lnTo>
                    <a:pt x="5659440" y="0"/>
                  </a:lnTo>
                  <a:cubicBezTo>
                    <a:pt x="5672602" y="0"/>
                    <a:pt x="5683272" y="10670"/>
                    <a:pt x="5683272" y="23832"/>
                  </a:cubicBezTo>
                  <a:lnTo>
                    <a:pt x="5683272" y="2743467"/>
                  </a:lnTo>
                  <a:cubicBezTo>
                    <a:pt x="5683272" y="2749787"/>
                    <a:pt x="5680761" y="2755849"/>
                    <a:pt x="5676292" y="2760319"/>
                  </a:cubicBezTo>
                  <a:cubicBezTo>
                    <a:pt x="5671822" y="2764788"/>
                    <a:pt x="5665760" y="2767299"/>
                    <a:pt x="5659440" y="2767299"/>
                  </a:cubicBezTo>
                  <a:lnTo>
                    <a:pt x="23832" y="2767299"/>
                  </a:lnTo>
                  <a:cubicBezTo>
                    <a:pt x="17512" y="2767299"/>
                    <a:pt x="11450" y="2764788"/>
                    <a:pt x="6980" y="2760319"/>
                  </a:cubicBezTo>
                  <a:cubicBezTo>
                    <a:pt x="2511" y="2755849"/>
                    <a:pt x="0" y="2749787"/>
                    <a:pt x="0" y="2743467"/>
                  </a:cubicBezTo>
                  <a:lnTo>
                    <a:pt x="0" y="23832"/>
                  </a:lnTo>
                  <a:cubicBezTo>
                    <a:pt x="0" y="17512"/>
                    <a:pt x="2511" y="11450"/>
                    <a:pt x="6980" y="6980"/>
                  </a:cubicBezTo>
                  <a:cubicBezTo>
                    <a:pt x="11450" y="2511"/>
                    <a:pt x="17512" y="0"/>
                    <a:pt x="2383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5683272" cy="2776824"/>
            </a:xfrm>
            <a:prstGeom prst="rect">
              <a:avLst/>
            </a:prstGeom>
          </p:spPr>
          <p:txBody>
            <a:bodyPr lIns="39543" tIns="39543" rIns="39543" bIns="39543" rtlCol="0" anchor="ctr"/>
            <a:lstStyle/>
            <a:p>
              <a:pPr algn="ctr">
                <a:lnSpc>
                  <a:spcPts val="833"/>
                </a:lnSpc>
              </a:pPr>
              <a:endParaRPr sz="1168"/>
            </a:p>
          </p:txBody>
        </p:sp>
      </p:grpSp>
      <p:sp>
        <p:nvSpPr>
          <p:cNvPr id="8" name="Freeform 8"/>
          <p:cNvSpPr/>
          <p:nvPr/>
        </p:nvSpPr>
        <p:spPr>
          <a:xfrm>
            <a:off x="1069636" y="2741131"/>
            <a:ext cx="8513421" cy="2027004"/>
          </a:xfrm>
          <a:custGeom>
            <a:avLst/>
            <a:gdLst/>
            <a:ahLst/>
            <a:cxnLst/>
            <a:rect l="l" t="t" r="r" b="b"/>
            <a:pathLst>
              <a:path w="8513420" h="2027005">
                <a:moveTo>
                  <a:pt x="0" y="0"/>
                </a:moveTo>
                <a:lnTo>
                  <a:pt x="8513420" y="0"/>
                </a:lnTo>
                <a:lnTo>
                  <a:pt x="8513420" y="2027005"/>
                </a:lnTo>
                <a:lnTo>
                  <a:pt x="0" y="2027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198023" y="728800"/>
            <a:ext cx="8314944" cy="1777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37"/>
              </a:lnSpc>
            </a:pPr>
            <a:r>
              <a:rPr lang="en-US" sz="636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App-</a:t>
            </a:r>
            <a:r>
              <a:rPr lang="en-US" sz="636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Nutzung</a:t>
            </a:r>
            <a:endParaRPr lang="en-US" sz="6364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>
              <a:lnSpc>
                <a:spcPts val="6937"/>
              </a:lnSpc>
            </a:pPr>
            <a:r>
              <a:rPr lang="en-US" sz="636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begrenzen</a:t>
            </a:r>
            <a:endParaRPr lang="en-US" sz="6364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18" name="Group 9"/>
          <p:cNvGrpSpPr/>
          <p:nvPr/>
        </p:nvGrpSpPr>
        <p:grpSpPr>
          <a:xfrm>
            <a:off x="575758" y="6337300"/>
            <a:ext cx="9599393" cy="5078788"/>
            <a:chOff x="0" y="0"/>
            <a:chExt cx="6250510" cy="3306981"/>
          </a:xfrm>
        </p:grpSpPr>
        <p:sp>
          <p:nvSpPr>
            <p:cNvPr id="19" name="Freeform 10"/>
            <p:cNvSpPr/>
            <p:nvPr/>
          </p:nvSpPr>
          <p:spPr>
            <a:xfrm>
              <a:off x="0" y="0"/>
              <a:ext cx="6250510" cy="3306981"/>
            </a:xfrm>
            <a:custGeom>
              <a:avLst/>
              <a:gdLst/>
              <a:ahLst/>
              <a:cxnLst/>
              <a:rect l="l" t="t" r="r" b="b"/>
              <a:pathLst>
                <a:path w="6250510" h="3306981">
                  <a:moveTo>
                    <a:pt x="6843" y="0"/>
                  </a:moveTo>
                  <a:lnTo>
                    <a:pt x="6243667" y="0"/>
                  </a:lnTo>
                  <a:cubicBezTo>
                    <a:pt x="6245482" y="0"/>
                    <a:pt x="6247222" y="721"/>
                    <a:pt x="6248505" y="2004"/>
                  </a:cubicBezTo>
                  <a:cubicBezTo>
                    <a:pt x="6249789" y="3288"/>
                    <a:pt x="6250510" y="5028"/>
                    <a:pt x="6250510" y="6843"/>
                  </a:cubicBezTo>
                  <a:lnTo>
                    <a:pt x="6250510" y="3300138"/>
                  </a:lnTo>
                  <a:cubicBezTo>
                    <a:pt x="6250510" y="3301953"/>
                    <a:pt x="6249789" y="3303693"/>
                    <a:pt x="6248505" y="3304977"/>
                  </a:cubicBezTo>
                  <a:cubicBezTo>
                    <a:pt x="6247222" y="3306260"/>
                    <a:pt x="6245482" y="3306981"/>
                    <a:pt x="6243667" y="3306981"/>
                  </a:cubicBezTo>
                  <a:lnTo>
                    <a:pt x="6843" y="3306981"/>
                  </a:lnTo>
                  <a:cubicBezTo>
                    <a:pt x="5028" y="3306981"/>
                    <a:pt x="3288" y="3306260"/>
                    <a:pt x="2004" y="3304977"/>
                  </a:cubicBezTo>
                  <a:cubicBezTo>
                    <a:pt x="721" y="3303693"/>
                    <a:pt x="0" y="3301953"/>
                    <a:pt x="0" y="3300138"/>
                  </a:cubicBezTo>
                  <a:lnTo>
                    <a:pt x="0" y="6843"/>
                  </a:lnTo>
                  <a:cubicBezTo>
                    <a:pt x="0" y="5028"/>
                    <a:pt x="721" y="3288"/>
                    <a:pt x="2004" y="2004"/>
                  </a:cubicBezTo>
                  <a:cubicBezTo>
                    <a:pt x="3288" y="721"/>
                    <a:pt x="5028" y="0"/>
                    <a:pt x="6843" y="0"/>
                  </a:cubicBezTo>
                  <a:close/>
                </a:path>
              </a:pathLst>
            </a:custGeom>
            <a:solidFill>
              <a:srgbClr val="B4B4B4"/>
            </a:solidFill>
            <a:ln w="1347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0" name="TextBox 11"/>
            <p:cNvSpPr txBox="1"/>
            <p:nvPr/>
          </p:nvSpPr>
          <p:spPr>
            <a:xfrm>
              <a:off x="0" y="-9525"/>
              <a:ext cx="6250510" cy="3316506"/>
            </a:xfrm>
            <a:prstGeom prst="rect">
              <a:avLst/>
            </a:prstGeom>
          </p:spPr>
          <p:txBody>
            <a:bodyPr lIns="39543" tIns="39543" rIns="39543" bIns="39543" rtlCol="0" anchor="ctr"/>
            <a:lstStyle/>
            <a:p>
              <a:pPr algn="ctr">
                <a:lnSpc>
                  <a:spcPts val="833"/>
                </a:lnSpc>
              </a:pPr>
              <a:endParaRPr sz="1168"/>
            </a:p>
            <a:p>
              <a:pPr algn="ctr">
                <a:lnSpc>
                  <a:spcPts val="833"/>
                </a:lnSpc>
              </a:pPr>
              <a:endParaRPr sz="1168"/>
            </a:p>
          </p:txBody>
        </p:sp>
      </p:grpSp>
      <p:grpSp>
        <p:nvGrpSpPr>
          <p:cNvPr id="21" name="Group 12"/>
          <p:cNvGrpSpPr/>
          <p:nvPr/>
        </p:nvGrpSpPr>
        <p:grpSpPr>
          <a:xfrm>
            <a:off x="1008092" y="6742657"/>
            <a:ext cx="8728242" cy="4249955"/>
            <a:chOff x="0" y="0"/>
            <a:chExt cx="5683272" cy="2767299"/>
          </a:xfrm>
        </p:grpSpPr>
        <p:sp>
          <p:nvSpPr>
            <p:cNvPr id="22" name="Freeform 13"/>
            <p:cNvSpPr/>
            <p:nvPr/>
          </p:nvSpPr>
          <p:spPr>
            <a:xfrm>
              <a:off x="0" y="0"/>
              <a:ext cx="5683272" cy="2767299"/>
            </a:xfrm>
            <a:custGeom>
              <a:avLst/>
              <a:gdLst/>
              <a:ahLst/>
              <a:cxnLst/>
              <a:rect l="l" t="t" r="r" b="b"/>
              <a:pathLst>
                <a:path w="5683272" h="2767299">
                  <a:moveTo>
                    <a:pt x="23832" y="0"/>
                  </a:moveTo>
                  <a:lnTo>
                    <a:pt x="5659440" y="0"/>
                  </a:lnTo>
                  <a:cubicBezTo>
                    <a:pt x="5672602" y="0"/>
                    <a:pt x="5683272" y="10670"/>
                    <a:pt x="5683272" y="23832"/>
                  </a:cubicBezTo>
                  <a:lnTo>
                    <a:pt x="5683272" y="2743467"/>
                  </a:lnTo>
                  <a:cubicBezTo>
                    <a:pt x="5683272" y="2749787"/>
                    <a:pt x="5680761" y="2755849"/>
                    <a:pt x="5676292" y="2760319"/>
                  </a:cubicBezTo>
                  <a:cubicBezTo>
                    <a:pt x="5671822" y="2764788"/>
                    <a:pt x="5665760" y="2767299"/>
                    <a:pt x="5659440" y="2767299"/>
                  </a:cubicBezTo>
                  <a:lnTo>
                    <a:pt x="23832" y="2767299"/>
                  </a:lnTo>
                  <a:cubicBezTo>
                    <a:pt x="17512" y="2767299"/>
                    <a:pt x="11450" y="2764788"/>
                    <a:pt x="6980" y="2760319"/>
                  </a:cubicBezTo>
                  <a:cubicBezTo>
                    <a:pt x="2511" y="2755849"/>
                    <a:pt x="0" y="2749787"/>
                    <a:pt x="0" y="2743467"/>
                  </a:cubicBezTo>
                  <a:lnTo>
                    <a:pt x="0" y="23832"/>
                  </a:lnTo>
                  <a:cubicBezTo>
                    <a:pt x="0" y="17512"/>
                    <a:pt x="2511" y="11450"/>
                    <a:pt x="6980" y="6980"/>
                  </a:cubicBezTo>
                  <a:cubicBezTo>
                    <a:pt x="11450" y="2511"/>
                    <a:pt x="17512" y="0"/>
                    <a:pt x="2383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3" name="TextBox 14"/>
            <p:cNvSpPr txBox="1"/>
            <p:nvPr/>
          </p:nvSpPr>
          <p:spPr>
            <a:xfrm>
              <a:off x="0" y="-9525"/>
              <a:ext cx="5683272" cy="2776824"/>
            </a:xfrm>
            <a:prstGeom prst="rect">
              <a:avLst/>
            </a:prstGeom>
          </p:spPr>
          <p:txBody>
            <a:bodyPr lIns="39543" tIns="39543" rIns="39543" bIns="39543" rtlCol="0" anchor="ctr"/>
            <a:lstStyle/>
            <a:p>
              <a:pPr algn="ctr">
                <a:lnSpc>
                  <a:spcPts val="833"/>
                </a:lnSpc>
              </a:pPr>
              <a:endParaRPr sz="1168"/>
            </a:p>
          </p:txBody>
        </p:sp>
      </p:grpSp>
      <p:sp>
        <p:nvSpPr>
          <p:cNvPr id="24" name="Freeform 15"/>
          <p:cNvSpPr/>
          <p:nvPr/>
        </p:nvSpPr>
        <p:spPr>
          <a:xfrm>
            <a:off x="1089591" y="8702423"/>
            <a:ext cx="8573516" cy="2290186"/>
          </a:xfrm>
          <a:custGeom>
            <a:avLst/>
            <a:gdLst/>
            <a:ahLst/>
            <a:cxnLst/>
            <a:rect l="l" t="t" r="r" b="b"/>
            <a:pathLst>
              <a:path w="8573515" h="2290185">
                <a:moveTo>
                  <a:pt x="0" y="0"/>
                </a:moveTo>
                <a:lnTo>
                  <a:pt x="8573515" y="0"/>
                </a:lnTo>
                <a:lnTo>
                  <a:pt x="8573515" y="2290186"/>
                </a:lnTo>
                <a:lnTo>
                  <a:pt x="0" y="22901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5" name="TextBox 17"/>
          <p:cNvSpPr txBox="1"/>
          <p:nvPr/>
        </p:nvSpPr>
        <p:spPr>
          <a:xfrm>
            <a:off x="1217978" y="6862468"/>
            <a:ext cx="8314944" cy="1777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37"/>
              </a:lnSpc>
            </a:pPr>
            <a:r>
              <a:rPr lang="en-US" sz="636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Ruhezeiten</a:t>
            </a:r>
            <a:r>
              <a:rPr lang="en-US" sz="636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636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einstellen</a:t>
            </a:r>
            <a:endParaRPr lang="en-US" sz="6364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0243" y="597943"/>
            <a:ext cx="9599393" cy="5078788"/>
            <a:chOff x="0" y="0"/>
            <a:chExt cx="6250510" cy="33069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50510" cy="3306981"/>
            </a:xfrm>
            <a:custGeom>
              <a:avLst/>
              <a:gdLst/>
              <a:ahLst/>
              <a:cxnLst/>
              <a:rect l="l" t="t" r="r" b="b"/>
              <a:pathLst>
                <a:path w="6250510" h="3306981">
                  <a:moveTo>
                    <a:pt x="6843" y="0"/>
                  </a:moveTo>
                  <a:lnTo>
                    <a:pt x="6243667" y="0"/>
                  </a:lnTo>
                  <a:cubicBezTo>
                    <a:pt x="6245482" y="0"/>
                    <a:pt x="6247222" y="721"/>
                    <a:pt x="6248505" y="2004"/>
                  </a:cubicBezTo>
                  <a:cubicBezTo>
                    <a:pt x="6249789" y="3288"/>
                    <a:pt x="6250510" y="5028"/>
                    <a:pt x="6250510" y="6843"/>
                  </a:cubicBezTo>
                  <a:lnTo>
                    <a:pt x="6250510" y="3300138"/>
                  </a:lnTo>
                  <a:cubicBezTo>
                    <a:pt x="6250510" y="3301953"/>
                    <a:pt x="6249789" y="3303693"/>
                    <a:pt x="6248505" y="3304977"/>
                  </a:cubicBezTo>
                  <a:cubicBezTo>
                    <a:pt x="6247222" y="3306260"/>
                    <a:pt x="6245482" y="3306981"/>
                    <a:pt x="6243667" y="3306981"/>
                  </a:cubicBezTo>
                  <a:lnTo>
                    <a:pt x="6843" y="3306981"/>
                  </a:lnTo>
                  <a:cubicBezTo>
                    <a:pt x="5028" y="3306981"/>
                    <a:pt x="3288" y="3306260"/>
                    <a:pt x="2004" y="3304977"/>
                  </a:cubicBezTo>
                  <a:cubicBezTo>
                    <a:pt x="721" y="3303693"/>
                    <a:pt x="0" y="3301953"/>
                    <a:pt x="0" y="3300138"/>
                  </a:cubicBezTo>
                  <a:lnTo>
                    <a:pt x="0" y="6843"/>
                  </a:lnTo>
                  <a:cubicBezTo>
                    <a:pt x="0" y="5028"/>
                    <a:pt x="721" y="3288"/>
                    <a:pt x="2004" y="2004"/>
                  </a:cubicBezTo>
                  <a:cubicBezTo>
                    <a:pt x="3288" y="721"/>
                    <a:pt x="5028" y="0"/>
                    <a:pt x="6843" y="0"/>
                  </a:cubicBezTo>
                  <a:close/>
                </a:path>
              </a:pathLst>
            </a:custGeom>
            <a:solidFill>
              <a:srgbClr val="B4B4B4"/>
            </a:solidFill>
            <a:ln w="1347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6250510" cy="3316506"/>
            </a:xfrm>
            <a:prstGeom prst="rect">
              <a:avLst/>
            </a:prstGeom>
          </p:spPr>
          <p:txBody>
            <a:bodyPr lIns="39543" tIns="39543" rIns="39543" bIns="39543" rtlCol="0" anchor="ctr"/>
            <a:lstStyle/>
            <a:p>
              <a:pPr algn="ctr">
                <a:lnSpc>
                  <a:spcPts val="833"/>
                </a:lnSpc>
              </a:pPr>
              <a:endParaRPr sz="1168"/>
            </a:p>
            <a:p>
              <a:pPr algn="ctr">
                <a:lnSpc>
                  <a:spcPts val="833"/>
                </a:lnSpc>
              </a:pPr>
              <a:endParaRPr sz="1168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82579" y="1003300"/>
            <a:ext cx="8728242" cy="4249955"/>
            <a:chOff x="0" y="0"/>
            <a:chExt cx="5683272" cy="27672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683272" cy="2767299"/>
            </a:xfrm>
            <a:custGeom>
              <a:avLst/>
              <a:gdLst/>
              <a:ahLst/>
              <a:cxnLst/>
              <a:rect l="l" t="t" r="r" b="b"/>
              <a:pathLst>
                <a:path w="5683272" h="2767299">
                  <a:moveTo>
                    <a:pt x="23832" y="0"/>
                  </a:moveTo>
                  <a:lnTo>
                    <a:pt x="5659440" y="0"/>
                  </a:lnTo>
                  <a:cubicBezTo>
                    <a:pt x="5672602" y="0"/>
                    <a:pt x="5683272" y="10670"/>
                    <a:pt x="5683272" y="23832"/>
                  </a:cubicBezTo>
                  <a:lnTo>
                    <a:pt x="5683272" y="2743467"/>
                  </a:lnTo>
                  <a:cubicBezTo>
                    <a:pt x="5683272" y="2749787"/>
                    <a:pt x="5680761" y="2755849"/>
                    <a:pt x="5676292" y="2760319"/>
                  </a:cubicBezTo>
                  <a:cubicBezTo>
                    <a:pt x="5671822" y="2764788"/>
                    <a:pt x="5665760" y="2767299"/>
                    <a:pt x="5659440" y="2767299"/>
                  </a:cubicBezTo>
                  <a:lnTo>
                    <a:pt x="23832" y="2767299"/>
                  </a:lnTo>
                  <a:cubicBezTo>
                    <a:pt x="17512" y="2767299"/>
                    <a:pt x="11450" y="2764788"/>
                    <a:pt x="6980" y="2760319"/>
                  </a:cubicBezTo>
                  <a:cubicBezTo>
                    <a:pt x="2511" y="2755849"/>
                    <a:pt x="0" y="2749787"/>
                    <a:pt x="0" y="2743467"/>
                  </a:cubicBezTo>
                  <a:lnTo>
                    <a:pt x="0" y="23832"/>
                  </a:lnTo>
                  <a:cubicBezTo>
                    <a:pt x="0" y="17512"/>
                    <a:pt x="2511" y="11450"/>
                    <a:pt x="6980" y="6980"/>
                  </a:cubicBezTo>
                  <a:cubicBezTo>
                    <a:pt x="11450" y="2511"/>
                    <a:pt x="17512" y="0"/>
                    <a:pt x="2383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5683272" cy="2776824"/>
            </a:xfrm>
            <a:prstGeom prst="rect">
              <a:avLst/>
            </a:prstGeom>
          </p:spPr>
          <p:txBody>
            <a:bodyPr lIns="39543" tIns="39543" rIns="39543" bIns="39543" rtlCol="0" anchor="ctr"/>
            <a:lstStyle/>
            <a:p>
              <a:pPr algn="ctr">
                <a:lnSpc>
                  <a:spcPts val="833"/>
                </a:lnSpc>
              </a:pPr>
              <a:endParaRPr sz="1168"/>
            </a:p>
          </p:txBody>
        </p:sp>
      </p:grpSp>
      <p:sp>
        <p:nvSpPr>
          <p:cNvPr id="8" name="Freeform 8"/>
          <p:cNvSpPr/>
          <p:nvPr/>
        </p:nvSpPr>
        <p:spPr>
          <a:xfrm>
            <a:off x="7058028" y="1220637"/>
            <a:ext cx="2210703" cy="3958985"/>
          </a:xfrm>
          <a:custGeom>
            <a:avLst/>
            <a:gdLst/>
            <a:ahLst/>
            <a:cxnLst/>
            <a:rect l="l" t="t" r="r" b="b"/>
            <a:pathLst>
              <a:path w="2210703" h="3958984">
                <a:moveTo>
                  <a:pt x="0" y="0"/>
                </a:moveTo>
                <a:lnTo>
                  <a:pt x="2210704" y="0"/>
                </a:lnTo>
                <a:lnTo>
                  <a:pt x="2210704" y="3958984"/>
                </a:lnTo>
                <a:lnTo>
                  <a:pt x="0" y="3958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216805" y="1790021"/>
            <a:ext cx="5588856" cy="2661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37"/>
              </a:lnSpc>
            </a:pPr>
            <a:r>
              <a:rPr lang="en-US" sz="636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eigene</a:t>
            </a:r>
            <a:endParaRPr lang="en-US" sz="6364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>
              <a:lnSpc>
                <a:spcPts val="6937"/>
              </a:lnSpc>
            </a:pPr>
            <a:r>
              <a:rPr lang="en-US" sz="636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“Pause”-App</a:t>
            </a:r>
          </a:p>
          <a:p>
            <a:pPr>
              <a:lnSpc>
                <a:spcPts val="6937"/>
              </a:lnSpc>
            </a:pPr>
            <a:r>
              <a:rPr lang="en-US" sz="636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nutzen</a:t>
            </a:r>
            <a:endParaRPr lang="en-US" sz="6364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6307" y="341468"/>
            <a:ext cx="9599393" cy="14437062"/>
            <a:chOff x="0" y="0"/>
            <a:chExt cx="12799191" cy="19249416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799191" cy="19249416"/>
              <a:chOff x="0" y="0"/>
              <a:chExt cx="6250510" cy="94004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50510" cy="9400490"/>
              </a:xfrm>
              <a:custGeom>
                <a:avLst/>
                <a:gdLst/>
                <a:ahLst/>
                <a:cxnLst/>
                <a:rect l="l" t="t" r="r" b="b"/>
                <a:pathLst>
                  <a:path w="6250510" h="9400490">
                    <a:moveTo>
                      <a:pt x="9677" y="0"/>
                    </a:moveTo>
                    <a:lnTo>
                      <a:pt x="6240833" y="0"/>
                    </a:lnTo>
                    <a:cubicBezTo>
                      <a:pt x="6246177" y="0"/>
                      <a:pt x="6250510" y="4333"/>
                      <a:pt x="6250510" y="9677"/>
                    </a:cubicBezTo>
                    <a:lnTo>
                      <a:pt x="6250510" y="9390813"/>
                    </a:lnTo>
                    <a:cubicBezTo>
                      <a:pt x="6250510" y="9396157"/>
                      <a:pt x="6246177" y="9400490"/>
                      <a:pt x="6240833" y="9400490"/>
                    </a:cubicBezTo>
                    <a:lnTo>
                      <a:pt x="9677" y="9400490"/>
                    </a:lnTo>
                    <a:cubicBezTo>
                      <a:pt x="4333" y="9400490"/>
                      <a:pt x="0" y="9396157"/>
                      <a:pt x="0" y="9390813"/>
                    </a:cubicBezTo>
                    <a:lnTo>
                      <a:pt x="0" y="9677"/>
                    </a:lnTo>
                    <a:cubicBezTo>
                      <a:pt x="0" y="4333"/>
                      <a:pt x="4333" y="0"/>
                      <a:pt x="9677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1347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9525"/>
                <a:ext cx="6250510" cy="9410015"/>
              </a:xfrm>
              <a:prstGeom prst="rect">
                <a:avLst/>
              </a:prstGeom>
            </p:spPr>
            <p:txBody>
              <a:bodyPr lIns="39543" tIns="39543" rIns="39543" bIns="39543" rtlCol="0" anchor="ctr"/>
              <a:lstStyle/>
              <a:p>
                <a:pPr algn="ctr">
                  <a:lnSpc>
                    <a:spcPts val="833"/>
                  </a:lnSpc>
                </a:pPr>
                <a:endParaRPr sz="1168"/>
              </a:p>
              <a:p>
                <a:pPr algn="ctr">
                  <a:lnSpc>
                    <a:spcPts val="833"/>
                  </a:lnSpc>
                </a:pPr>
                <a:endParaRPr sz="1168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576448" y="540471"/>
              <a:ext cx="11637656" cy="18078008"/>
              <a:chOff x="0" y="0"/>
              <a:chExt cx="5683272" cy="882843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683272" cy="8828430"/>
              </a:xfrm>
              <a:custGeom>
                <a:avLst/>
                <a:gdLst/>
                <a:ahLst/>
                <a:cxnLst/>
                <a:rect l="l" t="t" r="r" b="b"/>
                <a:pathLst>
                  <a:path w="5683272" h="8828430">
                    <a:moveTo>
                      <a:pt x="33702" y="0"/>
                    </a:moveTo>
                    <a:lnTo>
                      <a:pt x="5649569" y="0"/>
                    </a:lnTo>
                    <a:cubicBezTo>
                      <a:pt x="5668183" y="0"/>
                      <a:pt x="5683272" y="15089"/>
                      <a:pt x="5683272" y="33702"/>
                    </a:cubicBezTo>
                    <a:lnTo>
                      <a:pt x="5683272" y="8794728"/>
                    </a:lnTo>
                    <a:cubicBezTo>
                      <a:pt x="5683272" y="8803667"/>
                      <a:pt x="5679721" y="8812239"/>
                      <a:pt x="5673401" y="8818559"/>
                    </a:cubicBezTo>
                    <a:cubicBezTo>
                      <a:pt x="5667080" y="8824879"/>
                      <a:pt x="5658508" y="8828430"/>
                      <a:pt x="5649569" y="8828430"/>
                    </a:cubicBezTo>
                    <a:lnTo>
                      <a:pt x="33702" y="8828430"/>
                    </a:lnTo>
                    <a:cubicBezTo>
                      <a:pt x="15089" y="8828430"/>
                      <a:pt x="0" y="8813341"/>
                      <a:pt x="0" y="8794728"/>
                    </a:cubicBezTo>
                    <a:lnTo>
                      <a:pt x="0" y="33702"/>
                    </a:lnTo>
                    <a:cubicBezTo>
                      <a:pt x="0" y="15089"/>
                      <a:pt x="15089" y="0"/>
                      <a:pt x="3370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9525"/>
                <a:ext cx="5683272" cy="8837955"/>
              </a:xfrm>
              <a:prstGeom prst="rect">
                <a:avLst/>
              </a:prstGeom>
            </p:spPr>
            <p:txBody>
              <a:bodyPr lIns="39543" tIns="39543" rIns="39543" bIns="39543" rtlCol="0" anchor="ctr"/>
              <a:lstStyle/>
              <a:p>
                <a:pPr algn="ctr">
                  <a:lnSpc>
                    <a:spcPts val="833"/>
                  </a:lnSpc>
                </a:pPr>
                <a:endParaRPr sz="1168"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109436" y="1006283"/>
              <a:ext cx="11104666" cy="26753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40"/>
                </a:lnSpc>
              </a:pPr>
              <a:r>
                <a:rPr lang="en-US" sz="4808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So könnte ein Mediennutzungsvertrag</a:t>
              </a:r>
            </a:p>
            <a:p>
              <a:pPr>
                <a:lnSpc>
                  <a:spcPts val="5240"/>
                </a:lnSpc>
              </a:pPr>
              <a:r>
                <a:rPr lang="en-US" sz="4808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aussehen: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10908" y="3201983"/>
            <a:ext cx="7670191" cy="10848928"/>
          </a:xfrm>
          <a:custGeom>
            <a:avLst/>
            <a:gdLst/>
            <a:ahLst/>
            <a:cxnLst/>
            <a:rect l="l" t="t" r="r" b="b"/>
            <a:pathLst>
              <a:path w="7670192" h="10848928">
                <a:moveTo>
                  <a:pt x="0" y="0"/>
                </a:moveTo>
                <a:lnTo>
                  <a:pt x="7670192" y="0"/>
                </a:lnTo>
                <a:lnTo>
                  <a:pt x="7670192" y="10848928"/>
                </a:lnTo>
                <a:lnTo>
                  <a:pt x="0" y="108489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6305" y="341471"/>
            <a:ext cx="9599393" cy="11889885"/>
            <a:chOff x="0" y="0"/>
            <a:chExt cx="12799191" cy="1585317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799191" cy="15853179"/>
              <a:chOff x="0" y="0"/>
              <a:chExt cx="6250510" cy="774193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50510" cy="7741931"/>
              </a:xfrm>
              <a:custGeom>
                <a:avLst/>
                <a:gdLst/>
                <a:ahLst/>
                <a:cxnLst/>
                <a:rect l="l" t="t" r="r" b="b"/>
                <a:pathLst>
                  <a:path w="6250510" h="7741931">
                    <a:moveTo>
                      <a:pt x="9677" y="0"/>
                    </a:moveTo>
                    <a:lnTo>
                      <a:pt x="6240833" y="0"/>
                    </a:lnTo>
                    <a:cubicBezTo>
                      <a:pt x="6246177" y="0"/>
                      <a:pt x="6250510" y="4333"/>
                      <a:pt x="6250510" y="9677"/>
                    </a:cubicBezTo>
                    <a:lnTo>
                      <a:pt x="6250510" y="7732254"/>
                    </a:lnTo>
                    <a:cubicBezTo>
                      <a:pt x="6250510" y="7737598"/>
                      <a:pt x="6246177" y="7741931"/>
                      <a:pt x="6240833" y="7741931"/>
                    </a:cubicBezTo>
                    <a:lnTo>
                      <a:pt x="9677" y="7741931"/>
                    </a:lnTo>
                    <a:cubicBezTo>
                      <a:pt x="4333" y="7741931"/>
                      <a:pt x="0" y="7737598"/>
                      <a:pt x="0" y="7732254"/>
                    </a:cubicBezTo>
                    <a:lnTo>
                      <a:pt x="0" y="9677"/>
                    </a:lnTo>
                    <a:cubicBezTo>
                      <a:pt x="0" y="4333"/>
                      <a:pt x="4333" y="0"/>
                      <a:pt x="9677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1347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9525"/>
                <a:ext cx="6250510" cy="7751456"/>
              </a:xfrm>
              <a:prstGeom prst="rect">
                <a:avLst/>
              </a:prstGeom>
            </p:spPr>
            <p:txBody>
              <a:bodyPr lIns="39543" tIns="39543" rIns="39543" bIns="39543" rtlCol="0" anchor="ctr"/>
              <a:lstStyle/>
              <a:p>
                <a:pPr algn="ctr">
                  <a:lnSpc>
                    <a:spcPts val="833"/>
                  </a:lnSpc>
                </a:pPr>
                <a:endParaRPr sz="1168"/>
              </a:p>
              <a:p>
                <a:pPr algn="ctr">
                  <a:lnSpc>
                    <a:spcPts val="833"/>
                  </a:lnSpc>
                </a:pPr>
                <a:endParaRPr sz="1168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576448" y="540471"/>
              <a:ext cx="11637656" cy="14667102"/>
              <a:chOff x="0" y="0"/>
              <a:chExt cx="5683272" cy="716270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683272" cy="7162708"/>
              </a:xfrm>
              <a:custGeom>
                <a:avLst/>
                <a:gdLst/>
                <a:ahLst/>
                <a:cxnLst/>
                <a:rect l="l" t="t" r="r" b="b"/>
                <a:pathLst>
                  <a:path w="5683272" h="7162708">
                    <a:moveTo>
                      <a:pt x="33702" y="0"/>
                    </a:moveTo>
                    <a:lnTo>
                      <a:pt x="5649569" y="0"/>
                    </a:lnTo>
                    <a:cubicBezTo>
                      <a:pt x="5668183" y="0"/>
                      <a:pt x="5683272" y="15089"/>
                      <a:pt x="5683272" y="33702"/>
                    </a:cubicBezTo>
                    <a:lnTo>
                      <a:pt x="5683272" y="7129005"/>
                    </a:lnTo>
                    <a:cubicBezTo>
                      <a:pt x="5683272" y="7137944"/>
                      <a:pt x="5679721" y="7146516"/>
                      <a:pt x="5673401" y="7152836"/>
                    </a:cubicBezTo>
                    <a:cubicBezTo>
                      <a:pt x="5667080" y="7159157"/>
                      <a:pt x="5658508" y="7162708"/>
                      <a:pt x="5649569" y="7162708"/>
                    </a:cubicBezTo>
                    <a:lnTo>
                      <a:pt x="33702" y="7162708"/>
                    </a:lnTo>
                    <a:cubicBezTo>
                      <a:pt x="15089" y="7162708"/>
                      <a:pt x="0" y="7147619"/>
                      <a:pt x="0" y="7129005"/>
                    </a:cubicBezTo>
                    <a:lnTo>
                      <a:pt x="0" y="33702"/>
                    </a:lnTo>
                    <a:cubicBezTo>
                      <a:pt x="0" y="15089"/>
                      <a:pt x="15089" y="0"/>
                      <a:pt x="3370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9525"/>
                <a:ext cx="5683272" cy="7172233"/>
              </a:xfrm>
              <a:prstGeom prst="rect">
                <a:avLst/>
              </a:prstGeom>
            </p:spPr>
            <p:txBody>
              <a:bodyPr lIns="39543" tIns="39543" rIns="39543" bIns="39543" rtlCol="0" anchor="ctr"/>
              <a:lstStyle/>
              <a:p>
                <a:pPr algn="ctr">
                  <a:lnSpc>
                    <a:spcPts val="833"/>
                  </a:lnSpc>
                </a:pPr>
                <a:endParaRPr sz="1168"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109436" y="1006283"/>
              <a:ext cx="11104666" cy="719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40"/>
                </a:lnSpc>
              </a:pPr>
              <a:endParaRPr sz="1168"/>
            </a:p>
          </p:txBody>
        </p:sp>
      </p:grpSp>
      <p:sp>
        <p:nvSpPr>
          <p:cNvPr id="10" name="Freeform 10"/>
          <p:cNvSpPr/>
          <p:nvPr/>
        </p:nvSpPr>
        <p:spPr>
          <a:xfrm>
            <a:off x="2167135" y="886877"/>
            <a:ext cx="6357729" cy="5742770"/>
          </a:xfrm>
          <a:custGeom>
            <a:avLst/>
            <a:gdLst/>
            <a:ahLst/>
            <a:cxnLst/>
            <a:rect l="l" t="t" r="r" b="b"/>
            <a:pathLst>
              <a:path w="6357730" h="5742771">
                <a:moveTo>
                  <a:pt x="0" y="0"/>
                </a:moveTo>
                <a:lnTo>
                  <a:pt x="6357730" y="0"/>
                </a:lnTo>
                <a:lnTo>
                  <a:pt x="6357730" y="5742771"/>
                </a:lnTo>
                <a:lnTo>
                  <a:pt x="0" y="57427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171761" y="6682970"/>
            <a:ext cx="8348480" cy="481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02"/>
              </a:lnSpc>
              <a:spcBef>
                <a:spcPct val="0"/>
              </a:spcBef>
            </a:pPr>
            <a:r>
              <a:rPr lang="en-US" sz="678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= Bereiche oder Zimmer in denen kein Smartphone verwendet wird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6305" y="341471"/>
            <a:ext cx="9599393" cy="11889885"/>
            <a:chOff x="0" y="0"/>
            <a:chExt cx="12799191" cy="1585317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799191" cy="15853179"/>
              <a:chOff x="0" y="0"/>
              <a:chExt cx="6250510" cy="774193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50510" cy="7741931"/>
              </a:xfrm>
              <a:custGeom>
                <a:avLst/>
                <a:gdLst/>
                <a:ahLst/>
                <a:cxnLst/>
                <a:rect l="l" t="t" r="r" b="b"/>
                <a:pathLst>
                  <a:path w="6250510" h="7741931">
                    <a:moveTo>
                      <a:pt x="9677" y="0"/>
                    </a:moveTo>
                    <a:lnTo>
                      <a:pt x="6240833" y="0"/>
                    </a:lnTo>
                    <a:cubicBezTo>
                      <a:pt x="6246177" y="0"/>
                      <a:pt x="6250510" y="4333"/>
                      <a:pt x="6250510" y="9677"/>
                    </a:cubicBezTo>
                    <a:lnTo>
                      <a:pt x="6250510" y="7732254"/>
                    </a:lnTo>
                    <a:cubicBezTo>
                      <a:pt x="6250510" y="7737598"/>
                      <a:pt x="6246177" y="7741931"/>
                      <a:pt x="6240833" y="7741931"/>
                    </a:cubicBezTo>
                    <a:lnTo>
                      <a:pt x="9677" y="7741931"/>
                    </a:lnTo>
                    <a:cubicBezTo>
                      <a:pt x="4333" y="7741931"/>
                      <a:pt x="0" y="7737598"/>
                      <a:pt x="0" y="7732254"/>
                    </a:cubicBezTo>
                    <a:lnTo>
                      <a:pt x="0" y="9677"/>
                    </a:lnTo>
                    <a:cubicBezTo>
                      <a:pt x="0" y="4333"/>
                      <a:pt x="4333" y="0"/>
                      <a:pt x="9677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1347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9525"/>
                <a:ext cx="6250510" cy="7751456"/>
              </a:xfrm>
              <a:prstGeom prst="rect">
                <a:avLst/>
              </a:prstGeom>
            </p:spPr>
            <p:txBody>
              <a:bodyPr lIns="39543" tIns="39543" rIns="39543" bIns="39543" rtlCol="0" anchor="ctr"/>
              <a:lstStyle/>
              <a:p>
                <a:pPr algn="ctr">
                  <a:lnSpc>
                    <a:spcPts val="833"/>
                  </a:lnSpc>
                </a:pPr>
                <a:endParaRPr sz="1168"/>
              </a:p>
              <a:p>
                <a:pPr algn="ctr">
                  <a:lnSpc>
                    <a:spcPts val="833"/>
                  </a:lnSpc>
                </a:pPr>
                <a:endParaRPr sz="1168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576448" y="540471"/>
              <a:ext cx="11637656" cy="14667102"/>
              <a:chOff x="0" y="0"/>
              <a:chExt cx="5683272" cy="716270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683272" cy="7162708"/>
              </a:xfrm>
              <a:custGeom>
                <a:avLst/>
                <a:gdLst/>
                <a:ahLst/>
                <a:cxnLst/>
                <a:rect l="l" t="t" r="r" b="b"/>
                <a:pathLst>
                  <a:path w="5683272" h="7162708">
                    <a:moveTo>
                      <a:pt x="33702" y="0"/>
                    </a:moveTo>
                    <a:lnTo>
                      <a:pt x="5649569" y="0"/>
                    </a:lnTo>
                    <a:cubicBezTo>
                      <a:pt x="5668183" y="0"/>
                      <a:pt x="5683272" y="15089"/>
                      <a:pt x="5683272" y="33702"/>
                    </a:cubicBezTo>
                    <a:lnTo>
                      <a:pt x="5683272" y="7129005"/>
                    </a:lnTo>
                    <a:cubicBezTo>
                      <a:pt x="5683272" y="7137944"/>
                      <a:pt x="5679721" y="7146516"/>
                      <a:pt x="5673401" y="7152836"/>
                    </a:cubicBezTo>
                    <a:cubicBezTo>
                      <a:pt x="5667080" y="7159157"/>
                      <a:pt x="5658508" y="7162708"/>
                      <a:pt x="5649569" y="7162708"/>
                    </a:cubicBezTo>
                    <a:lnTo>
                      <a:pt x="33702" y="7162708"/>
                    </a:lnTo>
                    <a:cubicBezTo>
                      <a:pt x="15089" y="7162708"/>
                      <a:pt x="0" y="7147619"/>
                      <a:pt x="0" y="7129005"/>
                    </a:cubicBezTo>
                    <a:lnTo>
                      <a:pt x="0" y="33702"/>
                    </a:lnTo>
                    <a:cubicBezTo>
                      <a:pt x="0" y="15089"/>
                      <a:pt x="15089" y="0"/>
                      <a:pt x="3370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9525"/>
                <a:ext cx="5683272" cy="7172233"/>
              </a:xfrm>
              <a:prstGeom prst="rect">
                <a:avLst/>
              </a:prstGeom>
            </p:spPr>
            <p:txBody>
              <a:bodyPr lIns="39543" tIns="39543" rIns="39543" bIns="39543" rtlCol="0" anchor="ctr"/>
              <a:lstStyle/>
              <a:p>
                <a:pPr algn="ctr">
                  <a:lnSpc>
                    <a:spcPts val="833"/>
                  </a:lnSpc>
                </a:pPr>
                <a:endParaRPr sz="1168"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109436" y="1006283"/>
              <a:ext cx="11104666" cy="719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40"/>
                </a:lnSpc>
              </a:pPr>
              <a:endParaRPr sz="1168"/>
            </a:p>
          </p:txBody>
        </p:sp>
      </p:grpSp>
      <p:sp>
        <p:nvSpPr>
          <p:cNvPr id="10" name="Freeform 10"/>
          <p:cNvSpPr/>
          <p:nvPr/>
        </p:nvSpPr>
        <p:spPr>
          <a:xfrm>
            <a:off x="2714731" y="1069092"/>
            <a:ext cx="5464484" cy="5593630"/>
          </a:xfrm>
          <a:custGeom>
            <a:avLst/>
            <a:gdLst/>
            <a:ahLst/>
            <a:cxnLst/>
            <a:rect l="l" t="t" r="r" b="b"/>
            <a:pathLst>
              <a:path w="5464484" h="5593630">
                <a:moveTo>
                  <a:pt x="0" y="0"/>
                </a:moveTo>
                <a:lnTo>
                  <a:pt x="5464485" y="0"/>
                </a:lnTo>
                <a:lnTo>
                  <a:pt x="5464485" y="5593630"/>
                </a:lnTo>
                <a:lnTo>
                  <a:pt x="0" y="55936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171761" y="6682971"/>
            <a:ext cx="8348480" cy="481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02"/>
              </a:lnSpc>
              <a:spcBef>
                <a:spcPct val="0"/>
              </a:spcBef>
            </a:pPr>
            <a:r>
              <a:rPr lang="en-US" sz="678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= bei Treffen oder Gesprächen liegen alle Handys auf einem Stapel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6305" y="341471"/>
            <a:ext cx="9599393" cy="11889885"/>
            <a:chOff x="0" y="0"/>
            <a:chExt cx="12799191" cy="1585317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799191" cy="15853179"/>
              <a:chOff x="0" y="0"/>
              <a:chExt cx="6250510" cy="774193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50510" cy="7741931"/>
              </a:xfrm>
              <a:custGeom>
                <a:avLst/>
                <a:gdLst/>
                <a:ahLst/>
                <a:cxnLst/>
                <a:rect l="l" t="t" r="r" b="b"/>
                <a:pathLst>
                  <a:path w="6250510" h="7741931">
                    <a:moveTo>
                      <a:pt x="9677" y="0"/>
                    </a:moveTo>
                    <a:lnTo>
                      <a:pt x="6240833" y="0"/>
                    </a:lnTo>
                    <a:cubicBezTo>
                      <a:pt x="6246177" y="0"/>
                      <a:pt x="6250510" y="4333"/>
                      <a:pt x="6250510" y="9677"/>
                    </a:cubicBezTo>
                    <a:lnTo>
                      <a:pt x="6250510" y="7732254"/>
                    </a:lnTo>
                    <a:cubicBezTo>
                      <a:pt x="6250510" y="7737598"/>
                      <a:pt x="6246177" y="7741931"/>
                      <a:pt x="6240833" y="7741931"/>
                    </a:cubicBezTo>
                    <a:lnTo>
                      <a:pt x="9677" y="7741931"/>
                    </a:lnTo>
                    <a:cubicBezTo>
                      <a:pt x="4333" y="7741931"/>
                      <a:pt x="0" y="7737598"/>
                      <a:pt x="0" y="7732254"/>
                    </a:cubicBezTo>
                    <a:lnTo>
                      <a:pt x="0" y="9677"/>
                    </a:lnTo>
                    <a:cubicBezTo>
                      <a:pt x="0" y="4333"/>
                      <a:pt x="4333" y="0"/>
                      <a:pt x="9677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1347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9525"/>
                <a:ext cx="6250510" cy="7751456"/>
              </a:xfrm>
              <a:prstGeom prst="rect">
                <a:avLst/>
              </a:prstGeom>
            </p:spPr>
            <p:txBody>
              <a:bodyPr lIns="39543" tIns="39543" rIns="39543" bIns="39543" rtlCol="0" anchor="ctr"/>
              <a:lstStyle/>
              <a:p>
                <a:pPr algn="ctr">
                  <a:lnSpc>
                    <a:spcPts val="833"/>
                  </a:lnSpc>
                </a:pPr>
                <a:endParaRPr sz="1168"/>
              </a:p>
              <a:p>
                <a:pPr algn="ctr">
                  <a:lnSpc>
                    <a:spcPts val="833"/>
                  </a:lnSpc>
                </a:pPr>
                <a:endParaRPr sz="1168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576448" y="540471"/>
              <a:ext cx="11637656" cy="14667102"/>
              <a:chOff x="0" y="0"/>
              <a:chExt cx="5683272" cy="716270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683272" cy="7162708"/>
              </a:xfrm>
              <a:custGeom>
                <a:avLst/>
                <a:gdLst/>
                <a:ahLst/>
                <a:cxnLst/>
                <a:rect l="l" t="t" r="r" b="b"/>
                <a:pathLst>
                  <a:path w="5683272" h="7162708">
                    <a:moveTo>
                      <a:pt x="33702" y="0"/>
                    </a:moveTo>
                    <a:lnTo>
                      <a:pt x="5649569" y="0"/>
                    </a:lnTo>
                    <a:cubicBezTo>
                      <a:pt x="5668183" y="0"/>
                      <a:pt x="5683272" y="15089"/>
                      <a:pt x="5683272" y="33702"/>
                    </a:cubicBezTo>
                    <a:lnTo>
                      <a:pt x="5683272" y="7129005"/>
                    </a:lnTo>
                    <a:cubicBezTo>
                      <a:pt x="5683272" y="7137944"/>
                      <a:pt x="5679721" y="7146516"/>
                      <a:pt x="5673401" y="7152836"/>
                    </a:cubicBezTo>
                    <a:cubicBezTo>
                      <a:pt x="5667080" y="7159157"/>
                      <a:pt x="5658508" y="7162708"/>
                      <a:pt x="5649569" y="7162708"/>
                    </a:cubicBezTo>
                    <a:lnTo>
                      <a:pt x="33702" y="7162708"/>
                    </a:lnTo>
                    <a:cubicBezTo>
                      <a:pt x="15089" y="7162708"/>
                      <a:pt x="0" y="7147619"/>
                      <a:pt x="0" y="7129005"/>
                    </a:cubicBezTo>
                    <a:lnTo>
                      <a:pt x="0" y="33702"/>
                    </a:lnTo>
                    <a:cubicBezTo>
                      <a:pt x="0" y="15089"/>
                      <a:pt x="15089" y="0"/>
                      <a:pt x="3370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9525"/>
                <a:ext cx="5683272" cy="7172233"/>
              </a:xfrm>
              <a:prstGeom prst="rect">
                <a:avLst/>
              </a:prstGeom>
            </p:spPr>
            <p:txBody>
              <a:bodyPr lIns="39543" tIns="39543" rIns="39543" bIns="39543" rtlCol="0" anchor="ctr"/>
              <a:lstStyle/>
              <a:p>
                <a:pPr algn="ctr">
                  <a:lnSpc>
                    <a:spcPts val="833"/>
                  </a:lnSpc>
                </a:pPr>
                <a:endParaRPr sz="1168"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109436" y="1006283"/>
              <a:ext cx="11104666" cy="719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40"/>
                </a:lnSpc>
              </a:pPr>
              <a:endParaRPr sz="1168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69638" y="6682971"/>
            <a:ext cx="8552726" cy="481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02"/>
              </a:lnSpc>
              <a:spcBef>
                <a:spcPct val="0"/>
              </a:spcBef>
            </a:pPr>
            <a:r>
              <a:rPr lang="en-US" sz="678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= Ablage für das Handy, z.B. während der Hausaufgaben oder nachts </a:t>
            </a:r>
          </a:p>
        </p:txBody>
      </p:sp>
      <p:pic>
        <p:nvPicPr>
          <p:cNvPr id="13" name="Grafik 12" descr="Ein Bild, das Text, Screenshot, Logo, Symbol enthält.&#10;&#10;KI-generierte Inhalte können fehlerhaft sein.">
            <a:extLst>
              <a:ext uri="{FF2B5EF4-FFF2-40B4-BE49-F238E27FC236}">
                <a16:creationId xmlns:a16="http://schemas.microsoft.com/office/drawing/2014/main" id="{846E28A6-783C-8A7C-A616-4F8F08364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15" y="947294"/>
            <a:ext cx="7093631" cy="555334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6305" y="341471"/>
            <a:ext cx="9599393" cy="11889885"/>
            <a:chOff x="0" y="0"/>
            <a:chExt cx="12799191" cy="1585317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799191" cy="15853179"/>
              <a:chOff x="0" y="0"/>
              <a:chExt cx="6250510" cy="774193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50510" cy="7741931"/>
              </a:xfrm>
              <a:custGeom>
                <a:avLst/>
                <a:gdLst/>
                <a:ahLst/>
                <a:cxnLst/>
                <a:rect l="l" t="t" r="r" b="b"/>
                <a:pathLst>
                  <a:path w="6250510" h="7741931">
                    <a:moveTo>
                      <a:pt x="9677" y="0"/>
                    </a:moveTo>
                    <a:lnTo>
                      <a:pt x="6240833" y="0"/>
                    </a:lnTo>
                    <a:cubicBezTo>
                      <a:pt x="6246177" y="0"/>
                      <a:pt x="6250510" y="4333"/>
                      <a:pt x="6250510" y="9677"/>
                    </a:cubicBezTo>
                    <a:lnTo>
                      <a:pt x="6250510" y="7732254"/>
                    </a:lnTo>
                    <a:cubicBezTo>
                      <a:pt x="6250510" y="7737598"/>
                      <a:pt x="6246177" y="7741931"/>
                      <a:pt x="6240833" y="7741931"/>
                    </a:cubicBezTo>
                    <a:lnTo>
                      <a:pt x="9677" y="7741931"/>
                    </a:lnTo>
                    <a:cubicBezTo>
                      <a:pt x="4333" y="7741931"/>
                      <a:pt x="0" y="7737598"/>
                      <a:pt x="0" y="7732254"/>
                    </a:cubicBezTo>
                    <a:lnTo>
                      <a:pt x="0" y="9677"/>
                    </a:lnTo>
                    <a:cubicBezTo>
                      <a:pt x="0" y="4333"/>
                      <a:pt x="4333" y="0"/>
                      <a:pt x="9677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1347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9525"/>
                <a:ext cx="6250510" cy="7751456"/>
              </a:xfrm>
              <a:prstGeom prst="rect">
                <a:avLst/>
              </a:prstGeom>
            </p:spPr>
            <p:txBody>
              <a:bodyPr lIns="39543" tIns="39543" rIns="39543" bIns="39543" rtlCol="0" anchor="ctr"/>
              <a:lstStyle/>
              <a:p>
                <a:pPr algn="ctr">
                  <a:lnSpc>
                    <a:spcPts val="833"/>
                  </a:lnSpc>
                </a:pPr>
                <a:endParaRPr sz="1168"/>
              </a:p>
              <a:p>
                <a:pPr algn="ctr">
                  <a:lnSpc>
                    <a:spcPts val="833"/>
                  </a:lnSpc>
                </a:pPr>
                <a:endParaRPr sz="1168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576448" y="540471"/>
              <a:ext cx="11637656" cy="14667102"/>
              <a:chOff x="0" y="0"/>
              <a:chExt cx="5683272" cy="716270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683272" cy="7162708"/>
              </a:xfrm>
              <a:custGeom>
                <a:avLst/>
                <a:gdLst/>
                <a:ahLst/>
                <a:cxnLst/>
                <a:rect l="l" t="t" r="r" b="b"/>
                <a:pathLst>
                  <a:path w="5683272" h="7162708">
                    <a:moveTo>
                      <a:pt x="33702" y="0"/>
                    </a:moveTo>
                    <a:lnTo>
                      <a:pt x="5649569" y="0"/>
                    </a:lnTo>
                    <a:cubicBezTo>
                      <a:pt x="5668183" y="0"/>
                      <a:pt x="5683272" y="15089"/>
                      <a:pt x="5683272" y="33702"/>
                    </a:cubicBezTo>
                    <a:lnTo>
                      <a:pt x="5683272" y="7129005"/>
                    </a:lnTo>
                    <a:cubicBezTo>
                      <a:pt x="5683272" y="7137944"/>
                      <a:pt x="5679721" y="7146516"/>
                      <a:pt x="5673401" y="7152836"/>
                    </a:cubicBezTo>
                    <a:cubicBezTo>
                      <a:pt x="5667080" y="7159157"/>
                      <a:pt x="5658508" y="7162708"/>
                      <a:pt x="5649569" y="7162708"/>
                    </a:cubicBezTo>
                    <a:lnTo>
                      <a:pt x="33702" y="7162708"/>
                    </a:lnTo>
                    <a:cubicBezTo>
                      <a:pt x="15089" y="7162708"/>
                      <a:pt x="0" y="7147619"/>
                      <a:pt x="0" y="7129005"/>
                    </a:cubicBezTo>
                    <a:lnTo>
                      <a:pt x="0" y="33702"/>
                    </a:lnTo>
                    <a:cubicBezTo>
                      <a:pt x="0" y="15089"/>
                      <a:pt x="15089" y="0"/>
                      <a:pt x="3370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9525"/>
                <a:ext cx="5683272" cy="7172233"/>
              </a:xfrm>
              <a:prstGeom prst="rect">
                <a:avLst/>
              </a:prstGeom>
            </p:spPr>
            <p:txBody>
              <a:bodyPr lIns="39543" tIns="39543" rIns="39543" bIns="39543" rtlCol="0" anchor="ctr"/>
              <a:lstStyle/>
              <a:p>
                <a:pPr algn="ctr">
                  <a:lnSpc>
                    <a:spcPts val="833"/>
                  </a:lnSpc>
                </a:pPr>
                <a:endParaRPr sz="1168"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109436" y="1006283"/>
              <a:ext cx="11104666" cy="719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40"/>
                </a:lnSpc>
              </a:pPr>
              <a:endParaRPr sz="1168"/>
            </a:p>
          </p:txBody>
        </p:sp>
      </p:grpSp>
      <p:sp>
        <p:nvSpPr>
          <p:cNvPr id="10" name="Freeform 10"/>
          <p:cNvSpPr/>
          <p:nvPr/>
        </p:nvSpPr>
        <p:spPr>
          <a:xfrm>
            <a:off x="2187855" y="938053"/>
            <a:ext cx="6316293" cy="5773787"/>
          </a:xfrm>
          <a:custGeom>
            <a:avLst/>
            <a:gdLst/>
            <a:ahLst/>
            <a:cxnLst/>
            <a:rect l="l" t="t" r="r" b="b"/>
            <a:pathLst>
              <a:path w="6316292" h="5773788">
                <a:moveTo>
                  <a:pt x="0" y="0"/>
                </a:moveTo>
                <a:lnTo>
                  <a:pt x="6316292" y="0"/>
                </a:lnTo>
                <a:lnTo>
                  <a:pt x="6316292" y="5773788"/>
                </a:lnTo>
                <a:lnTo>
                  <a:pt x="0" y="57737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69638" y="6649472"/>
            <a:ext cx="8552726" cy="481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02"/>
              </a:lnSpc>
              <a:spcBef>
                <a:spcPct val="0"/>
              </a:spcBef>
            </a:pPr>
            <a:r>
              <a:rPr lang="en-US" sz="678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= gemeinsame, regelmäßige Aktivitäten mit der Familie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6305" y="623959"/>
            <a:ext cx="9599393" cy="11155201"/>
            <a:chOff x="0" y="0"/>
            <a:chExt cx="6250510" cy="72635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50510" cy="7263552"/>
            </a:xfrm>
            <a:custGeom>
              <a:avLst/>
              <a:gdLst/>
              <a:ahLst/>
              <a:cxnLst/>
              <a:rect l="l" t="t" r="r" b="b"/>
              <a:pathLst>
                <a:path w="6250510" h="7263552">
                  <a:moveTo>
                    <a:pt x="6843" y="0"/>
                  </a:moveTo>
                  <a:lnTo>
                    <a:pt x="6243667" y="0"/>
                  </a:lnTo>
                  <a:cubicBezTo>
                    <a:pt x="6245482" y="0"/>
                    <a:pt x="6247222" y="721"/>
                    <a:pt x="6248505" y="2004"/>
                  </a:cubicBezTo>
                  <a:cubicBezTo>
                    <a:pt x="6249789" y="3288"/>
                    <a:pt x="6250510" y="5028"/>
                    <a:pt x="6250510" y="6843"/>
                  </a:cubicBezTo>
                  <a:lnTo>
                    <a:pt x="6250510" y="7256709"/>
                  </a:lnTo>
                  <a:cubicBezTo>
                    <a:pt x="6250510" y="7258524"/>
                    <a:pt x="6249789" y="7260265"/>
                    <a:pt x="6248505" y="7261547"/>
                  </a:cubicBezTo>
                  <a:cubicBezTo>
                    <a:pt x="6247222" y="7262831"/>
                    <a:pt x="6245482" y="7263552"/>
                    <a:pt x="6243667" y="7263552"/>
                  </a:cubicBezTo>
                  <a:lnTo>
                    <a:pt x="6843" y="7263552"/>
                  </a:lnTo>
                  <a:cubicBezTo>
                    <a:pt x="5028" y="7263552"/>
                    <a:pt x="3288" y="7262831"/>
                    <a:pt x="2004" y="7261547"/>
                  </a:cubicBezTo>
                  <a:cubicBezTo>
                    <a:pt x="721" y="7260265"/>
                    <a:pt x="0" y="7258524"/>
                    <a:pt x="0" y="7256709"/>
                  </a:cubicBezTo>
                  <a:lnTo>
                    <a:pt x="0" y="6843"/>
                  </a:lnTo>
                  <a:cubicBezTo>
                    <a:pt x="0" y="5028"/>
                    <a:pt x="721" y="3288"/>
                    <a:pt x="2004" y="2004"/>
                  </a:cubicBezTo>
                  <a:cubicBezTo>
                    <a:pt x="3288" y="721"/>
                    <a:pt x="5028" y="0"/>
                    <a:pt x="6843" y="0"/>
                  </a:cubicBezTo>
                  <a:close/>
                </a:path>
              </a:pathLst>
            </a:custGeom>
            <a:solidFill>
              <a:srgbClr val="B4B4B4"/>
            </a:solidFill>
            <a:ln w="1347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6250510" cy="7273077"/>
            </a:xfrm>
            <a:prstGeom prst="rect">
              <a:avLst/>
            </a:prstGeom>
          </p:spPr>
          <p:txBody>
            <a:bodyPr lIns="39543" tIns="39543" rIns="39543" bIns="39543" rtlCol="0" anchor="ctr"/>
            <a:lstStyle/>
            <a:p>
              <a:pPr algn="ctr">
                <a:lnSpc>
                  <a:spcPts val="833"/>
                </a:lnSpc>
              </a:pPr>
              <a:endParaRPr sz="1168"/>
            </a:p>
            <a:p>
              <a:pPr algn="ctr">
                <a:lnSpc>
                  <a:spcPts val="833"/>
                </a:lnSpc>
              </a:pPr>
              <a:endParaRPr sz="1168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88137" y="1069092"/>
            <a:ext cx="8728242" cy="10216974"/>
            <a:chOff x="0" y="0"/>
            <a:chExt cx="5683272" cy="66526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683272" cy="6652640"/>
            </a:xfrm>
            <a:custGeom>
              <a:avLst/>
              <a:gdLst/>
              <a:ahLst/>
              <a:cxnLst/>
              <a:rect l="l" t="t" r="r" b="b"/>
              <a:pathLst>
                <a:path w="5683272" h="6652640">
                  <a:moveTo>
                    <a:pt x="23832" y="0"/>
                  </a:moveTo>
                  <a:lnTo>
                    <a:pt x="5659440" y="0"/>
                  </a:lnTo>
                  <a:cubicBezTo>
                    <a:pt x="5672602" y="0"/>
                    <a:pt x="5683272" y="10670"/>
                    <a:pt x="5683272" y="23832"/>
                  </a:cubicBezTo>
                  <a:lnTo>
                    <a:pt x="5683272" y="6628807"/>
                  </a:lnTo>
                  <a:cubicBezTo>
                    <a:pt x="5683272" y="6635128"/>
                    <a:pt x="5680761" y="6641190"/>
                    <a:pt x="5676292" y="6645659"/>
                  </a:cubicBezTo>
                  <a:cubicBezTo>
                    <a:pt x="5671822" y="6650129"/>
                    <a:pt x="5665760" y="6652640"/>
                    <a:pt x="5659440" y="6652640"/>
                  </a:cubicBezTo>
                  <a:lnTo>
                    <a:pt x="23832" y="6652640"/>
                  </a:lnTo>
                  <a:cubicBezTo>
                    <a:pt x="17512" y="6652640"/>
                    <a:pt x="11450" y="6650129"/>
                    <a:pt x="6980" y="6645659"/>
                  </a:cubicBezTo>
                  <a:cubicBezTo>
                    <a:pt x="2511" y="6641190"/>
                    <a:pt x="0" y="6635128"/>
                    <a:pt x="0" y="6628807"/>
                  </a:cubicBezTo>
                  <a:lnTo>
                    <a:pt x="0" y="23832"/>
                  </a:lnTo>
                  <a:cubicBezTo>
                    <a:pt x="0" y="17512"/>
                    <a:pt x="2511" y="11450"/>
                    <a:pt x="6980" y="6980"/>
                  </a:cubicBezTo>
                  <a:cubicBezTo>
                    <a:pt x="11450" y="2511"/>
                    <a:pt x="17512" y="0"/>
                    <a:pt x="2383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5683272" cy="6662164"/>
            </a:xfrm>
            <a:prstGeom prst="rect">
              <a:avLst/>
            </a:prstGeom>
          </p:spPr>
          <p:txBody>
            <a:bodyPr lIns="39543" tIns="39543" rIns="39543" bIns="39543" rtlCol="0" anchor="ctr"/>
            <a:lstStyle/>
            <a:p>
              <a:pPr algn="ctr">
                <a:lnSpc>
                  <a:spcPts val="833"/>
                </a:lnSpc>
              </a:pPr>
              <a:endParaRPr sz="1168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68739" y="1417636"/>
            <a:ext cx="8553625" cy="3355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18"/>
              </a:lnSpc>
            </a:pPr>
            <a:r>
              <a:rPr lang="en-US" sz="7997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Problematische</a:t>
            </a:r>
          </a:p>
          <a:p>
            <a:pPr algn="ctr">
              <a:lnSpc>
                <a:spcPts val="8718"/>
              </a:lnSpc>
            </a:pPr>
            <a:r>
              <a:rPr lang="en-US" sz="7997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Social-Media-Nutzung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71761" y="5048576"/>
            <a:ext cx="8348480" cy="6030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02"/>
              </a:lnSpc>
              <a:spcBef>
                <a:spcPct val="0"/>
              </a:spcBef>
            </a:pPr>
            <a:r>
              <a:rPr lang="en-US" sz="678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= wenn die Social-Media-Nutzung zu viel wird und das negative Folgen hat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6200000">
            <a:off x="-3416299" y="3922483"/>
            <a:ext cx="14401799" cy="6934199"/>
            <a:chOff x="0" y="0"/>
            <a:chExt cx="6476177" cy="30471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76177" cy="3047117"/>
            </a:xfrm>
            <a:custGeom>
              <a:avLst/>
              <a:gdLst/>
              <a:ahLst/>
              <a:cxnLst/>
              <a:rect l="l" t="t" r="r" b="b"/>
              <a:pathLst>
                <a:path w="6476177" h="3047117">
                  <a:moveTo>
                    <a:pt x="4547" y="0"/>
                  </a:moveTo>
                  <a:lnTo>
                    <a:pt x="6471630" y="0"/>
                  </a:lnTo>
                  <a:cubicBezTo>
                    <a:pt x="6474141" y="0"/>
                    <a:pt x="6476177" y="2036"/>
                    <a:pt x="6476177" y="4547"/>
                  </a:cubicBezTo>
                  <a:lnTo>
                    <a:pt x="6476177" y="3042571"/>
                  </a:lnTo>
                  <a:cubicBezTo>
                    <a:pt x="6476177" y="3043777"/>
                    <a:pt x="6475698" y="3044933"/>
                    <a:pt x="6474845" y="3045786"/>
                  </a:cubicBezTo>
                  <a:cubicBezTo>
                    <a:pt x="6473992" y="3046638"/>
                    <a:pt x="6472836" y="3047117"/>
                    <a:pt x="6471630" y="3047117"/>
                  </a:cubicBezTo>
                  <a:lnTo>
                    <a:pt x="4547" y="3047117"/>
                  </a:lnTo>
                  <a:cubicBezTo>
                    <a:pt x="3341" y="3047117"/>
                    <a:pt x="2184" y="3046638"/>
                    <a:pt x="1332" y="3045786"/>
                  </a:cubicBezTo>
                  <a:cubicBezTo>
                    <a:pt x="479" y="3044933"/>
                    <a:pt x="0" y="3043777"/>
                    <a:pt x="0" y="3042571"/>
                  </a:cubicBezTo>
                  <a:lnTo>
                    <a:pt x="0" y="4547"/>
                  </a:lnTo>
                  <a:cubicBezTo>
                    <a:pt x="0" y="3341"/>
                    <a:pt x="479" y="2184"/>
                    <a:pt x="1332" y="1332"/>
                  </a:cubicBezTo>
                  <a:cubicBezTo>
                    <a:pt x="2184" y="479"/>
                    <a:pt x="3341" y="0"/>
                    <a:pt x="4547" y="0"/>
                  </a:cubicBezTo>
                  <a:close/>
                </a:path>
              </a:pathLst>
            </a:custGeom>
            <a:solidFill>
              <a:srgbClr val="B4B4B4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6476177" cy="3066167"/>
            </a:xfrm>
            <a:prstGeom prst="rect">
              <a:avLst/>
            </a:prstGeom>
          </p:spPr>
          <p:txBody>
            <a:bodyPr lIns="57444" tIns="57444" rIns="57444" bIns="57444" rtlCol="0" anchor="ctr"/>
            <a:lstStyle/>
            <a:p>
              <a:pPr>
                <a:lnSpc>
                  <a:spcPts val="520"/>
                </a:lnSpc>
              </a:pPr>
              <a:endParaRPr sz="1168"/>
            </a:p>
            <a:p>
              <a:pPr>
                <a:lnSpc>
                  <a:spcPts val="520"/>
                </a:lnSpc>
              </a:pPr>
              <a:endParaRPr sz="1168"/>
            </a:p>
          </p:txBody>
        </p:sp>
      </p:grpSp>
      <p:grpSp>
        <p:nvGrpSpPr>
          <p:cNvPr id="5" name="Group 5"/>
          <p:cNvGrpSpPr/>
          <p:nvPr/>
        </p:nvGrpSpPr>
        <p:grpSpPr>
          <a:xfrm rot="16200000">
            <a:off x="-2890759" y="4489373"/>
            <a:ext cx="13350718" cy="5800418"/>
            <a:chOff x="0" y="0"/>
            <a:chExt cx="6003527" cy="25772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003527" cy="2577217"/>
            </a:xfrm>
            <a:custGeom>
              <a:avLst/>
              <a:gdLst/>
              <a:ahLst/>
              <a:cxnLst/>
              <a:rect l="l" t="t" r="r" b="b"/>
              <a:pathLst>
                <a:path w="6003527" h="2577217">
                  <a:moveTo>
                    <a:pt x="15531" y="0"/>
                  </a:moveTo>
                  <a:lnTo>
                    <a:pt x="5987996" y="0"/>
                  </a:lnTo>
                  <a:cubicBezTo>
                    <a:pt x="5992115" y="0"/>
                    <a:pt x="5996065" y="1636"/>
                    <a:pt x="5998978" y="4549"/>
                  </a:cubicBezTo>
                  <a:cubicBezTo>
                    <a:pt x="6001891" y="7461"/>
                    <a:pt x="6003527" y="11412"/>
                    <a:pt x="6003527" y="15531"/>
                  </a:cubicBezTo>
                  <a:lnTo>
                    <a:pt x="6003527" y="2561686"/>
                  </a:lnTo>
                  <a:cubicBezTo>
                    <a:pt x="6003527" y="2570263"/>
                    <a:pt x="5996574" y="2577217"/>
                    <a:pt x="5987996" y="2577217"/>
                  </a:cubicBezTo>
                  <a:lnTo>
                    <a:pt x="15531" y="2577217"/>
                  </a:lnTo>
                  <a:cubicBezTo>
                    <a:pt x="6953" y="2577217"/>
                    <a:pt x="0" y="2570263"/>
                    <a:pt x="0" y="2561686"/>
                  </a:cubicBezTo>
                  <a:lnTo>
                    <a:pt x="0" y="15531"/>
                  </a:lnTo>
                  <a:cubicBezTo>
                    <a:pt x="0" y="6953"/>
                    <a:pt x="6953" y="0"/>
                    <a:pt x="1553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6003527" cy="2596267"/>
            </a:xfrm>
            <a:prstGeom prst="rect">
              <a:avLst/>
            </a:prstGeom>
          </p:spPr>
          <p:txBody>
            <a:bodyPr lIns="57444" tIns="57444" rIns="57444" bIns="57444" rtlCol="0" anchor="ctr"/>
            <a:lstStyle/>
            <a:p>
              <a:pPr>
                <a:lnSpc>
                  <a:spcPts val="520"/>
                </a:lnSpc>
              </a:pPr>
              <a:endParaRPr sz="1168"/>
            </a:p>
          </p:txBody>
        </p:sp>
      </p:grpSp>
      <p:sp>
        <p:nvSpPr>
          <p:cNvPr id="8" name="TextBox 8"/>
          <p:cNvSpPr txBox="1"/>
          <p:nvPr/>
        </p:nvSpPr>
        <p:spPr>
          <a:xfrm rot="16200000">
            <a:off x="-2556300" y="6716474"/>
            <a:ext cx="9396319" cy="1017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84"/>
              </a:lnSpc>
            </a:pPr>
            <a:r>
              <a:rPr lang="en-US" sz="88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Anzeichen</a:t>
            </a:r>
            <a:r>
              <a:rPr lang="en-US" sz="88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für</a:t>
            </a:r>
          </a:p>
        </p:txBody>
      </p:sp>
      <p:sp>
        <p:nvSpPr>
          <p:cNvPr id="9" name="TextBox 9"/>
          <p:cNvSpPr txBox="1"/>
          <p:nvPr/>
        </p:nvSpPr>
        <p:spPr>
          <a:xfrm rot="16200000">
            <a:off x="-911318" y="5542922"/>
            <a:ext cx="11158291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Problematische</a:t>
            </a:r>
            <a:r>
              <a:rPr lang="en-US" sz="8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8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Socia</a:t>
            </a:r>
            <a:r>
              <a:rPr lang="en-US" sz="8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-Media-</a:t>
            </a:r>
            <a:r>
              <a:rPr lang="en-US" sz="8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Nutzung</a:t>
            </a:r>
            <a:endParaRPr lang="en-US" sz="8000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2777" y="7980133"/>
            <a:ext cx="10186444" cy="2014767"/>
            <a:chOff x="0" y="0"/>
            <a:chExt cx="13581925" cy="5397416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581925" cy="5397416"/>
              <a:chOff x="0" y="0"/>
              <a:chExt cx="9378236" cy="372688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9378236" cy="3726883"/>
              </a:xfrm>
              <a:custGeom>
                <a:avLst/>
                <a:gdLst/>
                <a:ahLst/>
                <a:cxnLst/>
                <a:rect l="l" t="t" r="r" b="b"/>
                <a:pathLst>
                  <a:path w="9378236" h="3726883">
                    <a:moveTo>
                      <a:pt x="4560" y="0"/>
                    </a:moveTo>
                    <a:lnTo>
                      <a:pt x="9373676" y="0"/>
                    </a:lnTo>
                    <a:cubicBezTo>
                      <a:pt x="9374885" y="0"/>
                      <a:pt x="9376046" y="480"/>
                      <a:pt x="9376901" y="1336"/>
                    </a:cubicBezTo>
                    <a:cubicBezTo>
                      <a:pt x="9377755" y="2191"/>
                      <a:pt x="9378236" y="3351"/>
                      <a:pt x="9378236" y="4560"/>
                    </a:cubicBezTo>
                    <a:lnTo>
                      <a:pt x="9378236" y="3722323"/>
                    </a:lnTo>
                    <a:cubicBezTo>
                      <a:pt x="9378236" y="3724841"/>
                      <a:pt x="9376194" y="3726883"/>
                      <a:pt x="9373676" y="3726883"/>
                    </a:cubicBezTo>
                    <a:lnTo>
                      <a:pt x="4560" y="3726883"/>
                    </a:lnTo>
                    <a:cubicBezTo>
                      <a:pt x="3351" y="3726883"/>
                      <a:pt x="2191" y="3726402"/>
                      <a:pt x="1336" y="3725547"/>
                    </a:cubicBezTo>
                    <a:cubicBezTo>
                      <a:pt x="480" y="3724692"/>
                      <a:pt x="0" y="3723532"/>
                      <a:pt x="0" y="3722323"/>
                    </a:cubicBezTo>
                    <a:lnTo>
                      <a:pt x="0" y="4560"/>
                    </a:lnTo>
                    <a:cubicBezTo>
                      <a:pt x="0" y="3351"/>
                      <a:pt x="480" y="2191"/>
                      <a:pt x="1336" y="1336"/>
                    </a:cubicBezTo>
                    <a:cubicBezTo>
                      <a:pt x="2191" y="480"/>
                      <a:pt x="3351" y="0"/>
                      <a:pt x="4560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1347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9525"/>
                <a:ext cx="9378236" cy="3736408"/>
              </a:xfrm>
              <a:prstGeom prst="rect">
                <a:avLst/>
              </a:prstGeom>
            </p:spPr>
            <p:txBody>
              <a:bodyPr lIns="55926" tIns="55926" rIns="55926" bIns="55926" rtlCol="0" anchor="ctr"/>
              <a:lstStyle/>
              <a:p>
                <a:pPr algn="ctr">
                  <a:lnSpc>
                    <a:spcPts val="588"/>
                  </a:lnSpc>
                </a:pPr>
                <a:endParaRPr sz="1168"/>
              </a:p>
              <a:p>
                <a:pPr algn="ctr">
                  <a:lnSpc>
                    <a:spcPts val="588"/>
                  </a:lnSpc>
                </a:pPr>
                <a:endParaRPr sz="1168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329715" y="430703"/>
              <a:ext cx="12918916" cy="4495218"/>
              <a:chOff x="0" y="-9525"/>
              <a:chExt cx="8920433" cy="310392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272495"/>
                <a:ext cx="8920433" cy="2583653"/>
              </a:xfrm>
              <a:custGeom>
                <a:avLst/>
                <a:gdLst/>
                <a:ahLst/>
                <a:cxnLst/>
                <a:rect l="l" t="t" r="r" b="b"/>
                <a:pathLst>
                  <a:path w="8920433" h="3094396">
                    <a:moveTo>
                      <a:pt x="15182" y="0"/>
                    </a:moveTo>
                    <a:lnTo>
                      <a:pt x="8905251" y="0"/>
                    </a:lnTo>
                    <a:cubicBezTo>
                      <a:pt x="8909277" y="0"/>
                      <a:pt x="8913139" y="1600"/>
                      <a:pt x="8915986" y="4447"/>
                    </a:cubicBezTo>
                    <a:cubicBezTo>
                      <a:pt x="8918833" y="7294"/>
                      <a:pt x="8920433" y="11156"/>
                      <a:pt x="8920433" y="15182"/>
                    </a:cubicBezTo>
                    <a:lnTo>
                      <a:pt x="8920433" y="3079214"/>
                    </a:lnTo>
                    <a:cubicBezTo>
                      <a:pt x="8920433" y="3083240"/>
                      <a:pt x="8918833" y="3087102"/>
                      <a:pt x="8915986" y="3089949"/>
                    </a:cubicBezTo>
                    <a:cubicBezTo>
                      <a:pt x="8913139" y="3092797"/>
                      <a:pt x="8909277" y="3094396"/>
                      <a:pt x="8905251" y="3094396"/>
                    </a:cubicBezTo>
                    <a:lnTo>
                      <a:pt x="15182" y="3094396"/>
                    </a:lnTo>
                    <a:cubicBezTo>
                      <a:pt x="11156" y="3094396"/>
                      <a:pt x="7294" y="3092797"/>
                      <a:pt x="4447" y="3089949"/>
                    </a:cubicBezTo>
                    <a:cubicBezTo>
                      <a:pt x="1600" y="3087102"/>
                      <a:pt x="0" y="3083240"/>
                      <a:pt x="0" y="3079214"/>
                    </a:cubicBezTo>
                    <a:lnTo>
                      <a:pt x="0" y="15182"/>
                    </a:lnTo>
                    <a:cubicBezTo>
                      <a:pt x="0" y="11156"/>
                      <a:pt x="1600" y="7294"/>
                      <a:pt x="4447" y="4447"/>
                    </a:cubicBezTo>
                    <a:cubicBezTo>
                      <a:pt x="7294" y="1600"/>
                      <a:pt x="11156" y="0"/>
                      <a:pt x="1518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9525"/>
                <a:ext cx="8920433" cy="3103921"/>
              </a:xfrm>
              <a:prstGeom prst="rect">
                <a:avLst/>
              </a:prstGeom>
            </p:spPr>
            <p:txBody>
              <a:bodyPr lIns="55926" tIns="55926" rIns="55926" bIns="55926" rtlCol="0" anchor="ctr"/>
              <a:lstStyle/>
              <a:p>
                <a:pPr algn="ctr">
                  <a:lnSpc>
                    <a:spcPts val="588"/>
                  </a:lnSpc>
                </a:pPr>
                <a:endParaRPr sz="1168"/>
              </a:p>
            </p:txBody>
          </p:sp>
        </p:grpSp>
      </p:grpSp>
      <p:sp>
        <p:nvSpPr>
          <p:cNvPr id="9" name="TextBox 9"/>
          <p:cNvSpPr txBox="1"/>
          <p:nvPr/>
        </p:nvSpPr>
        <p:spPr>
          <a:xfrm>
            <a:off x="580595" y="8462228"/>
            <a:ext cx="9528121" cy="1035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89"/>
              </a:lnSpc>
            </a:pPr>
            <a:r>
              <a:rPr lang="en-US" sz="6065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Nachlässigkeit</a:t>
            </a:r>
            <a:endParaRPr lang="en-US" sz="6065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252777" y="425531"/>
            <a:ext cx="10186444" cy="7181443"/>
          </a:xfrm>
          <a:custGeom>
            <a:avLst/>
            <a:gdLst/>
            <a:ahLst/>
            <a:cxnLst/>
            <a:rect l="l" t="t" r="r" b="b"/>
            <a:pathLst>
              <a:path w="10186444" h="7181443">
                <a:moveTo>
                  <a:pt x="0" y="0"/>
                </a:moveTo>
                <a:lnTo>
                  <a:pt x="10186444" y="0"/>
                </a:lnTo>
                <a:lnTo>
                  <a:pt x="10186444" y="7181443"/>
                </a:lnTo>
                <a:lnTo>
                  <a:pt x="0" y="7181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2777" y="7980134"/>
            <a:ext cx="10186444" cy="1850210"/>
            <a:chOff x="0" y="0"/>
            <a:chExt cx="13581925" cy="246694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581925" cy="2466947"/>
              <a:chOff x="0" y="0"/>
              <a:chExt cx="9378236" cy="170341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9378236" cy="1703412"/>
              </a:xfrm>
              <a:custGeom>
                <a:avLst/>
                <a:gdLst/>
                <a:ahLst/>
                <a:cxnLst/>
                <a:rect l="l" t="t" r="r" b="b"/>
                <a:pathLst>
                  <a:path w="9378236" h="1703412">
                    <a:moveTo>
                      <a:pt x="4560" y="0"/>
                    </a:moveTo>
                    <a:lnTo>
                      <a:pt x="9373676" y="0"/>
                    </a:lnTo>
                    <a:cubicBezTo>
                      <a:pt x="9374885" y="0"/>
                      <a:pt x="9376046" y="480"/>
                      <a:pt x="9376901" y="1336"/>
                    </a:cubicBezTo>
                    <a:cubicBezTo>
                      <a:pt x="9377755" y="2191"/>
                      <a:pt x="9378236" y="3351"/>
                      <a:pt x="9378236" y="4560"/>
                    </a:cubicBezTo>
                    <a:lnTo>
                      <a:pt x="9378236" y="1698852"/>
                    </a:lnTo>
                    <a:cubicBezTo>
                      <a:pt x="9378236" y="1700061"/>
                      <a:pt x="9377755" y="1701221"/>
                      <a:pt x="9376901" y="1702076"/>
                    </a:cubicBezTo>
                    <a:cubicBezTo>
                      <a:pt x="9376046" y="1702932"/>
                      <a:pt x="9374885" y="1703412"/>
                      <a:pt x="9373676" y="1703412"/>
                    </a:cubicBezTo>
                    <a:lnTo>
                      <a:pt x="4560" y="1703412"/>
                    </a:lnTo>
                    <a:cubicBezTo>
                      <a:pt x="2042" y="1703412"/>
                      <a:pt x="0" y="1701370"/>
                      <a:pt x="0" y="1698852"/>
                    </a:cubicBezTo>
                    <a:lnTo>
                      <a:pt x="0" y="4560"/>
                    </a:lnTo>
                    <a:cubicBezTo>
                      <a:pt x="0" y="3351"/>
                      <a:pt x="480" y="2191"/>
                      <a:pt x="1336" y="1336"/>
                    </a:cubicBezTo>
                    <a:cubicBezTo>
                      <a:pt x="2191" y="480"/>
                      <a:pt x="3351" y="0"/>
                      <a:pt x="4560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1347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9525"/>
                <a:ext cx="9378236" cy="1712937"/>
              </a:xfrm>
              <a:prstGeom prst="rect">
                <a:avLst/>
              </a:prstGeom>
            </p:spPr>
            <p:txBody>
              <a:bodyPr lIns="55926" tIns="55926" rIns="55926" bIns="55926" rtlCol="0" anchor="ctr"/>
              <a:lstStyle/>
              <a:p>
                <a:pPr algn="ctr">
                  <a:lnSpc>
                    <a:spcPts val="588"/>
                  </a:lnSpc>
                </a:pPr>
                <a:endParaRPr sz="1168"/>
              </a:p>
              <a:p>
                <a:pPr algn="ctr">
                  <a:lnSpc>
                    <a:spcPts val="588"/>
                  </a:lnSpc>
                </a:pPr>
                <a:endParaRPr sz="1168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329715" y="444497"/>
              <a:ext cx="12918916" cy="1617255"/>
              <a:chOff x="0" y="0"/>
              <a:chExt cx="8920433" cy="111670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920433" cy="1116705"/>
              </a:xfrm>
              <a:custGeom>
                <a:avLst/>
                <a:gdLst/>
                <a:ahLst/>
                <a:cxnLst/>
                <a:rect l="l" t="t" r="r" b="b"/>
                <a:pathLst>
                  <a:path w="8920433" h="1116705">
                    <a:moveTo>
                      <a:pt x="15182" y="0"/>
                    </a:moveTo>
                    <a:lnTo>
                      <a:pt x="8905251" y="0"/>
                    </a:lnTo>
                    <a:cubicBezTo>
                      <a:pt x="8909277" y="0"/>
                      <a:pt x="8913139" y="1600"/>
                      <a:pt x="8915986" y="4447"/>
                    </a:cubicBezTo>
                    <a:cubicBezTo>
                      <a:pt x="8918833" y="7294"/>
                      <a:pt x="8920433" y="11156"/>
                      <a:pt x="8920433" y="15182"/>
                    </a:cubicBezTo>
                    <a:lnTo>
                      <a:pt x="8920433" y="1101523"/>
                    </a:lnTo>
                    <a:cubicBezTo>
                      <a:pt x="8920433" y="1105549"/>
                      <a:pt x="8918833" y="1109411"/>
                      <a:pt x="8915986" y="1112258"/>
                    </a:cubicBezTo>
                    <a:cubicBezTo>
                      <a:pt x="8913139" y="1115105"/>
                      <a:pt x="8909277" y="1116705"/>
                      <a:pt x="8905251" y="1116705"/>
                    </a:cubicBezTo>
                    <a:lnTo>
                      <a:pt x="15182" y="1116705"/>
                    </a:lnTo>
                    <a:cubicBezTo>
                      <a:pt x="11156" y="1116705"/>
                      <a:pt x="7294" y="1115105"/>
                      <a:pt x="4447" y="1112258"/>
                    </a:cubicBezTo>
                    <a:cubicBezTo>
                      <a:pt x="1600" y="1109411"/>
                      <a:pt x="0" y="1105549"/>
                      <a:pt x="0" y="1101523"/>
                    </a:cubicBezTo>
                    <a:lnTo>
                      <a:pt x="0" y="15182"/>
                    </a:lnTo>
                    <a:cubicBezTo>
                      <a:pt x="0" y="11156"/>
                      <a:pt x="1600" y="7294"/>
                      <a:pt x="4447" y="4447"/>
                    </a:cubicBezTo>
                    <a:cubicBezTo>
                      <a:pt x="7294" y="1600"/>
                      <a:pt x="11156" y="0"/>
                      <a:pt x="1518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9525"/>
                <a:ext cx="8920433" cy="1126230"/>
              </a:xfrm>
              <a:prstGeom prst="rect">
                <a:avLst/>
              </a:prstGeom>
            </p:spPr>
            <p:txBody>
              <a:bodyPr lIns="55926" tIns="55926" rIns="55926" bIns="55926" rtlCol="0" anchor="ctr"/>
              <a:lstStyle/>
              <a:p>
                <a:pPr algn="ctr">
                  <a:lnSpc>
                    <a:spcPts val="588"/>
                  </a:lnSpc>
                </a:pPr>
                <a:endParaRPr sz="1168"/>
              </a:p>
            </p:txBody>
          </p:sp>
        </p:grpSp>
      </p:grpSp>
      <p:sp>
        <p:nvSpPr>
          <p:cNvPr id="9" name="TextBox 9"/>
          <p:cNvSpPr txBox="1"/>
          <p:nvPr/>
        </p:nvSpPr>
        <p:spPr>
          <a:xfrm>
            <a:off x="581943" y="8293366"/>
            <a:ext cx="9528121" cy="1035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89"/>
              </a:lnSpc>
              <a:spcBef>
                <a:spcPct val="0"/>
              </a:spcBef>
            </a:pPr>
            <a:r>
              <a:rPr lang="en-US" sz="6065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Sozialer</a:t>
            </a:r>
            <a:r>
              <a:rPr lang="en-US" sz="6065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6065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Rückzug</a:t>
            </a:r>
            <a:endParaRPr lang="en-US" sz="6065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252780" y="328725"/>
            <a:ext cx="10175657" cy="7231275"/>
          </a:xfrm>
          <a:custGeom>
            <a:avLst/>
            <a:gdLst/>
            <a:ahLst/>
            <a:cxnLst/>
            <a:rect l="l" t="t" r="r" b="b"/>
            <a:pathLst>
              <a:path w="10175657" h="7231276">
                <a:moveTo>
                  <a:pt x="0" y="0"/>
                </a:moveTo>
                <a:lnTo>
                  <a:pt x="10175657" y="0"/>
                </a:lnTo>
                <a:lnTo>
                  <a:pt x="10175657" y="7231276"/>
                </a:lnTo>
                <a:lnTo>
                  <a:pt x="0" y="72312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61" b="-5142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2777" y="7980134"/>
            <a:ext cx="10186444" cy="1850210"/>
            <a:chOff x="0" y="0"/>
            <a:chExt cx="13581925" cy="246694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581925" cy="2466947"/>
              <a:chOff x="0" y="0"/>
              <a:chExt cx="9378236" cy="170341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9378236" cy="1703412"/>
              </a:xfrm>
              <a:custGeom>
                <a:avLst/>
                <a:gdLst/>
                <a:ahLst/>
                <a:cxnLst/>
                <a:rect l="l" t="t" r="r" b="b"/>
                <a:pathLst>
                  <a:path w="9378236" h="1703412">
                    <a:moveTo>
                      <a:pt x="4560" y="0"/>
                    </a:moveTo>
                    <a:lnTo>
                      <a:pt x="9373676" y="0"/>
                    </a:lnTo>
                    <a:cubicBezTo>
                      <a:pt x="9374885" y="0"/>
                      <a:pt x="9376046" y="480"/>
                      <a:pt x="9376901" y="1336"/>
                    </a:cubicBezTo>
                    <a:cubicBezTo>
                      <a:pt x="9377755" y="2191"/>
                      <a:pt x="9378236" y="3351"/>
                      <a:pt x="9378236" y="4560"/>
                    </a:cubicBezTo>
                    <a:lnTo>
                      <a:pt x="9378236" y="1698852"/>
                    </a:lnTo>
                    <a:cubicBezTo>
                      <a:pt x="9378236" y="1700061"/>
                      <a:pt x="9377755" y="1701221"/>
                      <a:pt x="9376901" y="1702076"/>
                    </a:cubicBezTo>
                    <a:cubicBezTo>
                      <a:pt x="9376046" y="1702932"/>
                      <a:pt x="9374885" y="1703412"/>
                      <a:pt x="9373676" y="1703412"/>
                    </a:cubicBezTo>
                    <a:lnTo>
                      <a:pt x="4560" y="1703412"/>
                    </a:lnTo>
                    <a:cubicBezTo>
                      <a:pt x="2042" y="1703412"/>
                      <a:pt x="0" y="1701370"/>
                      <a:pt x="0" y="1698852"/>
                    </a:cubicBezTo>
                    <a:lnTo>
                      <a:pt x="0" y="4560"/>
                    </a:lnTo>
                    <a:cubicBezTo>
                      <a:pt x="0" y="3351"/>
                      <a:pt x="480" y="2191"/>
                      <a:pt x="1336" y="1336"/>
                    </a:cubicBezTo>
                    <a:cubicBezTo>
                      <a:pt x="2191" y="480"/>
                      <a:pt x="3351" y="0"/>
                      <a:pt x="4560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1347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9525"/>
                <a:ext cx="9378236" cy="1712937"/>
              </a:xfrm>
              <a:prstGeom prst="rect">
                <a:avLst/>
              </a:prstGeom>
            </p:spPr>
            <p:txBody>
              <a:bodyPr lIns="55926" tIns="55926" rIns="55926" bIns="55926" rtlCol="0" anchor="ctr"/>
              <a:lstStyle/>
              <a:p>
                <a:pPr algn="ctr">
                  <a:lnSpc>
                    <a:spcPts val="588"/>
                  </a:lnSpc>
                </a:pPr>
                <a:endParaRPr sz="1168"/>
              </a:p>
              <a:p>
                <a:pPr algn="ctr">
                  <a:lnSpc>
                    <a:spcPts val="588"/>
                  </a:lnSpc>
                </a:pPr>
                <a:endParaRPr sz="1168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329715" y="444497"/>
              <a:ext cx="12918916" cy="1617255"/>
              <a:chOff x="0" y="0"/>
              <a:chExt cx="8920433" cy="111670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920433" cy="1116705"/>
              </a:xfrm>
              <a:custGeom>
                <a:avLst/>
                <a:gdLst/>
                <a:ahLst/>
                <a:cxnLst/>
                <a:rect l="l" t="t" r="r" b="b"/>
                <a:pathLst>
                  <a:path w="8920433" h="1116705">
                    <a:moveTo>
                      <a:pt x="15182" y="0"/>
                    </a:moveTo>
                    <a:lnTo>
                      <a:pt x="8905251" y="0"/>
                    </a:lnTo>
                    <a:cubicBezTo>
                      <a:pt x="8909277" y="0"/>
                      <a:pt x="8913139" y="1600"/>
                      <a:pt x="8915986" y="4447"/>
                    </a:cubicBezTo>
                    <a:cubicBezTo>
                      <a:pt x="8918833" y="7294"/>
                      <a:pt x="8920433" y="11156"/>
                      <a:pt x="8920433" y="15182"/>
                    </a:cubicBezTo>
                    <a:lnTo>
                      <a:pt x="8920433" y="1101523"/>
                    </a:lnTo>
                    <a:cubicBezTo>
                      <a:pt x="8920433" y="1105549"/>
                      <a:pt x="8918833" y="1109411"/>
                      <a:pt x="8915986" y="1112258"/>
                    </a:cubicBezTo>
                    <a:cubicBezTo>
                      <a:pt x="8913139" y="1115105"/>
                      <a:pt x="8909277" y="1116705"/>
                      <a:pt x="8905251" y="1116705"/>
                    </a:cubicBezTo>
                    <a:lnTo>
                      <a:pt x="15182" y="1116705"/>
                    </a:lnTo>
                    <a:cubicBezTo>
                      <a:pt x="11156" y="1116705"/>
                      <a:pt x="7294" y="1115105"/>
                      <a:pt x="4447" y="1112258"/>
                    </a:cubicBezTo>
                    <a:cubicBezTo>
                      <a:pt x="1600" y="1109411"/>
                      <a:pt x="0" y="1105549"/>
                      <a:pt x="0" y="1101523"/>
                    </a:cubicBezTo>
                    <a:lnTo>
                      <a:pt x="0" y="15182"/>
                    </a:lnTo>
                    <a:cubicBezTo>
                      <a:pt x="0" y="11156"/>
                      <a:pt x="1600" y="7294"/>
                      <a:pt x="4447" y="4447"/>
                    </a:cubicBezTo>
                    <a:cubicBezTo>
                      <a:pt x="7294" y="1600"/>
                      <a:pt x="11156" y="0"/>
                      <a:pt x="1518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9525"/>
                <a:ext cx="8920433" cy="1126230"/>
              </a:xfrm>
              <a:prstGeom prst="rect">
                <a:avLst/>
              </a:prstGeom>
            </p:spPr>
            <p:txBody>
              <a:bodyPr lIns="55926" tIns="55926" rIns="55926" bIns="55926" rtlCol="0" anchor="ctr"/>
              <a:lstStyle/>
              <a:p>
                <a:pPr algn="ctr">
                  <a:lnSpc>
                    <a:spcPts val="588"/>
                  </a:lnSpc>
                </a:pPr>
                <a:endParaRPr sz="1168"/>
              </a:p>
            </p:txBody>
          </p:sp>
        </p:grpSp>
      </p:grpSp>
      <p:sp>
        <p:nvSpPr>
          <p:cNvPr id="9" name="TextBox 9"/>
          <p:cNvSpPr txBox="1"/>
          <p:nvPr/>
        </p:nvSpPr>
        <p:spPr>
          <a:xfrm>
            <a:off x="581943" y="8293366"/>
            <a:ext cx="9528121" cy="1035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89"/>
              </a:lnSpc>
              <a:spcBef>
                <a:spcPct val="0"/>
              </a:spcBef>
            </a:pPr>
            <a:r>
              <a:rPr lang="en-US" sz="606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Gesundheitsprobleme</a:t>
            </a:r>
          </a:p>
        </p:txBody>
      </p:sp>
      <p:sp>
        <p:nvSpPr>
          <p:cNvPr id="10" name="Freeform 10"/>
          <p:cNvSpPr/>
          <p:nvPr/>
        </p:nvSpPr>
        <p:spPr>
          <a:xfrm>
            <a:off x="252777" y="471648"/>
            <a:ext cx="10186444" cy="7168710"/>
          </a:xfrm>
          <a:custGeom>
            <a:avLst/>
            <a:gdLst/>
            <a:ahLst/>
            <a:cxnLst/>
            <a:rect l="l" t="t" r="r" b="b"/>
            <a:pathLst>
              <a:path w="10186444" h="7168710">
                <a:moveTo>
                  <a:pt x="0" y="0"/>
                </a:moveTo>
                <a:lnTo>
                  <a:pt x="10186444" y="0"/>
                </a:lnTo>
                <a:lnTo>
                  <a:pt x="10186444" y="7168710"/>
                </a:lnTo>
                <a:lnTo>
                  <a:pt x="0" y="71687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2777" y="7980134"/>
            <a:ext cx="10186444" cy="1850210"/>
            <a:chOff x="0" y="0"/>
            <a:chExt cx="13581925" cy="246694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581925" cy="2466947"/>
              <a:chOff x="0" y="0"/>
              <a:chExt cx="9378236" cy="170341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9378236" cy="1703412"/>
              </a:xfrm>
              <a:custGeom>
                <a:avLst/>
                <a:gdLst/>
                <a:ahLst/>
                <a:cxnLst/>
                <a:rect l="l" t="t" r="r" b="b"/>
                <a:pathLst>
                  <a:path w="9378236" h="1703412">
                    <a:moveTo>
                      <a:pt x="4560" y="0"/>
                    </a:moveTo>
                    <a:lnTo>
                      <a:pt x="9373676" y="0"/>
                    </a:lnTo>
                    <a:cubicBezTo>
                      <a:pt x="9374885" y="0"/>
                      <a:pt x="9376046" y="480"/>
                      <a:pt x="9376901" y="1336"/>
                    </a:cubicBezTo>
                    <a:cubicBezTo>
                      <a:pt x="9377755" y="2191"/>
                      <a:pt x="9378236" y="3351"/>
                      <a:pt x="9378236" y="4560"/>
                    </a:cubicBezTo>
                    <a:lnTo>
                      <a:pt x="9378236" y="1698852"/>
                    </a:lnTo>
                    <a:cubicBezTo>
                      <a:pt x="9378236" y="1700061"/>
                      <a:pt x="9377755" y="1701221"/>
                      <a:pt x="9376901" y="1702076"/>
                    </a:cubicBezTo>
                    <a:cubicBezTo>
                      <a:pt x="9376046" y="1702932"/>
                      <a:pt x="9374885" y="1703412"/>
                      <a:pt x="9373676" y="1703412"/>
                    </a:cubicBezTo>
                    <a:lnTo>
                      <a:pt x="4560" y="1703412"/>
                    </a:lnTo>
                    <a:cubicBezTo>
                      <a:pt x="2042" y="1703412"/>
                      <a:pt x="0" y="1701370"/>
                      <a:pt x="0" y="1698852"/>
                    </a:cubicBezTo>
                    <a:lnTo>
                      <a:pt x="0" y="4560"/>
                    </a:lnTo>
                    <a:cubicBezTo>
                      <a:pt x="0" y="3351"/>
                      <a:pt x="480" y="2191"/>
                      <a:pt x="1336" y="1336"/>
                    </a:cubicBezTo>
                    <a:cubicBezTo>
                      <a:pt x="2191" y="480"/>
                      <a:pt x="3351" y="0"/>
                      <a:pt x="4560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1347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9525"/>
                <a:ext cx="9378236" cy="1712937"/>
              </a:xfrm>
              <a:prstGeom prst="rect">
                <a:avLst/>
              </a:prstGeom>
            </p:spPr>
            <p:txBody>
              <a:bodyPr lIns="55926" tIns="55926" rIns="55926" bIns="55926" rtlCol="0" anchor="ctr"/>
              <a:lstStyle/>
              <a:p>
                <a:pPr algn="ctr">
                  <a:lnSpc>
                    <a:spcPts val="588"/>
                  </a:lnSpc>
                </a:pPr>
                <a:endParaRPr sz="1168"/>
              </a:p>
              <a:p>
                <a:pPr algn="ctr">
                  <a:lnSpc>
                    <a:spcPts val="588"/>
                  </a:lnSpc>
                </a:pPr>
                <a:endParaRPr sz="1168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329715" y="444497"/>
              <a:ext cx="12918916" cy="1617255"/>
              <a:chOff x="0" y="0"/>
              <a:chExt cx="8920433" cy="111670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920433" cy="1116705"/>
              </a:xfrm>
              <a:custGeom>
                <a:avLst/>
                <a:gdLst/>
                <a:ahLst/>
                <a:cxnLst/>
                <a:rect l="l" t="t" r="r" b="b"/>
                <a:pathLst>
                  <a:path w="8920433" h="1116705">
                    <a:moveTo>
                      <a:pt x="15182" y="0"/>
                    </a:moveTo>
                    <a:lnTo>
                      <a:pt x="8905251" y="0"/>
                    </a:lnTo>
                    <a:cubicBezTo>
                      <a:pt x="8909277" y="0"/>
                      <a:pt x="8913139" y="1600"/>
                      <a:pt x="8915986" y="4447"/>
                    </a:cubicBezTo>
                    <a:cubicBezTo>
                      <a:pt x="8918833" y="7294"/>
                      <a:pt x="8920433" y="11156"/>
                      <a:pt x="8920433" y="15182"/>
                    </a:cubicBezTo>
                    <a:lnTo>
                      <a:pt x="8920433" y="1101523"/>
                    </a:lnTo>
                    <a:cubicBezTo>
                      <a:pt x="8920433" y="1105549"/>
                      <a:pt x="8918833" y="1109411"/>
                      <a:pt x="8915986" y="1112258"/>
                    </a:cubicBezTo>
                    <a:cubicBezTo>
                      <a:pt x="8913139" y="1115105"/>
                      <a:pt x="8909277" y="1116705"/>
                      <a:pt x="8905251" y="1116705"/>
                    </a:cubicBezTo>
                    <a:lnTo>
                      <a:pt x="15182" y="1116705"/>
                    </a:lnTo>
                    <a:cubicBezTo>
                      <a:pt x="11156" y="1116705"/>
                      <a:pt x="7294" y="1115105"/>
                      <a:pt x="4447" y="1112258"/>
                    </a:cubicBezTo>
                    <a:cubicBezTo>
                      <a:pt x="1600" y="1109411"/>
                      <a:pt x="0" y="1105549"/>
                      <a:pt x="0" y="1101523"/>
                    </a:cubicBezTo>
                    <a:lnTo>
                      <a:pt x="0" y="15182"/>
                    </a:lnTo>
                    <a:cubicBezTo>
                      <a:pt x="0" y="11156"/>
                      <a:pt x="1600" y="7294"/>
                      <a:pt x="4447" y="4447"/>
                    </a:cubicBezTo>
                    <a:cubicBezTo>
                      <a:pt x="7294" y="1600"/>
                      <a:pt x="11156" y="0"/>
                      <a:pt x="1518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9525"/>
                <a:ext cx="8920433" cy="1126230"/>
              </a:xfrm>
              <a:prstGeom prst="rect">
                <a:avLst/>
              </a:prstGeom>
            </p:spPr>
            <p:txBody>
              <a:bodyPr lIns="55926" tIns="55926" rIns="55926" bIns="55926" rtlCol="0" anchor="ctr"/>
              <a:lstStyle/>
              <a:p>
                <a:pPr algn="ctr">
                  <a:lnSpc>
                    <a:spcPts val="588"/>
                  </a:lnSpc>
                </a:pPr>
                <a:endParaRPr sz="1168"/>
              </a:p>
            </p:txBody>
          </p:sp>
        </p:grpSp>
      </p:grpSp>
      <p:sp>
        <p:nvSpPr>
          <p:cNvPr id="9" name="TextBox 9"/>
          <p:cNvSpPr txBox="1"/>
          <p:nvPr/>
        </p:nvSpPr>
        <p:spPr>
          <a:xfrm>
            <a:off x="581943" y="8293366"/>
            <a:ext cx="9528121" cy="1035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89"/>
              </a:lnSpc>
              <a:spcBef>
                <a:spcPct val="0"/>
              </a:spcBef>
            </a:pPr>
            <a:r>
              <a:rPr lang="en-US" sz="6065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Schlechte</a:t>
            </a:r>
            <a:r>
              <a:rPr lang="en-US" sz="6065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Laune</a:t>
            </a:r>
          </a:p>
        </p:txBody>
      </p:sp>
      <p:sp>
        <p:nvSpPr>
          <p:cNvPr id="10" name="Freeform 10"/>
          <p:cNvSpPr/>
          <p:nvPr/>
        </p:nvSpPr>
        <p:spPr>
          <a:xfrm>
            <a:off x="252779" y="444536"/>
            <a:ext cx="10092857" cy="7115464"/>
          </a:xfrm>
          <a:custGeom>
            <a:avLst/>
            <a:gdLst/>
            <a:ahLst/>
            <a:cxnLst/>
            <a:rect l="l" t="t" r="r" b="b"/>
            <a:pathLst>
              <a:path w="10092857" h="7115464">
                <a:moveTo>
                  <a:pt x="0" y="0"/>
                </a:moveTo>
                <a:lnTo>
                  <a:pt x="10092858" y="0"/>
                </a:lnTo>
                <a:lnTo>
                  <a:pt x="10092858" y="7115464"/>
                </a:lnTo>
                <a:lnTo>
                  <a:pt x="0" y="711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2777" y="7980134"/>
            <a:ext cx="10186444" cy="1850210"/>
            <a:chOff x="0" y="0"/>
            <a:chExt cx="13581925" cy="246694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581925" cy="2466947"/>
              <a:chOff x="0" y="0"/>
              <a:chExt cx="9378236" cy="170341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9378236" cy="1703412"/>
              </a:xfrm>
              <a:custGeom>
                <a:avLst/>
                <a:gdLst/>
                <a:ahLst/>
                <a:cxnLst/>
                <a:rect l="l" t="t" r="r" b="b"/>
                <a:pathLst>
                  <a:path w="9378236" h="1703412">
                    <a:moveTo>
                      <a:pt x="4560" y="0"/>
                    </a:moveTo>
                    <a:lnTo>
                      <a:pt x="9373676" y="0"/>
                    </a:lnTo>
                    <a:cubicBezTo>
                      <a:pt x="9374885" y="0"/>
                      <a:pt x="9376046" y="480"/>
                      <a:pt x="9376901" y="1336"/>
                    </a:cubicBezTo>
                    <a:cubicBezTo>
                      <a:pt x="9377755" y="2191"/>
                      <a:pt x="9378236" y="3351"/>
                      <a:pt x="9378236" y="4560"/>
                    </a:cubicBezTo>
                    <a:lnTo>
                      <a:pt x="9378236" y="1698852"/>
                    </a:lnTo>
                    <a:cubicBezTo>
                      <a:pt x="9378236" y="1700061"/>
                      <a:pt x="9377755" y="1701221"/>
                      <a:pt x="9376901" y="1702076"/>
                    </a:cubicBezTo>
                    <a:cubicBezTo>
                      <a:pt x="9376046" y="1702932"/>
                      <a:pt x="9374885" y="1703412"/>
                      <a:pt x="9373676" y="1703412"/>
                    </a:cubicBezTo>
                    <a:lnTo>
                      <a:pt x="4560" y="1703412"/>
                    </a:lnTo>
                    <a:cubicBezTo>
                      <a:pt x="2042" y="1703412"/>
                      <a:pt x="0" y="1701370"/>
                      <a:pt x="0" y="1698852"/>
                    </a:cubicBezTo>
                    <a:lnTo>
                      <a:pt x="0" y="4560"/>
                    </a:lnTo>
                    <a:cubicBezTo>
                      <a:pt x="0" y="3351"/>
                      <a:pt x="480" y="2191"/>
                      <a:pt x="1336" y="1336"/>
                    </a:cubicBezTo>
                    <a:cubicBezTo>
                      <a:pt x="2191" y="480"/>
                      <a:pt x="3351" y="0"/>
                      <a:pt x="4560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1347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9525"/>
                <a:ext cx="9378236" cy="1712937"/>
              </a:xfrm>
              <a:prstGeom prst="rect">
                <a:avLst/>
              </a:prstGeom>
            </p:spPr>
            <p:txBody>
              <a:bodyPr lIns="55926" tIns="55926" rIns="55926" bIns="55926" rtlCol="0" anchor="ctr"/>
              <a:lstStyle/>
              <a:p>
                <a:pPr algn="ctr">
                  <a:lnSpc>
                    <a:spcPts val="588"/>
                  </a:lnSpc>
                </a:pPr>
                <a:endParaRPr sz="1168"/>
              </a:p>
              <a:p>
                <a:pPr algn="ctr">
                  <a:lnSpc>
                    <a:spcPts val="588"/>
                  </a:lnSpc>
                </a:pPr>
                <a:endParaRPr sz="1168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329715" y="444497"/>
              <a:ext cx="12918916" cy="1617255"/>
              <a:chOff x="0" y="0"/>
              <a:chExt cx="8920433" cy="111670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920433" cy="1116705"/>
              </a:xfrm>
              <a:custGeom>
                <a:avLst/>
                <a:gdLst/>
                <a:ahLst/>
                <a:cxnLst/>
                <a:rect l="l" t="t" r="r" b="b"/>
                <a:pathLst>
                  <a:path w="8920433" h="1116705">
                    <a:moveTo>
                      <a:pt x="15182" y="0"/>
                    </a:moveTo>
                    <a:lnTo>
                      <a:pt x="8905251" y="0"/>
                    </a:lnTo>
                    <a:cubicBezTo>
                      <a:pt x="8909277" y="0"/>
                      <a:pt x="8913139" y="1600"/>
                      <a:pt x="8915986" y="4447"/>
                    </a:cubicBezTo>
                    <a:cubicBezTo>
                      <a:pt x="8918833" y="7294"/>
                      <a:pt x="8920433" y="11156"/>
                      <a:pt x="8920433" y="15182"/>
                    </a:cubicBezTo>
                    <a:lnTo>
                      <a:pt x="8920433" y="1101523"/>
                    </a:lnTo>
                    <a:cubicBezTo>
                      <a:pt x="8920433" y="1105549"/>
                      <a:pt x="8918833" y="1109411"/>
                      <a:pt x="8915986" y="1112258"/>
                    </a:cubicBezTo>
                    <a:cubicBezTo>
                      <a:pt x="8913139" y="1115105"/>
                      <a:pt x="8909277" y="1116705"/>
                      <a:pt x="8905251" y="1116705"/>
                    </a:cubicBezTo>
                    <a:lnTo>
                      <a:pt x="15182" y="1116705"/>
                    </a:lnTo>
                    <a:cubicBezTo>
                      <a:pt x="11156" y="1116705"/>
                      <a:pt x="7294" y="1115105"/>
                      <a:pt x="4447" y="1112258"/>
                    </a:cubicBezTo>
                    <a:cubicBezTo>
                      <a:pt x="1600" y="1109411"/>
                      <a:pt x="0" y="1105549"/>
                      <a:pt x="0" y="1101523"/>
                    </a:cubicBezTo>
                    <a:lnTo>
                      <a:pt x="0" y="15182"/>
                    </a:lnTo>
                    <a:cubicBezTo>
                      <a:pt x="0" y="11156"/>
                      <a:pt x="1600" y="7294"/>
                      <a:pt x="4447" y="4447"/>
                    </a:cubicBezTo>
                    <a:cubicBezTo>
                      <a:pt x="7294" y="1600"/>
                      <a:pt x="11156" y="0"/>
                      <a:pt x="1518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9525"/>
                <a:ext cx="8920433" cy="1126230"/>
              </a:xfrm>
              <a:prstGeom prst="rect">
                <a:avLst/>
              </a:prstGeom>
            </p:spPr>
            <p:txBody>
              <a:bodyPr lIns="55926" tIns="55926" rIns="55926" bIns="55926" rtlCol="0" anchor="ctr"/>
              <a:lstStyle/>
              <a:p>
                <a:pPr algn="ctr">
                  <a:lnSpc>
                    <a:spcPts val="588"/>
                  </a:lnSpc>
                </a:pPr>
                <a:endParaRPr sz="1168"/>
              </a:p>
            </p:txBody>
          </p:sp>
        </p:grpSp>
      </p:grpSp>
      <p:sp>
        <p:nvSpPr>
          <p:cNvPr id="9" name="TextBox 9"/>
          <p:cNvSpPr txBox="1"/>
          <p:nvPr/>
        </p:nvSpPr>
        <p:spPr>
          <a:xfrm>
            <a:off x="581943" y="8293366"/>
            <a:ext cx="9528121" cy="1035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89"/>
              </a:lnSpc>
              <a:spcBef>
                <a:spcPct val="0"/>
              </a:spcBef>
            </a:pPr>
            <a:r>
              <a:rPr lang="en-US" sz="6065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Nutzungsdrang</a:t>
            </a:r>
            <a:endParaRPr lang="en-US" sz="6065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252778" y="388446"/>
            <a:ext cx="10172418" cy="7171555"/>
          </a:xfrm>
          <a:custGeom>
            <a:avLst/>
            <a:gdLst/>
            <a:ahLst/>
            <a:cxnLst/>
            <a:rect l="l" t="t" r="r" b="b"/>
            <a:pathLst>
              <a:path w="10172418" h="7171555">
                <a:moveTo>
                  <a:pt x="0" y="0"/>
                </a:moveTo>
                <a:lnTo>
                  <a:pt x="10172418" y="0"/>
                </a:lnTo>
                <a:lnTo>
                  <a:pt x="10172418" y="7171555"/>
                </a:lnTo>
                <a:lnTo>
                  <a:pt x="0" y="71715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/>
          <p:cNvGrpSpPr/>
          <p:nvPr/>
        </p:nvGrpSpPr>
        <p:grpSpPr>
          <a:xfrm rot="16200000">
            <a:off x="-4382550" y="5072645"/>
            <a:ext cx="14387014" cy="4967712"/>
            <a:chOff x="0" y="0"/>
            <a:chExt cx="13149382" cy="4612037"/>
          </a:xfrm>
        </p:grpSpPr>
        <p:grpSp>
          <p:nvGrpSpPr>
            <p:cNvPr id="11" name="Group 3"/>
            <p:cNvGrpSpPr/>
            <p:nvPr/>
          </p:nvGrpSpPr>
          <p:grpSpPr>
            <a:xfrm>
              <a:off x="0" y="0"/>
              <a:ext cx="13149382" cy="4612037"/>
              <a:chOff x="0" y="0"/>
              <a:chExt cx="6476177" cy="2271466"/>
            </a:xfrm>
          </p:grpSpPr>
          <p:sp>
            <p:nvSpPr>
              <p:cNvPr id="16" name="Freeform 4"/>
              <p:cNvSpPr/>
              <p:nvPr/>
            </p:nvSpPr>
            <p:spPr>
              <a:xfrm>
                <a:off x="0" y="0"/>
                <a:ext cx="6476177" cy="2271466"/>
              </a:xfrm>
              <a:custGeom>
                <a:avLst/>
                <a:gdLst/>
                <a:ahLst/>
                <a:cxnLst/>
                <a:rect l="l" t="t" r="r" b="b"/>
                <a:pathLst>
                  <a:path w="6476177" h="2271466">
                    <a:moveTo>
                      <a:pt x="4547" y="0"/>
                    </a:moveTo>
                    <a:lnTo>
                      <a:pt x="6471630" y="0"/>
                    </a:lnTo>
                    <a:cubicBezTo>
                      <a:pt x="6474141" y="0"/>
                      <a:pt x="6476177" y="2036"/>
                      <a:pt x="6476177" y="4547"/>
                    </a:cubicBezTo>
                    <a:lnTo>
                      <a:pt x="6476177" y="2266919"/>
                    </a:lnTo>
                    <a:cubicBezTo>
                      <a:pt x="6476177" y="2268125"/>
                      <a:pt x="6475698" y="2269281"/>
                      <a:pt x="6474845" y="2270134"/>
                    </a:cubicBezTo>
                    <a:cubicBezTo>
                      <a:pt x="6473992" y="2270987"/>
                      <a:pt x="6472836" y="2271466"/>
                      <a:pt x="6471630" y="2271466"/>
                    </a:cubicBezTo>
                    <a:lnTo>
                      <a:pt x="4547" y="2271466"/>
                    </a:lnTo>
                    <a:cubicBezTo>
                      <a:pt x="3341" y="2271466"/>
                      <a:pt x="2184" y="2270987"/>
                      <a:pt x="1332" y="2270134"/>
                    </a:cubicBezTo>
                    <a:cubicBezTo>
                      <a:pt x="479" y="2269281"/>
                      <a:pt x="0" y="2268125"/>
                      <a:pt x="0" y="2266919"/>
                    </a:cubicBezTo>
                    <a:lnTo>
                      <a:pt x="0" y="4547"/>
                    </a:lnTo>
                    <a:cubicBezTo>
                      <a:pt x="0" y="3341"/>
                      <a:pt x="479" y="2184"/>
                      <a:pt x="1332" y="1332"/>
                    </a:cubicBezTo>
                    <a:cubicBezTo>
                      <a:pt x="2184" y="479"/>
                      <a:pt x="3341" y="0"/>
                      <a:pt x="4547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7" name="TextBox 5"/>
              <p:cNvSpPr txBox="1"/>
              <p:nvPr/>
            </p:nvSpPr>
            <p:spPr>
              <a:xfrm>
                <a:off x="0" y="-19050"/>
                <a:ext cx="6476177" cy="2290516"/>
              </a:xfrm>
              <a:prstGeom prst="rect">
                <a:avLst/>
              </a:prstGeom>
            </p:spPr>
            <p:txBody>
              <a:bodyPr lIns="57444" tIns="57444" rIns="57444" bIns="57444" rtlCol="0" anchor="ctr"/>
              <a:lstStyle/>
              <a:p>
                <a:pPr>
                  <a:lnSpc>
                    <a:spcPts val="520"/>
                  </a:lnSpc>
                </a:pPr>
                <a:endParaRPr sz="1168"/>
              </a:p>
              <a:p>
                <a:pPr>
                  <a:lnSpc>
                    <a:spcPts val="520"/>
                  </a:lnSpc>
                </a:pPr>
                <a:endParaRPr sz="1168"/>
              </a:p>
            </p:txBody>
          </p:sp>
        </p:grpSp>
        <p:grpSp>
          <p:nvGrpSpPr>
            <p:cNvPr id="12" name="Group 6"/>
            <p:cNvGrpSpPr/>
            <p:nvPr/>
          </p:nvGrpSpPr>
          <p:grpSpPr>
            <a:xfrm>
              <a:off x="298816" y="268880"/>
              <a:ext cx="12444358" cy="4027974"/>
              <a:chOff x="0" y="-19050"/>
              <a:chExt cx="6128947" cy="1983810"/>
            </a:xfrm>
          </p:grpSpPr>
          <p:sp>
            <p:nvSpPr>
              <p:cNvPr id="14" name="Freeform 7"/>
              <p:cNvSpPr/>
              <p:nvPr/>
            </p:nvSpPr>
            <p:spPr>
              <a:xfrm>
                <a:off x="0" y="0"/>
                <a:ext cx="6128947" cy="1964760"/>
              </a:xfrm>
              <a:custGeom>
                <a:avLst/>
                <a:gdLst/>
                <a:ahLst/>
                <a:cxnLst/>
                <a:rect l="l" t="t" r="r" b="b"/>
                <a:pathLst>
                  <a:path w="6128947" h="1964760">
                    <a:moveTo>
                      <a:pt x="15213" y="0"/>
                    </a:moveTo>
                    <a:lnTo>
                      <a:pt x="6113734" y="0"/>
                    </a:lnTo>
                    <a:cubicBezTo>
                      <a:pt x="6117769" y="0"/>
                      <a:pt x="6121638" y="1603"/>
                      <a:pt x="6124491" y="4456"/>
                    </a:cubicBezTo>
                    <a:cubicBezTo>
                      <a:pt x="6127345" y="7309"/>
                      <a:pt x="6128947" y="11178"/>
                      <a:pt x="6128947" y="15213"/>
                    </a:cubicBezTo>
                    <a:lnTo>
                      <a:pt x="6128947" y="1949547"/>
                    </a:lnTo>
                    <a:cubicBezTo>
                      <a:pt x="6128947" y="1957949"/>
                      <a:pt x="6122136" y="1964760"/>
                      <a:pt x="6113734" y="1964760"/>
                    </a:cubicBezTo>
                    <a:lnTo>
                      <a:pt x="15213" y="1964760"/>
                    </a:lnTo>
                    <a:cubicBezTo>
                      <a:pt x="11178" y="1964760"/>
                      <a:pt x="7309" y="1963157"/>
                      <a:pt x="4456" y="1960304"/>
                    </a:cubicBezTo>
                    <a:cubicBezTo>
                      <a:pt x="1603" y="1957451"/>
                      <a:pt x="0" y="1953581"/>
                      <a:pt x="0" y="1949547"/>
                    </a:cubicBezTo>
                    <a:lnTo>
                      <a:pt x="0" y="15213"/>
                    </a:lnTo>
                    <a:cubicBezTo>
                      <a:pt x="0" y="11178"/>
                      <a:pt x="1603" y="7309"/>
                      <a:pt x="4456" y="4456"/>
                    </a:cubicBezTo>
                    <a:cubicBezTo>
                      <a:pt x="7309" y="1603"/>
                      <a:pt x="11178" y="0"/>
                      <a:pt x="1521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5" name="TextBox 8"/>
              <p:cNvSpPr txBox="1"/>
              <p:nvPr/>
            </p:nvSpPr>
            <p:spPr>
              <a:xfrm>
                <a:off x="0" y="-19050"/>
                <a:ext cx="6128947" cy="1983810"/>
              </a:xfrm>
              <a:prstGeom prst="rect">
                <a:avLst/>
              </a:prstGeom>
            </p:spPr>
            <p:txBody>
              <a:bodyPr lIns="57444" tIns="57444" rIns="57444" bIns="57444" rtlCol="0" anchor="ctr"/>
              <a:lstStyle/>
              <a:p>
                <a:pPr>
                  <a:lnSpc>
                    <a:spcPts val="520"/>
                  </a:lnSpc>
                </a:pPr>
                <a:endParaRPr sz="1168"/>
              </a:p>
            </p:txBody>
          </p:sp>
        </p:grpSp>
        <p:sp>
          <p:nvSpPr>
            <p:cNvPr id="13" name="TextBox 9"/>
            <p:cNvSpPr txBox="1"/>
            <p:nvPr/>
          </p:nvSpPr>
          <p:spPr>
            <a:xfrm>
              <a:off x="731152" y="530615"/>
              <a:ext cx="11833006" cy="35431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8800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TIPP 1:</a:t>
              </a:r>
            </a:p>
            <a:p>
              <a:pPr>
                <a:spcBef>
                  <a:spcPct val="0"/>
                </a:spcBef>
              </a:pPr>
              <a:r>
                <a:rPr lang="en-US" sz="800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Einstellungen</a:t>
              </a:r>
              <a:r>
                <a:rPr lang="en-US" sz="8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am Smartphone </a:t>
              </a:r>
              <a:r>
                <a:rPr lang="en-US" sz="800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ändern</a:t>
              </a:r>
              <a:endParaRPr lang="en-US" sz="8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8" name="Group 10"/>
          <p:cNvGrpSpPr/>
          <p:nvPr/>
        </p:nvGrpSpPr>
        <p:grpSpPr>
          <a:xfrm rot="16200000">
            <a:off x="807055" y="5210717"/>
            <a:ext cx="14387012" cy="4691566"/>
            <a:chOff x="0" y="0"/>
            <a:chExt cx="13149382" cy="4612037"/>
          </a:xfrm>
        </p:grpSpPr>
        <p:grpSp>
          <p:nvGrpSpPr>
            <p:cNvPr id="19" name="Group 11"/>
            <p:cNvGrpSpPr/>
            <p:nvPr/>
          </p:nvGrpSpPr>
          <p:grpSpPr>
            <a:xfrm>
              <a:off x="0" y="0"/>
              <a:ext cx="13149382" cy="4612037"/>
              <a:chOff x="0" y="0"/>
              <a:chExt cx="6476177" cy="2271466"/>
            </a:xfrm>
          </p:grpSpPr>
          <p:sp>
            <p:nvSpPr>
              <p:cNvPr id="24" name="Freeform 12"/>
              <p:cNvSpPr/>
              <p:nvPr/>
            </p:nvSpPr>
            <p:spPr>
              <a:xfrm>
                <a:off x="0" y="0"/>
                <a:ext cx="6476177" cy="2271466"/>
              </a:xfrm>
              <a:custGeom>
                <a:avLst/>
                <a:gdLst/>
                <a:ahLst/>
                <a:cxnLst/>
                <a:rect l="l" t="t" r="r" b="b"/>
                <a:pathLst>
                  <a:path w="6476177" h="2271466">
                    <a:moveTo>
                      <a:pt x="4547" y="0"/>
                    </a:moveTo>
                    <a:lnTo>
                      <a:pt x="6471630" y="0"/>
                    </a:lnTo>
                    <a:cubicBezTo>
                      <a:pt x="6474141" y="0"/>
                      <a:pt x="6476177" y="2036"/>
                      <a:pt x="6476177" y="4547"/>
                    </a:cubicBezTo>
                    <a:lnTo>
                      <a:pt x="6476177" y="2266919"/>
                    </a:lnTo>
                    <a:cubicBezTo>
                      <a:pt x="6476177" y="2268125"/>
                      <a:pt x="6475698" y="2269281"/>
                      <a:pt x="6474845" y="2270134"/>
                    </a:cubicBezTo>
                    <a:cubicBezTo>
                      <a:pt x="6473992" y="2270987"/>
                      <a:pt x="6472836" y="2271466"/>
                      <a:pt x="6471630" y="2271466"/>
                    </a:cubicBezTo>
                    <a:lnTo>
                      <a:pt x="4547" y="2271466"/>
                    </a:lnTo>
                    <a:cubicBezTo>
                      <a:pt x="3341" y="2271466"/>
                      <a:pt x="2184" y="2270987"/>
                      <a:pt x="1332" y="2270134"/>
                    </a:cubicBezTo>
                    <a:cubicBezTo>
                      <a:pt x="479" y="2269281"/>
                      <a:pt x="0" y="2268125"/>
                      <a:pt x="0" y="2266919"/>
                    </a:cubicBezTo>
                    <a:lnTo>
                      <a:pt x="0" y="4547"/>
                    </a:lnTo>
                    <a:cubicBezTo>
                      <a:pt x="0" y="3341"/>
                      <a:pt x="479" y="2184"/>
                      <a:pt x="1332" y="1332"/>
                    </a:cubicBezTo>
                    <a:cubicBezTo>
                      <a:pt x="2184" y="479"/>
                      <a:pt x="3341" y="0"/>
                      <a:pt x="4547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5" name="TextBox 13"/>
              <p:cNvSpPr txBox="1"/>
              <p:nvPr/>
            </p:nvSpPr>
            <p:spPr>
              <a:xfrm>
                <a:off x="0" y="-19050"/>
                <a:ext cx="6476177" cy="2290516"/>
              </a:xfrm>
              <a:prstGeom prst="rect">
                <a:avLst/>
              </a:prstGeom>
            </p:spPr>
            <p:txBody>
              <a:bodyPr lIns="57444" tIns="57444" rIns="57444" bIns="57444" rtlCol="0" anchor="ctr"/>
              <a:lstStyle/>
              <a:p>
                <a:pPr>
                  <a:lnSpc>
                    <a:spcPts val="520"/>
                  </a:lnSpc>
                </a:pPr>
                <a:endParaRPr sz="1168"/>
              </a:p>
              <a:p>
                <a:pPr>
                  <a:lnSpc>
                    <a:spcPts val="520"/>
                  </a:lnSpc>
                </a:pPr>
                <a:endParaRPr sz="1168"/>
              </a:p>
            </p:txBody>
          </p:sp>
        </p:grpSp>
        <p:grpSp>
          <p:nvGrpSpPr>
            <p:cNvPr id="20" name="Group 14"/>
            <p:cNvGrpSpPr/>
            <p:nvPr/>
          </p:nvGrpSpPr>
          <p:grpSpPr>
            <a:xfrm>
              <a:off x="298816" y="307560"/>
              <a:ext cx="12444358" cy="3989294"/>
              <a:chOff x="0" y="0"/>
              <a:chExt cx="6128947" cy="1964760"/>
            </a:xfrm>
          </p:grpSpPr>
          <p:sp>
            <p:nvSpPr>
              <p:cNvPr id="22" name="Freeform 15"/>
              <p:cNvSpPr/>
              <p:nvPr/>
            </p:nvSpPr>
            <p:spPr>
              <a:xfrm>
                <a:off x="0" y="0"/>
                <a:ext cx="6128947" cy="1964760"/>
              </a:xfrm>
              <a:custGeom>
                <a:avLst/>
                <a:gdLst/>
                <a:ahLst/>
                <a:cxnLst/>
                <a:rect l="l" t="t" r="r" b="b"/>
                <a:pathLst>
                  <a:path w="6128947" h="1964760">
                    <a:moveTo>
                      <a:pt x="15213" y="0"/>
                    </a:moveTo>
                    <a:lnTo>
                      <a:pt x="6113734" y="0"/>
                    </a:lnTo>
                    <a:cubicBezTo>
                      <a:pt x="6117769" y="0"/>
                      <a:pt x="6121638" y="1603"/>
                      <a:pt x="6124491" y="4456"/>
                    </a:cubicBezTo>
                    <a:cubicBezTo>
                      <a:pt x="6127345" y="7309"/>
                      <a:pt x="6128947" y="11178"/>
                      <a:pt x="6128947" y="15213"/>
                    </a:cubicBezTo>
                    <a:lnTo>
                      <a:pt x="6128947" y="1949547"/>
                    </a:lnTo>
                    <a:cubicBezTo>
                      <a:pt x="6128947" y="1957949"/>
                      <a:pt x="6122136" y="1964760"/>
                      <a:pt x="6113734" y="1964760"/>
                    </a:cubicBezTo>
                    <a:lnTo>
                      <a:pt x="15213" y="1964760"/>
                    </a:lnTo>
                    <a:cubicBezTo>
                      <a:pt x="11178" y="1964760"/>
                      <a:pt x="7309" y="1963157"/>
                      <a:pt x="4456" y="1960304"/>
                    </a:cubicBezTo>
                    <a:cubicBezTo>
                      <a:pt x="1603" y="1957451"/>
                      <a:pt x="0" y="1953581"/>
                      <a:pt x="0" y="1949547"/>
                    </a:cubicBezTo>
                    <a:lnTo>
                      <a:pt x="0" y="15213"/>
                    </a:lnTo>
                    <a:cubicBezTo>
                      <a:pt x="0" y="11178"/>
                      <a:pt x="1603" y="7309"/>
                      <a:pt x="4456" y="4456"/>
                    </a:cubicBezTo>
                    <a:cubicBezTo>
                      <a:pt x="7309" y="1603"/>
                      <a:pt x="11178" y="0"/>
                      <a:pt x="1521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3" name="TextBox 16"/>
              <p:cNvSpPr txBox="1"/>
              <p:nvPr/>
            </p:nvSpPr>
            <p:spPr>
              <a:xfrm>
                <a:off x="0" y="-19050"/>
                <a:ext cx="6128947" cy="1983810"/>
              </a:xfrm>
              <a:prstGeom prst="rect">
                <a:avLst/>
              </a:prstGeom>
            </p:spPr>
            <p:txBody>
              <a:bodyPr lIns="57444" tIns="57444" rIns="57444" bIns="57444" rtlCol="0" anchor="ctr"/>
              <a:lstStyle/>
              <a:p>
                <a:pPr>
                  <a:lnSpc>
                    <a:spcPts val="520"/>
                  </a:lnSpc>
                </a:pPr>
                <a:endParaRPr sz="1168"/>
              </a:p>
            </p:txBody>
          </p:sp>
        </p:grpSp>
        <p:sp>
          <p:nvSpPr>
            <p:cNvPr id="21" name="TextBox 17"/>
            <p:cNvSpPr txBox="1"/>
            <p:nvPr/>
          </p:nvSpPr>
          <p:spPr>
            <a:xfrm>
              <a:off x="731150" y="765717"/>
              <a:ext cx="11833008" cy="28856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717"/>
                </a:lnSpc>
              </a:pPr>
              <a:r>
                <a:rPr lang="en-US" sz="8800" b="1" dirty="0">
                  <a:solidFill>
                    <a:srgbClr val="000000"/>
                  </a:solidFill>
                  <a:latin typeface="Poppins Bold"/>
                  <a:cs typeface="Poppins Bold"/>
                  <a:sym typeface="Poppins Bold"/>
                </a:rPr>
                <a:t>TIPP</a:t>
              </a:r>
              <a:r>
                <a:rPr lang="en-US" sz="5511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2:</a:t>
              </a:r>
            </a:p>
            <a:p>
              <a:pPr>
                <a:lnSpc>
                  <a:spcPts val="7385"/>
                </a:lnSpc>
              </a:pPr>
              <a:r>
                <a:rPr lang="en-US" sz="8000" dirty="0" err="1">
                  <a:solidFill>
                    <a:srgbClr val="000000"/>
                  </a:solidFill>
                  <a:latin typeface="Poppins"/>
                  <a:cs typeface="Poppins"/>
                  <a:sym typeface="Poppins"/>
                </a:rPr>
                <a:t>Mediennutzungsvertrag</a:t>
              </a:r>
              <a:endParaRPr lang="en-US" sz="8000" dirty="0">
                <a:solidFill>
                  <a:srgbClr val="000000"/>
                </a:solidFill>
                <a:latin typeface="Poppins"/>
                <a:cs typeface="Poppins"/>
                <a:sym typeface="Poppins"/>
              </a:endParaRPr>
            </a:p>
            <a:p>
              <a:pPr>
                <a:lnSpc>
                  <a:spcPts val="7385"/>
                </a:lnSpc>
                <a:spcBef>
                  <a:spcPct val="0"/>
                </a:spcBef>
              </a:pPr>
              <a:r>
                <a:rPr lang="en-US" sz="8000" dirty="0" err="1">
                  <a:solidFill>
                    <a:srgbClr val="000000"/>
                  </a:solidFill>
                  <a:latin typeface="Poppins"/>
                  <a:cs typeface="Poppins"/>
                  <a:sym typeface="Poppins"/>
                </a:rPr>
                <a:t>erstellen</a:t>
              </a:r>
              <a:endParaRPr lang="en-US" sz="8000" dirty="0">
                <a:solidFill>
                  <a:srgbClr val="000000"/>
                </a:solidFill>
                <a:latin typeface="Poppins"/>
                <a:cs typeface="Poppins"/>
                <a:sym typeface="Poppi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769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Benutzerdefiniert</PresentationFormat>
  <Paragraphs>31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Poppins Bold</vt:lpstr>
      <vt:lpstr>Poppins</vt:lpstr>
      <vt:lpstr>Arial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C-K_3-3 Impulsbild + KlaZi-Material</dc:title>
  <dc:creator>Prues, Silke</dc:creator>
  <cp:lastModifiedBy>Prues, Silke</cp:lastModifiedBy>
  <cp:revision>3</cp:revision>
  <dcterms:created xsi:type="dcterms:W3CDTF">2006-08-16T00:00:00Z</dcterms:created>
  <dcterms:modified xsi:type="dcterms:W3CDTF">2026-06-14T06:49:11Z</dcterms:modified>
  <dc:identifier>DAHE1oFkvgQ</dc:identifier>
</cp:coreProperties>
</file>