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9545" y="5402657"/>
            <a:ext cx="6812592" cy="4793356"/>
            <a:chOff x="0" y="0"/>
            <a:chExt cx="9083456" cy="639114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391141"/>
              <a:chOff x="0" y="0"/>
              <a:chExt cx="2441479" cy="17178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1783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83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102"/>
                    </a:lnTo>
                    <a:cubicBezTo>
                      <a:pt x="2441479" y="1707655"/>
                      <a:pt x="2431304" y="1717830"/>
                      <a:pt x="2418751" y="1717830"/>
                    </a:cubicBezTo>
                    <a:lnTo>
                      <a:pt x="22728" y="1717830"/>
                    </a:lnTo>
                    <a:cubicBezTo>
                      <a:pt x="10176" y="1717830"/>
                      <a:pt x="0" y="1707655"/>
                      <a:pt x="0" y="169510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46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5630" y="1431844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35837" y="334126"/>
              <a:ext cx="6794513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(1)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0284" y="5870228"/>
              <a:ext cx="492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1660" y="149628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8791" y="573752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564838" y="1987979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8"/>
                  </a:lnTo>
                  <a:lnTo>
                    <a:pt x="0" y="1663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45332" y="3838496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564838" y="3819080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98225" y="1517867"/>
              <a:ext cx="805487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scannst du einen QR-Code.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36166" y="1994498"/>
              <a:ext cx="75882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8632" y="3790871"/>
              <a:ext cx="139700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288613" y="1994498"/>
              <a:ext cx="136366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88613" y="3739536"/>
              <a:ext cx="149225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45332" y="1968070"/>
              <a:ext cx="2528320" cy="1683518"/>
            </a:xfrm>
            <a:custGeom>
              <a:avLst/>
              <a:gdLst/>
              <a:ahLst/>
              <a:cxnLst/>
              <a:rect l="l" t="t" r="r" b="b"/>
              <a:pathLst>
                <a:path w="2528320" h="1683518">
                  <a:moveTo>
                    <a:pt x="0" y="0"/>
                  </a:moveTo>
                  <a:lnTo>
                    <a:pt x="2528320" y="0"/>
                  </a:lnTo>
                  <a:lnTo>
                    <a:pt x="2528320" y="1683517"/>
                  </a:lnTo>
                  <a:lnTo>
                    <a:pt x="0" y="1683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8" b="-2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flipH="1">
              <a:off x="5686168" y="5883372"/>
              <a:ext cx="839419" cy="499550"/>
            </a:xfrm>
            <a:custGeom>
              <a:avLst/>
              <a:gdLst/>
              <a:ahLst/>
              <a:cxnLst/>
              <a:rect l="l" t="t" r="r" b="b"/>
              <a:pathLst>
                <a:path w="839419" h="499550">
                  <a:moveTo>
                    <a:pt x="839419" y="0"/>
                  </a:moveTo>
                  <a:lnTo>
                    <a:pt x="0" y="0"/>
                  </a:lnTo>
                  <a:lnTo>
                    <a:pt x="0" y="499549"/>
                  </a:lnTo>
                  <a:lnTo>
                    <a:pt x="839419" y="499549"/>
                  </a:lnTo>
                  <a:lnTo>
                    <a:pt x="839419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10800000">
              <a:off x="8061811" y="5655408"/>
              <a:ext cx="781385" cy="653613"/>
            </a:xfrm>
            <a:custGeom>
              <a:avLst/>
              <a:gdLst/>
              <a:ahLst/>
              <a:cxnLst/>
              <a:rect l="l" t="t" r="r" b="b"/>
              <a:pathLst>
                <a:path w="781385" h="653613">
                  <a:moveTo>
                    <a:pt x="0" y="0"/>
                  </a:moveTo>
                  <a:lnTo>
                    <a:pt x="781386" y="0"/>
                  </a:lnTo>
                  <a:lnTo>
                    <a:pt x="781386" y="653613"/>
                  </a:lnTo>
                  <a:lnTo>
                    <a:pt x="0" y="65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95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35248" y="317378"/>
            <a:ext cx="6812592" cy="4793356"/>
            <a:chOff x="0" y="0"/>
            <a:chExt cx="9083456" cy="6391141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9083456" cy="6391141"/>
              <a:chOff x="0" y="0"/>
              <a:chExt cx="2441479" cy="171783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1783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830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102"/>
                    </a:lnTo>
                    <a:cubicBezTo>
                      <a:pt x="2441479" y="1707655"/>
                      <a:pt x="2431304" y="1717830"/>
                      <a:pt x="2418751" y="1717830"/>
                    </a:cubicBezTo>
                    <a:lnTo>
                      <a:pt x="22728" y="1717830"/>
                    </a:lnTo>
                    <a:cubicBezTo>
                      <a:pt x="10176" y="1717830"/>
                      <a:pt x="0" y="1707655"/>
                      <a:pt x="0" y="1695102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46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5630" y="1431844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435837" y="334126"/>
              <a:ext cx="6794513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(1)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0284" y="5870228"/>
              <a:ext cx="492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Erkläre die Schritte einem anderen Kind.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251660" y="149628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88791" y="5737528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564838" y="1987979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8"/>
                  </a:lnTo>
                  <a:lnTo>
                    <a:pt x="0" y="1663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045332" y="3838496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5564838" y="3819080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98225" y="1517867"/>
              <a:ext cx="805487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scannst du einen QR-Code.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36166" y="1994498"/>
              <a:ext cx="75882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78632" y="3790871"/>
              <a:ext cx="139700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288613" y="1994498"/>
              <a:ext cx="136366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288613" y="3739536"/>
              <a:ext cx="149225" cy="33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1045332" y="1968070"/>
              <a:ext cx="2528320" cy="1683518"/>
            </a:xfrm>
            <a:custGeom>
              <a:avLst/>
              <a:gdLst/>
              <a:ahLst/>
              <a:cxnLst/>
              <a:rect l="l" t="t" r="r" b="b"/>
              <a:pathLst>
                <a:path w="2528320" h="1683518">
                  <a:moveTo>
                    <a:pt x="0" y="0"/>
                  </a:moveTo>
                  <a:lnTo>
                    <a:pt x="2528320" y="0"/>
                  </a:lnTo>
                  <a:lnTo>
                    <a:pt x="2528320" y="1683517"/>
                  </a:lnTo>
                  <a:lnTo>
                    <a:pt x="0" y="1683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8" b="-28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flipH="1">
              <a:off x="5686168" y="5883372"/>
              <a:ext cx="839419" cy="499550"/>
            </a:xfrm>
            <a:custGeom>
              <a:avLst/>
              <a:gdLst/>
              <a:ahLst/>
              <a:cxnLst/>
              <a:rect l="l" t="t" r="r" b="b"/>
              <a:pathLst>
                <a:path w="839419" h="499550">
                  <a:moveTo>
                    <a:pt x="839419" y="0"/>
                  </a:moveTo>
                  <a:lnTo>
                    <a:pt x="0" y="0"/>
                  </a:lnTo>
                  <a:lnTo>
                    <a:pt x="0" y="499549"/>
                  </a:lnTo>
                  <a:lnTo>
                    <a:pt x="839419" y="499549"/>
                  </a:lnTo>
                  <a:lnTo>
                    <a:pt x="839419" y="0"/>
                  </a:lnTo>
                  <a:close/>
                </a:path>
              </a:pathLst>
            </a:custGeom>
            <a:blipFill>
              <a:blip r:embed="rId10"/>
              <a:stretch>
                <a:fillRect l="-37225" t="-44994" r="-39481" b="-5283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8061811" y="5655408"/>
              <a:ext cx="781385" cy="653613"/>
            </a:xfrm>
            <a:custGeom>
              <a:avLst/>
              <a:gdLst/>
              <a:ahLst/>
              <a:cxnLst/>
              <a:rect l="l" t="t" r="r" b="b"/>
              <a:pathLst>
                <a:path w="781385" h="653613">
                  <a:moveTo>
                    <a:pt x="0" y="0"/>
                  </a:moveTo>
                  <a:lnTo>
                    <a:pt x="781386" y="0"/>
                  </a:lnTo>
                  <a:lnTo>
                    <a:pt x="781386" y="653613"/>
                  </a:lnTo>
                  <a:lnTo>
                    <a:pt x="0" y="653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95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7971" y="5421362"/>
            <a:ext cx="7131386" cy="4817812"/>
            <a:chOff x="0" y="0"/>
            <a:chExt cx="9508514" cy="6423749"/>
          </a:xfrm>
        </p:grpSpPr>
        <p:grpSp>
          <p:nvGrpSpPr>
            <p:cNvPr id="6" name="Group 6"/>
            <p:cNvGrpSpPr/>
            <p:nvPr/>
          </p:nvGrpSpPr>
          <p:grpSpPr>
            <a:xfrm>
              <a:off x="23797" y="147889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236381" y="341054"/>
              <a:ext cx="6822984" cy="4659736"/>
            </a:xfrm>
            <a:custGeom>
              <a:avLst/>
              <a:gdLst/>
              <a:ahLst/>
              <a:cxnLst/>
              <a:rect l="l" t="t" r="r" b="b"/>
              <a:pathLst>
                <a:path w="6822984" h="4659736">
                  <a:moveTo>
                    <a:pt x="0" y="0"/>
                  </a:moveTo>
                  <a:lnTo>
                    <a:pt x="6822983" y="0"/>
                  </a:lnTo>
                  <a:lnTo>
                    <a:pt x="6822983" y="4659736"/>
                  </a:lnTo>
                  <a:lnTo>
                    <a:pt x="0" y="4659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9083456" cy="6423749"/>
              <a:chOff x="0" y="0"/>
              <a:chExt cx="2441479" cy="172659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7"/>
              <a:ext cx="9083456" cy="1636108"/>
              <a:chOff x="0" y="0"/>
              <a:chExt cx="2450366" cy="44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50366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50366" h="441359">
                    <a:moveTo>
                      <a:pt x="22728" y="0"/>
                    </a:moveTo>
                    <a:lnTo>
                      <a:pt x="2427638" y="0"/>
                    </a:lnTo>
                    <a:cubicBezTo>
                      <a:pt x="2440191" y="0"/>
                      <a:pt x="2450366" y="10176"/>
                      <a:pt x="2450366" y="22728"/>
                    </a:cubicBezTo>
                    <a:lnTo>
                      <a:pt x="2450366" y="418631"/>
                    </a:lnTo>
                    <a:cubicBezTo>
                      <a:pt x="2450366" y="431183"/>
                      <a:pt x="2440191" y="441359"/>
                      <a:pt x="2427638" y="441359"/>
                    </a:cubicBezTo>
                    <a:lnTo>
                      <a:pt x="22728" y="441359"/>
                    </a:lnTo>
                    <a:cubicBezTo>
                      <a:pt x="10176" y="441359"/>
                      <a:pt x="0" y="431183"/>
                      <a:pt x="0" y="418631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50366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797" y="1478894"/>
              <a:ext cx="9034852" cy="633902"/>
              <a:chOff x="0" y="0"/>
              <a:chExt cx="2437255" cy="17100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37255" cy="171002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71002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71002"/>
                    </a:lnTo>
                    <a:lnTo>
                      <a:pt x="0" y="1710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37255" cy="1995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491606" y="2340306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06628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71841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589689" y="2316101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10287" y="16775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946650" y="2239901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9"/>
                  </a:lnTo>
                  <a:lnTo>
                    <a:pt x="0" y="1663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286293" y="4279742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27754" y="2239901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947130" y="4239354"/>
              <a:ext cx="2544476" cy="1750635"/>
            </a:xfrm>
            <a:custGeom>
              <a:avLst/>
              <a:gdLst/>
              <a:ahLst/>
              <a:cxnLst/>
              <a:rect l="l" t="t" r="r" b="b"/>
              <a:pathLst>
                <a:path w="2544476" h="1750635">
                  <a:moveTo>
                    <a:pt x="0" y="0"/>
                  </a:moveTo>
                  <a:lnTo>
                    <a:pt x="2544476" y="0"/>
                  </a:lnTo>
                  <a:lnTo>
                    <a:pt x="2544476" y="1750635"/>
                  </a:lnTo>
                  <a:lnTo>
                    <a:pt x="0" y="175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326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20327" y="1668191"/>
              <a:ext cx="766639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 in der richtigen Reihenfolge.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4786" y="104990"/>
              <a:ext cx="9123728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(2)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kommt zuerst?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286293" y="1547550"/>
              <a:ext cx="1039176" cy="692351"/>
            </a:xfrm>
            <a:custGeom>
              <a:avLst/>
              <a:gdLst/>
              <a:ahLst/>
              <a:cxnLst/>
              <a:rect l="l" t="t" r="r" b="b"/>
              <a:pathLst>
                <a:path w="1039176" h="692351">
                  <a:moveTo>
                    <a:pt x="0" y="0"/>
                  </a:moveTo>
                  <a:lnTo>
                    <a:pt x="1039176" y="0"/>
                  </a:lnTo>
                  <a:lnTo>
                    <a:pt x="1039176" y="692351"/>
                  </a:lnTo>
                  <a:lnTo>
                    <a:pt x="0" y="69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67971" y="288982"/>
            <a:ext cx="7131386" cy="4817812"/>
            <a:chOff x="0" y="0"/>
            <a:chExt cx="9508514" cy="6423749"/>
          </a:xfrm>
        </p:grpSpPr>
        <p:grpSp>
          <p:nvGrpSpPr>
            <p:cNvPr id="32" name="Group 32"/>
            <p:cNvGrpSpPr/>
            <p:nvPr/>
          </p:nvGrpSpPr>
          <p:grpSpPr>
            <a:xfrm>
              <a:off x="23797" y="1478894"/>
              <a:ext cx="9034852" cy="761007"/>
              <a:chOff x="0" y="0"/>
              <a:chExt cx="2437255" cy="2052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1236381" y="341054"/>
              <a:ext cx="6822984" cy="4659736"/>
            </a:xfrm>
            <a:custGeom>
              <a:avLst/>
              <a:gdLst/>
              <a:ahLst/>
              <a:cxnLst/>
              <a:rect l="l" t="t" r="r" b="b"/>
              <a:pathLst>
                <a:path w="6822984" h="4659736">
                  <a:moveTo>
                    <a:pt x="0" y="0"/>
                  </a:moveTo>
                  <a:lnTo>
                    <a:pt x="6822983" y="0"/>
                  </a:lnTo>
                  <a:lnTo>
                    <a:pt x="6822983" y="4659736"/>
                  </a:lnTo>
                  <a:lnTo>
                    <a:pt x="0" y="4659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9083456" cy="6423749"/>
              <a:chOff x="0" y="0"/>
              <a:chExt cx="2441479" cy="172659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77"/>
              <a:ext cx="9083456" cy="1636108"/>
              <a:chOff x="0" y="0"/>
              <a:chExt cx="2450366" cy="44135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50366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50366" h="441359">
                    <a:moveTo>
                      <a:pt x="22728" y="0"/>
                    </a:moveTo>
                    <a:lnTo>
                      <a:pt x="2427638" y="0"/>
                    </a:lnTo>
                    <a:cubicBezTo>
                      <a:pt x="2440191" y="0"/>
                      <a:pt x="2450366" y="10176"/>
                      <a:pt x="2450366" y="22728"/>
                    </a:cubicBezTo>
                    <a:lnTo>
                      <a:pt x="2450366" y="418631"/>
                    </a:lnTo>
                    <a:cubicBezTo>
                      <a:pt x="2450366" y="431183"/>
                      <a:pt x="2440191" y="441359"/>
                      <a:pt x="2427638" y="441359"/>
                    </a:cubicBezTo>
                    <a:lnTo>
                      <a:pt x="22728" y="441359"/>
                    </a:lnTo>
                    <a:cubicBezTo>
                      <a:pt x="10176" y="441359"/>
                      <a:pt x="0" y="431183"/>
                      <a:pt x="0" y="418631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50366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3797" y="1478894"/>
              <a:ext cx="9034852" cy="633902"/>
              <a:chOff x="0" y="0"/>
              <a:chExt cx="2437255" cy="17100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255" cy="171002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71002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71002"/>
                    </a:lnTo>
                    <a:lnTo>
                      <a:pt x="0" y="1710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255" cy="19957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3491606" y="2340306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806628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3718419" y="4453438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4"/>
                  </a:lnTo>
                  <a:lnTo>
                    <a:pt x="0" y="6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7589689" y="2316101"/>
              <a:ext cx="661233" cy="661233"/>
            </a:xfrm>
            <a:custGeom>
              <a:avLst/>
              <a:gdLst/>
              <a:ahLst/>
              <a:cxnLst/>
              <a:rect l="l" t="t" r="r" b="b"/>
              <a:pathLst>
                <a:path w="661233" h="661233">
                  <a:moveTo>
                    <a:pt x="0" y="0"/>
                  </a:moveTo>
                  <a:lnTo>
                    <a:pt x="661233" y="0"/>
                  </a:lnTo>
                  <a:lnTo>
                    <a:pt x="661233" y="661233"/>
                  </a:lnTo>
                  <a:lnTo>
                    <a:pt x="0" y="661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10287" y="1677574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4946650" y="2239901"/>
              <a:ext cx="2496973" cy="1663608"/>
            </a:xfrm>
            <a:custGeom>
              <a:avLst/>
              <a:gdLst/>
              <a:ahLst/>
              <a:cxnLst/>
              <a:rect l="l" t="t" r="r" b="b"/>
              <a:pathLst>
                <a:path w="2496973" h="1663608">
                  <a:moveTo>
                    <a:pt x="0" y="0"/>
                  </a:moveTo>
                  <a:lnTo>
                    <a:pt x="2496973" y="0"/>
                  </a:lnTo>
                  <a:lnTo>
                    <a:pt x="2496973" y="1663609"/>
                  </a:lnTo>
                  <a:lnTo>
                    <a:pt x="0" y="1663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5286293" y="4279742"/>
              <a:ext cx="2528320" cy="1669860"/>
            </a:xfrm>
            <a:custGeom>
              <a:avLst/>
              <a:gdLst/>
              <a:ahLst/>
              <a:cxnLst/>
              <a:rect l="l" t="t" r="r" b="b"/>
              <a:pathLst>
                <a:path w="2528320" h="1669860">
                  <a:moveTo>
                    <a:pt x="0" y="0"/>
                  </a:moveTo>
                  <a:lnTo>
                    <a:pt x="2528320" y="0"/>
                  </a:lnTo>
                  <a:lnTo>
                    <a:pt x="2528320" y="1669860"/>
                  </a:lnTo>
                  <a:lnTo>
                    <a:pt x="0" y="1669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151" r="-3151" b="-723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627754" y="2239901"/>
              <a:ext cx="2496973" cy="1708692"/>
            </a:xfrm>
            <a:custGeom>
              <a:avLst/>
              <a:gdLst/>
              <a:ahLst/>
              <a:cxnLst/>
              <a:rect l="l" t="t" r="r" b="b"/>
              <a:pathLst>
                <a:path w="2496973" h="1708692">
                  <a:moveTo>
                    <a:pt x="0" y="0"/>
                  </a:moveTo>
                  <a:lnTo>
                    <a:pt x="2496973" y="0"/>
                  </a:lnTo>
                  <a:lnTo>
                    <a:pt x="2496973" y="1708692"/>
                  </a:lnTo>
                  <a:lnTo>
                    <a:pt x="0" y="170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354" r="-135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947130" y="4239354"/>
              <a:ext cx="2544476" cy="1750635"/>
            </a:xfrm>
            <a:custGeom>
              <a:avLst/>
              <a:gdLst/>
              <a:ahLst/>
              <a:cxnLst/>
              <a:rect l="l" t="t" r="r" b="b"/>
              <a:pathLst>
                <a:path w="2544476" h="1750635">
                  <a:moveTo>
                    <a:pt x="0" y="0"/>
                  </a:moveTo>
                  <a:lnTo>
                    <a:pt x="2544476" y="0"/>
                  </a:lnTo>
                  <a:lnTo>
                    <a:pt x="2544476" y="1750635"/>
                  </a:lnTo>
                  <a:lnTo>
                    <a:pt x="0" y="175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326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20327" y="1668191"/>
              <a:ext cx="7666395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 in der richtigen Reihenfolge.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84786" y="104990"/>
              <a:ext cx="9123728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 scannen (2)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kommt zuerst?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5286293" y="1547550"/>
              <a:ext cx="1039176" cy="692351"/>
            </a:xfrm>
            <a:custGeom>
              <a:avLst/>
              <a:gdLst/>
              <a:ahLst/>
              <a:cxnLst/>
              <a:rect l="l" t="t" r="r" b="b"/>
              <a:pathLst>
                <a:path w="1039176" h="692351">
                  <a:moveTo>
                    <a:pt x="0" y="0"/>
                  </a:moveTo>
                  <a:lnTo>
                    <a:pt x="1039176" y="0"/>
                  </a:lnTo>
                  <a:lnTo>
                    <a:pt x="1039176" y="692351"/>
                  </a:lnTo>
                  <a:lnTo>
                    <a:pt x="0" y="692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Macintosh PowerPoint</Application>
  <PresentationFormat>Benutzerdefiniert</PresentationFormat>
  <Paragraphs>38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Poppins Bold</vt:lpstr>
      <vt:lpstr>Lexend Deca</vt:lpstr>
      <vt:lpstr>Calibri</vt:lpstr>
      <vt:lpstr>Poppins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- bildbasiert</dc:title>
  <cp:lastModifiedBy>Marion Weigelt</cp:lastModifiedBy>
  <cp:revision>1</cp:revision>
  <dcterms:created xsi:type="dcterms:W3CDTF">2006-08-16T00:00:00Z</dcterms:created>
  <dcterms:modified xsi:type="dcterms:W3CDTF">2026-03-15T21:26:28Z</dcterms:modified>
  <dc:identifier>DAHAK6gs920</dc:identifier>
</cp:coreProperties>
</file>