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7556500" cy="10693400"/>
  <p:notesSz cx="6858000" cy="9144000"/>
  <p:embeddedFontLst>
    <p:embeddedFont>
      <p:font typeface="Poppins Bold" charset="1" panose="000008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10462" y="1427417"/>
            <a:ext cx="6776139" cy="570756"/>
            <a:chOff x="0" y="0"/>
            <a:chExt cx="2437255" cy="20529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7255" cy="205290"/>
            </a:xfrm>
            <a:custGeom>
              <a:avLst/>
              <a:gdLst/>
              <a:ahLst/>
              <a:cxnLst/>
              <a:rect r="r" b="b" t="t" l="l"/>
              <a:pathLst>
                <a:path h="205290" w="2437255">
                  <a:moveTo>
                    <a:pt x="0" y="0"/>
                  </a:moveTo>
                  <a:lnTo>
                    <a:pt x="2437255" y="0"/>
                  </a:lnTo>
                  <a:lnTo>
                    <a:pt x="2437255" y="205290"/>
                  </a:lnTo>
                  <a:lnTo>
                    <a:pt x="0" y="2052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437255" cy="233865"/>
            </a:xfrm>
            <a:prstGeom prst="rect">
              <a:avLst/>
            </a:prstGeom>
          </p:spPr>
          <p:txBody>
            <a:bodyPr anchor="ctr" rtlCol="false" tIns="50616" lIns="50616" bIns="50616" rIns="50616"/>
            <a:lstStyle/>
            <a:p>
              <a:pPr algn="ctr">
                <a:lnSpc>
                  <a:spcPts val="168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5400000">
            <a:off x="-1125887" y="2006740"/>
            <a:ext cx="9848837" cy="6776139"/>
          </a:xfrm>
          <a:custGeom>
            <a:avLst/>
            <a:gdLst/>
            <a:ahLst/>
            <a:cxnLst/>
            <a:rect r="r" b="b" t="t" l="l"/>
            <a:pathLst>
              <a:path h="6776139" w="9848837">
                <a:moveTo>
                  <a:pt x="0" y="0"/>
                </a:moveTo>
                <a:lnTo>
                  <a:pt x="9848837" y="0"/>
                </a:lnTo>
                <a:lnTo>
                  <a:pt x="9848837" y="6776139"/>
                </a:lnTo>
                <a:lnTo>
                  <a:pt x="0" y="67761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3266" b="0"/>
            </a:stretch>
          </a:blipFill>
          <a:ln w="57150" cap="sq">
            <a:solidFill>
              <a:srgbClr val="000000"/>
            </a:solidFill>
            <a:prstDash val="solid"/>
            <a:miter/>
          </a:ln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-1199358" y="2024863"/>
            <a:ext cx="9826846" cy="6547136"/>
          </a:xfrm>
          <a:custGeom>
            <a:avLst/>
            <a:gdLst/>
            <a:ahLst/>
            <a:cxnLst/>
            <a:rect r="r" b="b" t="t" l="l"/>
            <a:pathLst>
              <a:path h="6547136" w="9826846">
                <a:moveTo>
                  <a:pt x="0" y="0"/>
                </a:moveTo>
                <a:lnTo>
                  <a:pt x="9826845" y="0"/>
                </a:lnTo>
                <a:lnTo>
                  <a:pt x="9826845" y="6547135"/>
                </a:lnTo>
                <a:lnTo>
                  <a:pt x="0" y="65471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  <a:ln w="57150" cap="sq">
            <a:solidFill>
              <a:srgbClr val="000000"/>
            </a:solidFill>
            <a:prstDash val="solid"/>
            <a:miter/>
          </a:ln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-1044742" y="2213178"/>
            <a:ext cx="9775388" cy="6456275"/>
          </a:xfrm>
          <a:custGeom>
            <a:avLst/>
            <a:gdLst/>
            <a:ahLst/>
            <a:cxnLst/>
            <a:rect r="r" b="b" t="t" l="l"/>
            <a:pathLst>
              <a:path h="6456275" w="9775388">
                <a:moveTo>
                  <a:pt x="0" y="0"/>
                </a:moveTo>
                <a:lnTo>
                  <a:pt x="9775388" y="0"/>
                </a:lnTo>
                <a:lnTo>
                  <a:pt x="9775388" y="6456275"/>
                </a:lnTo>
                <a:lnTo>
                  <a:pt x="0" y="64562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51" t="0" r="-3151" b="-7233"/>
            </a:stretch>
          </a:blipFill>
          <a:ln w="57150" cap="sq">
            <a:solidFill>
              <a:srgbClr val="000000"/>
            </a:solidFill>
            <a:prstDash val="solid"/>
            <a:miter/>
          </a:ln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-989025" y="2082532"/>
            <a:ext cx="9538049" cy="6526937"/>
          </a:xfrm>
          <a:custGeom>
            <a:avLst/>
            <a:gdLst/>
            <a:ahLst/>
            <a:cxnLst/>
            <a:rect r="r" b="b" t="t" l="l"/>
            <a:pathLst>
              <a:path h="6526937" w="9538049">
                <a:moveTo>
                  <a:pt x="0" y="0"/>
                </a:moveTo>
                <a:lnTo>
                  <a:pt x="9538050" y="0"/>
                </a:lnTo>
                <a:lnTo>
                  <a:pt x="9538050" y="6526936"/>
                </a:lnTo>
                <a:lnTo>
                  <a:pt x="0" y="65269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54" t="0" r="-1354" b="0"/>
            </a:stretch>
          </a:blipFill>
          <a:ln w="57150" cap="sq">
            <a:solidFill>
              <a:srgbClr val="000000"/>
            </a:solidFill>
            <a:prstDash val="solid"/>
            <a:miter/>
          </a:ln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-592194" y="2578647"/>
            <a:ext cx="9922984" cy="5420430"/>
          </a:xfrm>
          <a:custGeom>
            <a:avLst/>
            <a:gdLst/>
            <a:ahLst/>
            <a:cxnLst/>
            <a:rect r="r" b="b" t="t" l="l"/>
            <a:pathLst>
              <a:path h="5420430" w="9922984">
                <a:moveTo>
                  <a:pt x="0" y="0"/>
                </a:moveTo>
                <a:lnTo>
                  <a:pt x="9922985" y="0"/>
                </a:lnTo>
                <a:lnTo>
                  <a:pt x="9922985" y="5420430"/>
                </a:lnTo>
                <a:lnTo>
                  <a:pt x="0" y="54204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w="171450" cap="rnd">
            <a:solidFill>
              <a:srgbClr val="004AAD"/>
            </a:solidFill>
            <a:prstDash val="solid"/>
            <a:round/>
          </a:ln>
        </p:spPr>
      </p:sp>
      <p:sp>
        <p:nvSpPr>
          <p:cNvPr name="TextBox 3" id="3"/>
          <p:cNvSpPr txBox="true"/>
          <p:nvPr/>
        </p:nvSpPr>
        <p:spPr>
          <a:xfrm rot="5400000">
            <a:off x="-220055" y="3079709"/>
            <a:ext cx="9180000" cy="44183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21"/>
              </a:lnSpc>
            </a:pPr>
            <a:r>
              <a:rPr lang="en-US" sz="83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Kamera / Scanner</a:t>
            </a:r>
          </a:p>
          <a:p>
            <a:pPr algn="ctr">
              <a:lnSpc>
                <a:spcPts val="11621"/>
              </a:lnSpc>
              <a:spcBef>
                <a:spcPct val="0"/>
              </a:spcBef>
            </a:pPr>
            <a:r>
              <a:rPr lang="en-US" b="true" sz="83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öffnen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-604754" y="2566087"/>
            <a:ext cx="9939230" cy="5429304"/>
          </a:xfrm>
          <a:custGeom>
            <a:avLst/>
            <a:gdLst/>
            <a:ahLst/>
            <a:cxnLst/>
            <a:rect r="r" b="b" t="t" l="l"/>
            <a:pathLst>
              <a:path h="5429304" w="9939230">
                <a:moveTo>
                  <a:pt x="0" y="0"/>
                </a:moveTo>
                <a:lnTo>
                  <a:pt x="9939230" y="0"/>
                </a:lnTo>
                <a:lnTo>
                  <a:pt x="9939230" y="5429304"/>
                </a:lnTo>
                <a:lnTo>
                  <a:pt x="0" y="54293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w="171450" cap="rnd">
            <a:solidFill>
              <a:srgbClr val="004AAD"/>
            </a:solidFill>
            <a:prstDash val="solid"/>
            <a:round/>
          </a:ln>
        </p:spPr>
      </p:sp>
      <p:sp>
        <p:nvSpPr>
          <p:cNvPr name="TextBox 3" id="3"/>
          <p:cNvSpPr txBox="true"/>
          <p:nvPr/>
        </p:nvSpPr>
        <p:spPr>
          <a:xfrm rot="5400000">
            <a:off x="1842" y="2725202"/>
            <a:ext cx="9180000" cy="5127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613"/>
              </a:lnSpc>
            </a:pPr>
            <a:r>
              <a:rPr lang="en-US" sz="83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Tablet </a:t>
            </a:r>
          </a:p>
          <a:p>
            <a:pPr algn="ctr">
              <a:lnSpc>
                <a:spcPts val="13613"/>
              </a:lnSpc>
            </a:pPr>
            <a:r>
              <a:rPr lang="en-US" sz="83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auf QR-Code</a:t>
            </a:r>
          </a:p>
          <a:p>
            <a:pPr algn="ctr">
              <a:lnSpc>
                <a:spcPts val="13613"/>
              </a:lnSpc>
            </a:pPr>
            <a:r>
              <a:rPr lang="en-US" b="true" sz="83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richten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-592194" y="2578647"/>
            <a:ext cx="9922984" cy="5420430"/>
          </a:xfrm>
          <a:custGeom>
            <a:avLst/>
            <a:gdLst/>
            <a:ahLst/>
            <a:cxnLst/>
            <a:rect r="r" b="b" t="t" l="l"/>
            <a:pathLst>
              <a:path h="5420430" w="9922984">
                <a:moveTo>
                  <a:pt x="0" y="0"/>
                </a:moveTo>
                <a:lnTo>
                  <a:pt x="9922985" y="0"/>
                </a:lnTo>
                <a:lnTo>
                  <a:pt x="9922985" y="5420430"/>
                </a:lnTo>
                <a:lnTo>
                  <a:pt x="0" y="54204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w="171450" cap="rnd">
            <a:solidFill>
              <a:srgbClr val="004AAD"/>
            </a:solidFill>
            <a:prstDash val="solid"/>
            <a:round/>
          </a:ln>
        </p:spPr>
      </p:sp>
      <p:sp>
        <p:nvSpPr>
          <p:cNvPr name="TextBox 3" id="3"/>
          <p:cNvSpPr txBox="true"/>
          <p:nvPr/>
        </p:nvSpPr>
        <p:spPr>
          <a:xfrm rot="5400000">
            <a:off x="-142838" y="3605248"/>
            <a:ext cx="9180000" cy="3367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47"/>
              </a:lnSpc>
            </a:pPr>
            <a:r>
              <a:rPr lang="en-US" sz="83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auf den Link</a:t>
            </a:r>
          </a:p>
          <a:p>
            <a:pPr algn="ctr">
              <a:lnSpc>
                <a:spcPts val="13447"/>
              </a:lnSpc>
            </a:pPr>
            <a:r>
              <a:rPr lang="en-US" b="true" sz="83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tippen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-592194" y="2578647"/>
            <a:ext cx="9922984" cy="5420430"/>
          </a:xfrm>
          <a:custGeom>
            <a:avLst/>
            <a:gdLst/>
            <a:ahLst/>
            <a:cxnLst/>
            <a:rect r="r" b="b" t="t" l="l"/>
            <a:pathLst>
              <a:path h="5420430" w="9922984">
                <a:moveTo>
                  <a:pt x="0" y="0"/>
                </a:moveTo>
                <a:lnTo>
                  <a:pt x="9922985" y="0"/>
                </a:lnTo>
                <a:lnTo>
                  <a:pt x="9922985" y="5420430"/>
                </a:lnTo>
                <a:lnTo>
                  <a:pt x="0" y="54204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w="171450" cap="rnd">
            <a:solidFill>
              <a:srgbClr val="004AAD"/>
            </a:solidFill>
            <a:prstDash val="solid"/>
            <a:round/>
          </a:ln>
        </p:spPr>
      </p:sp>
      <p:sp>
        <p:nvSpPr>
          <p:cNvPr name="TextBox 3" id="3"/>
          <p:cNvSpPr txBox="true"/>
          <p:nvPr/>
        </p:nvSpPr>
        <p:spPr>
          <a:xfrm rot="5400000">
            <a:off x="18409" y="3529289"/>
            <a:ext cx="9180000" cy="3385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530"/>
              </a:lnSpc>
            </a:pPr>
            <a:r>
              <a:rPr lang="en-US" sz="83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Seite</a:t>
            </a:r>
          </a:p>
          <a:p>
            <a:pPr algn="ctr">
              <a:lnSpc>
                <a:spcPts val="13530"/>
              </a:lnSpc>
            </a:pPr>
            <a:r>
              <a:rPr lang="en-US" b="true" sz="83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öffnet sich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DAHAiPeIzVo</dc:identifier>
  <dcterms:modified xsi:type="dcterms:W3CDTF">2011-08-01T06:04:30Z</dcterms:modified>
  <cp:revision>1</cp:revision>
  <dc:title>6 Aushangmaterial</dc:title>
</cp:coreProperties>
</file>