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IreneFlorentina" panose="02000503000000000000" pitchFamily="2" charset="0"/>
      <p:regular r:id="rId3"/>
    </p:embeddedFont>
    <p:embeddedFont>
      <p:font typeface="Lexend Deca" pitchFamily="2" charset="77"/>
      <p:regular r:id="rId4"/>
      <p:bold r:id="rId5"/>
    </p:embeddedFont>
    <p:embeddedFont>
      <p:font typeface="Poppins" pitchFamily="2" charset="77"/>
      <p:regular r:id="rId6"/>
      <p:bold r:id="rId7"/>
      <p:italic r:id="rId8"/>
      <p:boldItalic r:id="rId9"/>
    </p:embeddedFont>
    <p:embeddedFont>
      <p:font typeface="Poppins Bold" pitchFamily="2" charset="77"/>
      <p:regular r:id="rId10"/>
      <p:bold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77" d="100"/>
          <a:sy n="77" d="100"/>
        </p:scale>
        <p:origin x="356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font" Target="fonts/font9.fntdata"/><Relationship Id="rId5" Type="http://schemas.openxmlformats.org/officeDocument/2006/relationships/font" Target="fonts/font3.fntdata"/><Relationship Id="rId15" Type="http://schemas.openxmlformats.org/officeDocument/2006/relationships/tableStyles" Target="tableStyles.xml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21356" y="1670870"/>
            <a:ext cx="6782088" cy="8265130"/>
            <a:chOff x="0" y="0"/>
            <a:chExt cx="2430547" cy="296203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30547" cy="2962036"/>
            </a:xfrm>
            <a:custGeom>
              <a:avLst/>
              <a:gdLst/>
              <a:ahLst/>
              <a:cxnLst/>
              <a:rect l="l" t="t" r="r" b="b"/>
              <a:pathLst>
                <a:path w="2430547" h="2962036">
                  <a:moveTo>
                    <a:pt x="22830" y="0"/>
                  </a:moveTo>
                  <a:lnTo>
                    <a:pt x="2407717" y="0"/>
                  </a:lnTo>
                  <a:cubicBezTo>
                    <a:pt x="2420326" y="0"/>
                    <a:pt x="2430547" y="10222"/>
                    <a:pt x="2430547" y="22830"/>
                  </a:cubicBezTo>
                  <a:lnTo>
                    <a:pt x="2430547" y="2939206"/>
                  </a:lnTo>
                  <a:cubicBezTo>
                    <a:pt x="2430547" y="2951815"/>
                    <a:pt x="2420326" y="2962036"/>
                    <a:pt x="2407717" y="2962036"/>
                  </a:cubicBezTo>
                  <a:lnTo>
                    <a:pt x="22830" y="2962036"/>
                  </a:lnTo>
                  <a:cubicBezTo>
                    <a:pt x="10222" y="2962036"/>
                    <a:pt x="0" y="2951815"/>
                    <a:pt x="0" y="2939206"/>
                  </a:cubicBezTo>
                  <a:lnTo>
                    <a:pt x="0" y="22830"/>
                  </a:lnTo>
                  <a:cubicBezTo>
                    <a:pt x="0" y="10222"/>
                    <a:pt x="10222" y="0"/>
                    <a:pt x="2283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430547" cy="29906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21356" y="1670870"/>
            <a:ext cx="6782088" cy="201601"/>
            <a:chOff x="0" y="0"/>
            <a:chExt cx="2430547" cy="7224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430547" cy="72249"/>
            </a:xfrm>
            <a:custGeom>
              <a:avLst/>
              <a:gdLst/>
              <a:ahLst/>
              <a:cxnLst/>
              <a:rect l="l" t="t" r="r" b="b"/>
              <a:pathLst>
                <a:path w="2430547" h="72249">
                  <a:moveTo>
                    <a:pt x="0" y="0"/>
                  </a:moveTo>
                  <a:lnTo>
                    <a:pt x="2430547" y="0"/>
                  </a:lnTo>
                  <a:lnTo>
                    <a:pt x="2430547" y="72249"/>
                  </a:lnTo>
                  <a:lnTo>
                    <a:pt x="0" y="722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430547" cy="1008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403338" y="10171726"/>
            <a:ext cx="372147" cy="372147"/>
          </a:xfrm>
          <a:custGeom>
            <a:avLst/>
            <a:gdLst/>
            <a:ahLst/>
            <a:cxnLst/>
            <a:rect l="l" t="t" r="r" b="b"/>
            <a:pathLst>
              <a:path w="372147" h="372147">
                <a:moveTo>
                  <a:pt x="0" y="0"/>
                </a:moveTo>
                <a:lnTo>
                  <a:pt x="372147" y="0"/>
                </a:lnTo>
                <a:lnTo>
                  <a:pt x="372147" y="372146"/>
                </a:lnTo>
                <a:lnTo>
                  <a:pt x="0" y="3721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grpSp>
        <p:nvGrpSpPr>
          <p:cNvPr id="9" name="Group 9"/>
          <p:cNvGrpSpPr/>
          <p:nvPr/>
        </p:nvGrpSpPr>
        <p:grpSpPr>
          <a:xfrm>
            <a:off x="430452" y="375354"/>
            <a:ext cx="6855219" cy="9710647"/>
            <a:chOff x="0" y="0"/>
            <a:chExt cx="2456756" cy="3480077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2456756" cy="3480077"/>
            </a:xfrm>
            <a:custGeom>
              <a:avLst/>
              <a:gdLst/>
              <a:ahLst/>
              <a:cxnLst/>
              <a:rect l="l" t="t" r="r" b="b"/>
              <a:pathLst>
                <a:path w="2456756" h="3480077">
                  <a:moveTo>
                    <a:pt x="22587" y="0"/>
                  </a:moveTo>
                  <a:lnTo>
                    <a:pt x="2434169" y="0"/>
                  </a:lnTo>
                  <a:cubicBezTo>
                    <a:pt x="2440159" y="0"/>
                    <a:pt x="2445904" y="2380"/>
                    <a:pt x="2450140" y="6616"/>
                  </a:cubicBezTo>
                  <a:cubicBezTo>
                    <a:pt x="2454376" y="10851"/>
                    <a:pt x="2456756" y="16597"/>
                    <a:pt x="2456756" y="22587"/>
                  </a:cubicBezTo>
                  <a:lnTo>
                    <a:pt x="2456756" y="3457490"/>
                  </a:lnTo>
                  <a:cubicBezTo>
                    <a:pt x="2456756" y="3469964"/>
                    <a:pt x="2446643" y="3480077"/>
                    <a:pt x="2434169" y="3480077"/>
                  </a:cubicBezTo>
                  <a:lnTo>
                    <a:pt x="22587" y="3480077"/>
                  </a:lnTo>
                  <a:cubicBezTo>
                    <a:pt x="10113" y="3480077"/>
                    <a:pt x="0" y="3469964"/>
                    <a:pt x="0" y="3457490"/>
                  </a:cubicBezTo>
                  <a:lnTo>
                    <a:pt x="0" y="22587"/>
                  </a:lnTo>
                  <a:cubicBezTo>
                    <a:pt x="0" y="10113"/>
                    <a:pt x="10113" y="0"/>
                    <a:pt x="22587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28575"/>
              <a:ext cx="2456756" cy="350865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r>
                <a:rPr lang="en-US" sz="1200">
                  <a:solidFill>
                    <a:srgbClr val="FFFFFF"/>
                  </a:solidFill>
                  <a:latin typeface="IreneFlorentina"/>
                  <a:ea typeface="IreneFlorentina"/>
                  <a:cs typeface="IreneFlorentina"/>
                  <a:sym typeface="IreneFlorentina"/>
                </a:rPr>
                <a:t>Zu diesem AB gibt es einen Profiauftrag.</a:t>
              </a:r>
            </a:p>
            <a:p>
              <a:pPr algn="ctr">
                <a:lnSpc>
                  <a:spcPts val="1679"/>
                </a:lnSpc>
              </a:pPr>
              <a:endParaRPr lang="en-US" sz="1200">
                <a:solidFill>
                  <a:srgbClr val="FFFFFF"/>
                </a:solidFill>
                <a:latin typeface="IreneFlorentina"/>
                <a:ea typeface="IreneFlorentina"/>
                <a:cs typeface="IreneFlorentina"/>
                <a:sym typeface="IreneFlorentina"/>
              </a:endParaRPr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885647" y="10271648"/>
            <a:ext cx="3582377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"/>
              </a:lnSpc>
            </a:pP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Tablet-Kompass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GS 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| Modul 2 - Kapitel 2.3 | QR-Codes scannen 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5338446" y="10271648"/>
            <a:ext cx="1876123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120"/>
              </a:lnSpc>
            </a:pP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Lizenz: CC BY-SA 4.0 ISB (München)</a:t>
            </a:r>
          </a:p>
        </p:txBody>
      </p:sp>
      <p:grpSp>
        <p:nvGrpSpPr>
          <p:cNvPr id="14" name="Group 14"/>
          <p:cNvGrpSpPr/>
          <p:nvPr/>
        </p:nvGrpSpPr>
        <p:grpSpPr>
          <a:xfrm>
            <a:off x="437193" y="384907"/>
            <a:ext cx="6840248" cy="1708032"/>
            <a:chOff x="0" y="0"/>
            <a:chExt cx="2451390" cy="61212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451390" cy="612120"/>
            </a:xfrm>
            <a:custGeom>
              <a:avLst/>
              <a:gdLst/>
              <a:ahLst/>
              <a:cxnLst/>
              <a:rect l="l" t="t" r="r" b="b"/>
              <a:pathLst>
                <a:path w="2451390" h="612120">
                  <a:moveTo>
                    <a:pt x="22636" y="0"/>
                  </a:moveTo>
                  <a:lnTo>
                    <a:pt x="2428754" y="0"/>
                  </a:lnTo>
                  <a:cubicBezTo>
                    <a:pt x="2434757" y="0"/>
                    <a:pt x="2440515" y="2385"/>
                    <a:pt x="2444760" y="6630"/>
                  </a:cubicBezTo>
                  <a:cubicBezTo>
                    <a:pt x="2449005" y="10875"/>
                    <a:pt x="2451390" y="16633"/>
                    <a:pt x="2451390" y="22636"/>
                  </a:cubicBezTo>
                  <a:lnTo>
                    <a:pt x="2451390" y="589484"/>
                  </a:lnTo>
                  <a:cubicBezTo>
                    <a:pt x="2451390" y="601985"/>
                    <a:pt x="2441256" y="612120"/>
                    <a:pt x="2428754" y="612120"/>
                  </a:cubicBezTo>
                  <a:lnTo>
                    <a:pt x="22636" y="612120"/>
                  </a:lnTo>
                  <a:cubicBezTo>
                    <a:pt x="10135" y="612120"/>
                    <a:pt x="0" y="601985"/>
                    <a:pt x="0" y="589484"/>
                  </a:cubicBezTo>
                  <a:lnTo>
                    <a:pt x="0" y="22636"/>
                  </a:lnTo>
                  <a:cubicBezTo>
                    <a:pt x="0" y="10135"/>
                    <a:pt x="10135" y="0"/>
                    <a:pt x="22636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204">
                    <a:alpha val="100000"/>
                  </a:srgbClr>
                </a:gs>
                <a:gs pos="100000">
                  <a:srgbClr val="83B11B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2451390" cy="64069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438565" y="1777995"/>
            <a:ext cx="6838101" cy="513773"/>
            <a:chOff x="0" y="0"/>
            <a:chExt cx="2450621" cy="184124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2450621" cy="184124"/>
            </a:xfrm>
            <a:custGeom>
              <a:avLst/>
              <a:gdLst/>
              <a:ahLst/>
              <a:cxnLst/>
              <a:rect l="l" t="t" r="r" b="b"/>
              <a:pathLst>
                <a:path w="2450621" h="184124">
                  <a:moveTo>
                    <a:pt x="0" y="0"/>
                  </a:moveTo>
                  <a:lnTo>
                    <a:pt x="2450621" y="0"/>
                  </a:lnTo>
                  <a:lnTo>
                    <a:pt x="2450621" y="184124"/>
                  </a:lnTo>
                  <a:lnTo>
                    <a:pt x="0" y="1841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28575"/>
              <a:ext cx="2450621" cy="21269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sp>
        <p:nvSpPr>
          <p:cNvPr id="20" name="Freeform 20"/>
          <p:cNvSpPr/>
          <p:nvPr/>
        </p:nvSpPr>
        <p:spPr>
          <a:xfrm>
            <a:off x="4803901" y="2493688"/>
            <a:ext cx="1069090" cy="1069090"/>
          </a:xfrm>
          <a:custGeom>
            <a:avLst/>
            <a:gdLst/>
            <a:ahLst/>
            <a:cxnLst/>
            <a:rect l="l" t="t" r="r" b="b"/>
            <a:pathLst>
              <a:path w="1069090" h="1069090">
                <a:moveTo>
                  <a:pt x="0" y="0"/>
                </a:moveTo>
                <a:lnTo>
                  <a:pt x="1069090" y="0"/>
                </a:lnTo>
                <a:lnTo>
                  <a:pt x="1069090" y="1069090"/>
                </a:lnTo>
                <a:lnTo>
                  <a:pt x="0" y="106909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1" name="TextBox 21"/>
          <p:cNvSpPr txBox="1"/>
          <p:nvPr/>
        </p:nvSpPr>
        <p:spPr>
          <a:xfrm>
            <a:off x="767858" y="655992"/>
            <a:ext cx="4150631" cy="4405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15"/>
              </a:lnSpc>
            </a:pPr>
            <a:r>
              <a:rPr lang="en-US" sz="2799">
                <a:solidFill>
                  <a:srgbClr val="FFFFFF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QR-Codes scannen</a:t>
            </a:r>
          </a:p>
        </p:txBody>
      </p:sp>
      <p:sp>
        <p:nvSpPr>
          <p:cNvPr id="22" name="Freeform 22"/>
          <p:cNvSpPr/>
          <p:nvPr/>
        </p:nvSpPr>
        <p:spPr>
          <a:xfrm flipH="1">
            <a:off x="6437066" y="1549088"/>
            <a:ext cx="941930" cy="1365742"/>
          </a:xfrm>
          <a:custGeom>
            <a:avLst/>
            <a:gdLst/>
            <a:ahLst/>
            <a:cxnLst/>
            <a:rect l="l" t="t" r="r" b="b"/>
            <a:pathLst>
              <a:path w="941930" h="1365742">
                <a:moveTo>
                  <a:pt x="941930" y="0"/>
                </a:moveTo>
                <a:lnTo>
                  <a:pt x="0" y="0"/>
                </a:lnTo>
                <a:lnTo>
                  <a:pt x="0" y="1365743"/>
                </a:lnTo>
                <a:lnTo>
                  <a:pt x="941930" y="1365743"/>
                </a:lnTo>
                <a:lnTo>
                  <a:pt x="941930" y="0"/>
                </a:lnTo>
                <a:close/>
              </a:path>
            </a:pathLst>
          </a:custGeom>
          <a:blipFill>
            <a:blip r:embed="rId4"/>
            <a:stretch>
              <a:fillRect r="-106178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3" name="Freeform 23"/>
          <p:cNvSpPr/>
          <p:nvPr/>
        </p:nvSpPr>
        <p:spPr>
          <a:xfrm flipH="1">
            <a:off x="3838284" y="958179"/>
            <a:ext cx="2034708" cy="1785201"/>
          </a:xfrm>
          <a:custGeom>
            <a:avLst/>
            <a:gdLst/>
            <a:ahLst/>
            <a:cxnLst/>
            <a:rect l="l" t="t" r="r" b="b"/>
            <a:pathLst>
              <a:path w="2034708" h="1785201">
                <a:moveTo>
                  <a:pt x="2034707" y="0"/>
                </a:moveTo>
                <a:lnTo>
                  <a:pt x="0" y="0"/>
                </a:lnTo>
                <a:lnTo>
                  <a:pt x="0" y="1785202"/>
                </a:lnTo>
                <a:lnTo>
                  <a:pt x="2034707" y="1785202"/>
                </a:lnTo>
                <a:lnTo>
                  <a:pt x="203470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4" name="Freeform 24"/>
          <p:cNvSpPr/>
          <p:nvPr/>
        </p:nvSpPr>
        <p:spPr>
          <a:xfrm>
            <a:off x="5422281" y="622886"/>
            <a:ext cx="1546035" cy="1356452"/>
          </a:xfrm>
          <a:custGeom>
            <a:avLst/>
            <a:gdLst/>
            <a:ahLst/>
            <a:cxnLst/>
            <a:rect l="l" t="t" r="r" b="b"/>
            <a:pathLst>
              <a:path w="1546035" h="1356452">
                <a:moveTo>
                  <a:pt x="0" y="0"/>
                </a:moveTo>
                <a:lnTo>
                  <a:pt x="1546035" y="0"/>
                </a:lnTo>
                <a:lnTo>
                  <a:pt x="1546035" y="1356452"/>
                </a:lnTo>
                <a:lnTo>
                  <a:pt x="0" y="1356452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5" name="Freeform 25"/>
          <p:cNvSpPr/>
          <p:nvPr/>
        </p:nvSpPr>
        <p:spPr>
          <a:xfrm flipH="1">
            <a:off x="3588770" y="1979338"/>
            <a:ext cx="994937" cy="1365742"/>
          </a:xfrm>
          <a:custGeom>
            <a:avLst/>
            <a:gdLst/>
            <a:ahLst/>
            <a:cxnLst/>
            <a:rect l="l" t="t" r="r" b="b"/>
            <a:pathLst>
              <a:path w="994937" h="1365742">
                <a:moveTo>
                  <a:pt x="994937" y="0"/>
                </a:moveTo>
                <a:lnTo>
                  <a:pt x="0" y="0"/>
                </a:lnTo>
                <a:lnTo>
                  <a:pt x="0" y="1365743"/>
                </a:lnTo>
                <a:lnTo>
                  <a:pt x="994937" y="1365743"/>
                </a:lnTo>
                <a:lnTo>
                  <a:pt x="994937" y="0"/>
                </a:lnTo>
                <a:close/>
              </a:path>
            </a:pathLst>
          </a:custGeom>
          <a:blipFill>
            <a:blip r:embed="rId4"/>
            <a:stretch>
              <a:fillRect l="-95193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6" name="TextBox 26"/>
          <p:cNvSpPr txBox="1"/>
          <p:nvPr/>
        </p:nvSpPr>
        <p:spPr>
          <a:xfrm>
            <a:off x="4288994" y="1099869"/>
            <a:ext cx="1133287" cy="1022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"/>
              </a:lnSpc>
              <a:spcBef>
                <a:spcPct val="0"/>
              </a:spcBef>
            </a:pPr>
            <a:r>
              <a:rPr lang="en-US" sz="9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Ich muss ein Referat über einen Planeten halten. Wo finde ich Informationen dazu? 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5826650" y="783962"/>
            <a:ext cx="737296" cy="679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"/>
              </a:lnSpc>
            </a:pPr>
            <a:r>
              <a:rPr lang="en-US" sz="9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Scan doch einfach diesen QR-Code!</a:t>
            </a:r>
          </a:p>
        </p:txBody>
      </p:sp>
      <p:sp>
        <p:nvSpPr>
          <p:cNvPr id="28" name="Freeform 28"/>
          <p:cNvSpPr/>
          <p:nvPr/>
        </p:nvSpPr>
        <p:spPr>
          <a:xfrm>
            <a:off x="5173749" y="4025823"/>
            <a:ext cx="1706006" cy="1847005"/>
          </a:xfrm>
          <a:custGeom>
            <a:avLst/>
            <a:gdLst/>
            <a:ahLst/>
            <a:cxnLst/>
            <a:rect l="l" t="t" r="r" b="b"/>
            <a:pathLst>
              <a:path w="1706006" h="1847005">
                <a:moveTo>
                  <a:pt x="0" y="0"/>
                </a:moveTo>
                <a:lnTo>
                  <a:pt x="1706006" y="0"/>
                </a:lnTo>
                <a:lnTo>
                  <a:pt x="1706006" y="1847005"/>
                </a:lnTo>
                <a:lnTo>
                  <a:pt x="0" y="184700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7864" r="-7864" b="-5363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9" name="TextBox 29"/>
          <p:cNvSpPr txBox="1"/>
          <p:nvPr/>
        </p:nvSpPr>
        <p:spPr>
          <a:xfrm>
            <a:off x="5412221" y="4483657"/>
            <a:ext cx="1194613" cy="1153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Ein </a:t>
            </a:r>
            <a:r>
              <a:rPr lang="en-US" sz="11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Link </a:t>
            </a:r>
            <a:r>
              <a:rPr lang="en-US" sz="11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ist ein Wegweiser im Internet. Wenn du ihn anklickst, öffnet sich eine Webseite. 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256138" y="2980694"/>
            <a:ext cx="3211887" cy="11480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Ein QR-Code ist wie ein </a:t>
            </a:r>
          </a:p>
          <a:p>
            <a:pPr algn="l">
              <a:lnSpc>
                <a:spcPts val="1819"/>
              </a:lnSpc>
              <a:spcBef>
                <a:spcPct val="0"/>
              </a:spcBef>
            </a:pPr>
            <a:r>
              <a:rPr lang="en-US" sz="1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geheimer Wegweiser. </a:t>
            </a:r>
          </a:p>
          <a:p>
            <a:pPr algn="l">
              <a:lnSpc>
                <a:spcPts val="1819"/>
              </a:lnSpc>
              <a:spcBef>
                <a:spcPct val="0"/>
              </a:spcBef>
            </a:pPr>
            <a:r>
              <a:rPr lang="en-US" sz="1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Wenn du ihn mit der Kamera scannst, bringt er dich direkt zu </a:t>
            </a:r>
          </a:p>
          <a:p>
            <a:pPr algn="l">
              <a:lnSpc>
                <a:spcPts val="1819"/>
              </a:lnSpc>
              <a:spcBef>
                <a:spcPct val="0"/>
              </a:spcBef>
            </a:pPr>
            <a:r>
              <a:rPr lang="en-US" sz="1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einer Internetseite oder Aufgabe. </a:t>
            </a:r>
          </a:p>
        </p:txBody>
      </p:sp>
      <p:sp>
        <p:nvSpPr>
          <p:cNvPr id="31" name="Freeform 31"/>
          <p:cNvSpPr/>
          <p:nvPr/>
        </p:nvSpPr>
        <p:spPr>
          <a:xfrm>
            <a:off x="767858" y="2914831"/>
            <a:ext cx="394811" cy="350943"/>
          </a:xfrm>
          <a:custGeom>
            <a:avLst/>
            <a:gdLst/>
            <a:ahLst/>
            <a:cxnLst/>
            <a:rect l="l" t="t" r="r" b="b"/>
            <a:pathLst>
              <a:path w="394811" h="350943">
                <a:moveTo>
                  <a:pt x="0" y="0"/>
                </a:moveTo>
                <a:lnTo>
                  <a:pt x="394810" y="0"/>
                </a:lnTo>
                <a:lnTo>
                  <a:pt x="394810" y="350942"/>
                </a:lnTo>
                <a:lnTo>
                  <a:pt x="0" y="35094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2" name="TextBox 32"/>
          <p:cNvSpPr txBox="1"/>
          <p:nvPr/>
        </p:nvSpPr>
        <p:spPr>
          <a:xfrm>
            <a:off x="1204591" y="2443735"/>
            <a:ext cx="5672813" cy="2571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Was ist ein QR-Code?</a:t>
            </a:r>
          </a:p>
        </p:txBody>
      </p:sp>
      <p:sp>
        <p:nvSpPr>
          <p:cNvPr id="33" name="Freeform 33"/>
          <p:cNvSpPr/>
          <p:nvPr/>
        </p:nvSpPr>
        <p:spPr>
          <a:xfrm>
            <a:off x="756000" y="4252600"/>
            <a:ext cx="276265" cy="315896"/>
          </a:xfrm>
          <a:custGeom>
            <a:avLst/>
            <a:gdLst/>
            <a:ahLst/>
            <a:cxnLst/>
            <a:rect l="l" t="t" r="r" b="b"/>
            <a:pathLst>
              <a:path w="276265" h="315896">
                <a:moveTo>
                  <a:pt x="0" y="0"/>
                </a:moveTo>
                <a:lnTo>
                  <a:pt x="276265" y="0"/>
                </a:lnTo>
                <a:lnTo>
                  <a:pt x="276265" y="315895"/>
                </a:lnTo>
                <a:lnTo>
                  <a:pt x="0" y="31589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4" name="TextBox 34"/>
          <p:cNvSpPr txBox="1"/>
          <p:nvPr/>
        </p:nvSpPr>
        <p:spPr>
          <a:xfrm>
            <a:off x="1133167" y="4267673"/>
            <a:ext cx="5672813" cy="2571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So geht´s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747396" y="4616120"/>
            <a:ext cx="6130009" cy="18338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0671" lvl="1" indent="-140336" algn="l">
              <a:lnSpc>
                <a:spcPts val="1820"/>
              </a:lnSpc>
              <a:buAutoNum type="arabicPeriod"/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Tippe auf die Kamera-App. Sie öffnet sich. </a:t>
            </a:r>
          </a:p>
          <a:p>
            <a:pPr marL="280671" lvl="1" indent="-140336" algn="l">
              <a:lnSpc>
                <a:spcPts val="1820"/>
              </a:lnSpc>
              <a:buAutoNum type="arabicPeriod"/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Richte dein Tablet auf den </a:t>
            </a:r>
            <a:r>
              <a:rPr lang="en-US" sz="13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QR-Code</a:t>
            </a: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. </a:t>
            </a:r>
          </a:p>
          <a:p>
            <a:pPr marL="280671" lvl="1" indent="-140336" algn="l">
              <a:lnSpc>
                <a:spcPts val="1820"/>
              </a:lnSpc>
              <a:buAutoNum type="arabicPeriod"/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Warte, bis ein gelb markierter </a:t>
            </a:r>
            <a:r>
              <a:rPr lang="en-US" sz="13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Link</a:t>
            </a: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erscheint. </a:t>
            </a:r>
          </a:p>
          <a:p>
            <a:pPr marL="280671" lvl="1" indent="-140336" algn="l">
              <a:lnSpc>
                <a:spcPts val="1820"/>
              </a:lnSpc>
              <a:buAutoNum type="arabicPeriod"/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Tippe auf diesen Link. Die gesuchte </a:t>
            </a:r>
          </a:p>
          <a:p>
            <a:pPr algn="l">
              <a:lnSpc>
                <a:spcPts val="1820"/>
              </a:lnSpc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      Internetseite erscheint. </a:t>
            </a:r>
          </a:p>
          <a:p>
            <a:pPr algn="l">
              <a:lnSpc>
                <a:spcPts val="1820"/>
              </a:lnSpc>
              <a:spcBef>
                <a:spcPct val="0"/>
              </a:spcBef>
            </a:pPr>
            <a:endParaRPr lang="en-US" sz="13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820"/>
              </a:lnSpc>
              <a:spcBef>
                <a:spcPct val="0"/>
              </a:spcBef>
            </a:pPr>
            <a:endParaRPr lang="en-US" sz="13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820"/>
              </a:lnSpc>
              <a:spcBef>
                <a:spcPct val="0"/>
              </a:spcBef>
            </a:pPr>
            <a:endParaRPr lang="en-US" sz="13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6" name="Freeform 36"/>
          <p:cNvSpPr/>
          <p:nvPr/>
        </p:nvSpPr>
        <p:spPr>
          <a:xfrm>
            <a:off x="767858" y="5924133"/>
            <a:ext cx="335538" cy="335538"/>
          </a:xfrm>
          <a:custGeom>
            <a:avLst/>
            <a:gdLst/>
            <a:ahLst/>
            <a:cxnLst/>
            <a:rect l="l" t="t" r="r" b="b"/>
            <a:pathLst>
              <a:path w="335538" h="335538">
                <a:moveTo>
                  <a:pt x="0" y="0"/>
                </a:moveTo>
                <a:lnTo>
                  <a:pt x="335537" y="0"/>
                </a:lnTo>
                <a:lnTo>
                  <a:pt x="335537" y="335538"/>
                </a:lnTo>
                <a:lnTo>
                  <a:pt x="0" y="33553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7" name="TextBox 37"/>
          <p:cNvSpPr txBox="1"/>
          <p:nvPr/>
        </p:nvSpPr>
        <p:spPr>
          <a:xfrm>
            <a:off x="1223346" y="5949028"/>
            <a:ext cx="5744969" cy="2571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Jetzt bist du dran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793740" y="6090903"/>
            <a:ext cx="4475136" cy="13766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20"/>
              </a:lnSpc>
            </a:pPr>
            <a:endParaRPr/>
          </a:p>
          <a:p>
            <a:pPr algn="l">
              <a:lnSpc>
                <a:spcPts val="1820"/>
              </a:lnSpc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Scanne den QR-Code oben auf der Seite ein.</a:t>
            </a:r>
          </a:p>
          <a:p>
            <a:pPr algn="l">
              <a:lnSpc>
                <a:spcPts val="1820"/>
              </a:lnSpc>
            </a:pPr>
            <a:endParaRPr lang="en-US" sz="13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820"/>
              </a:lnSpc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Lies den Text über den Mars genau durch.</a:t>
            </a:r>
          </a:p>
          <a:p>
            <a:pPr algn="l">
              <a:lnSpc>
                <a:spcPts val="1820"/>
              </a:lnSpc>
            </a:pPr>
            <a:endParaRPr lang="en-US" sz="13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820"/>
              </a:lnSpc>
              <a:spcBef>
                <a:spcPct val="0"/>
              </a:spcBef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Schreibe die wichtigsten Infos in Stichpunkten auf. </a:t>
            </a:r>
          </a:p>
        </p:txBody>
      </p:sp>
      <p:sp>
        <p:nvSpPr>
          <p:cNvPr id="39" name="AutoShape 39"/>
          <p:cNvSpPr/>
          <p:nvPr/>
        </p:nvSpPr>
        <p:spPr>
          <a:xfrm>
            <a:off x="3452878" y="8076518"/>
            <a:ext cx="3249813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40" name="AutoShape 40"/>
          <p:cNvSpPr/>
          <p:nvPr/>
        </p:nvSpPr>
        <p:spPr>
          <a:xfrm>
            <a:off x="3452878" y="8447993"/>
            <a:ext cx="3249813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41" name="AutoShape 41"/>
          <p:cNvSpPr/>
          <p:nvPr/>
        </p:nvSpPr>
        <p:spPr>
          <a:xfrm>
            <a:off x="3408499" y="8819468"/>
            <a:ext cx="3249813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42" name="AutoShape 42"/>
          <p:cNvSpPr/>
          <p:nvPr/>
        </p:nvSpPr>
        <p:spPr>
          <a:xfrm>
            <a:off x="3408499" y="9190943"/>
            <a:ext cx="3249813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grpSp>
        <p:nvGrpSpPr>
          <p:cNvPr id="43" name="Group 43"/>
          <p:cNvGrpSpPr/>
          <p:nvPr/>
        </p:nvGrpSpPr>
        <p:grpSpPr>
          <a:xfrm>
            <a:off x="3144955" y="7600933"/>
            <a:ext cx="3734799" cy="1792568"/>
            <a:chOff x="0" y="0"/>
            <a:chExt cx="1700765" cy="816306"/>
          </a:xfrm>
        </p:grpSpPr>
        <p:sp>
          <p:nvSpPr>
            <p:cNvPr id="44" name="Freeform 44"/>
            <p:cNvSpPr/>
            <p:nvPr/>
          </p:nvSpPr>
          <p:spPr>
            <a:xfrm>
              <a:off x="0" y="0"/>
              <a:ext cx="1700766" cy="816306"/>
            </a:xfrm>
            <a:custGeom>
              <a:avLst/>
              <a:gdLst/>
              <a:ahLst/>
              <a:cxnLst/>
              <a:rect l="l" t="t" r="r" b="b"/>
              <a:pathLst>
                <a:path w="1700766" h="816306">
                  <a:moveTo>
                    <a:pt x="41458" y="0"/>
                  </a:moveTo>
                  <a:lnTo>
                    <a:pt x="1659307" y="0"/>
                  </a:lnTo>
                  <a:cubicBezTo>
                    <a:pt x="1670303" y="0"/>
                    <a:pt x="1680848" y="4368"/>
                    <a:pt x="1688623" y="12143"/>
                  </a:cubicBezTo>
                  <a:cubicBezTo>
                    <a:pt x="1696398" y="19918"/>
                    <a:pt x="1700766" y="30463"/>
                    <a:pt x="1700766" y="41458"/>
                  </a:cubicBezTo>
                  <a:lnTo>
                    <a:pt x="1700766" y="774847"/>
                  </a:lnTo>
                  <a:cubicBezTo>
                    <a:pt x="1700766" y="785843"/>
                    <a:pt x="1696398" y="796388"/>
                    <a:pt x="1688623" y="804163"/>
                  </a:cubicBezTo>
                  <a:cubicBezTo>
                    <a:pt x="1680848" y="811938"/>
                    <a:pt x="1670303" y="816306"/>
                    <a:pt x="1659307" y="816306"/>
                  </a:cubicBezTo>
                  <a:lnTo>
                    <a:pt x="41458" y="816306"/>
                  </a:lnTo>
                  <a:cubicBezTo>
                    <a:pt x="30463" y="816306"/>
                    <a:pt x="19918" y="811938"/>
                    <a:pt x="12143" y="804163"/>
                  </a:cubicBezTo>
                  <a:cubicBezTo>
                    <a:pt x="4368" y="796388"/>
                    <a:pt x="0" y="785843"/>
                    <a:pt x="0" y="774847"/>
                  </a:cubicBezTo>
                  <a:lnTo>
                    <a:pt x="0" y="41458"/>
                  </a:lnTo>
                  <a:cubicBezTo>
                    <a:pt x="0" y="30463"/>
                    <a:pt x="4368" y="19918"/>
                    <a:pt x="12143" y="12143"/>
                  </a:cubicBezTo>
                  <a:cubicBezTo>
                    <a:pt x="19918" y="4368"/>
                    <a:pt x="30463" y="0"/>
                    <a:pt x="41458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5" name="TextBox 45"/>
            <p:cNvSpPr txBox="1"/>
            <p:nvPr/>
          </p:nvSpPr>
          <p:spPr>
            <a:xfrm>
              <a:off x="0" y="-38100"/>
              <a:ext cx="1700765" cy="854406"/>
            </a:xfrm>
            <a:prstGeom prst="rect">
              <a:avLst/>
            </a:prstGeom>
          </p:spPr>
          <p:txBody>
            <a:bodyPr lIns="39396" tIns="39396" rIns="39396" bIns="39396" rtlCol="0" anchor="ctr"/>
            <a:lstStyle/>
            <a:p>
              <a:pPr algn="just">
                <a:lnSpc>
                  <a:spcPts val="1820"/>
                </a:lnSpc>
              </a:pPr>
              <a:endParaRPr/>
            </a:p>
          </p:txBody>
        </p:sp>
      </p:grpSp>
      <p:sp>
        <p:nvSpPr>
          <p:cNvPr id="46" name="TextBox 46"/>
          <p:cNvSpPr txBox="1"/>
          <p:nvPr/>
        </p:nvSpPr>
        <p:spPr>
          <a:xfrm>
            <a:off x="1717624" y="7605188"/>
            <a:ext cx="3734799" cy="2597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Mars:</a:t>
            </a:r>
          </a:p>
        </p:txBody>
      </p:sp>
      <p:sp>
        <p:nvSpPr>
          <p:cNvPr id="47" name="Freeform 47"/>
          <p:cNvSpPr/>
          <p:nvPr/>
        </p:nvSpPr>
        <p:spPr>
          <a:xfrm>
            <a:off x="6437066" y="7652813"/>
            <a:ext cx="354128" cy="283303"/>
          </a:xfrm>
          <a:custGeom>
            <a:avLst/>
            <a:gdLst/>
            <a:ahLst/>
            <a:cxnLst/>
            <a:rect l="l" t="t" r="r" b="b"/>
            <a:pathLst>
              <a:path w="354128" h="283303">
                <a:moveTo>
                  <a:pt x="0" y="0"/>
                </a:moveTo>
                <a:lnTo>
                  <a:pt x="354128" y="0"/>
                </a:lnTo>
                <a:lnTo>
                  <a:pt x="354128" y="283303"/>
                </a:lnTo>
                <a:lnTo>
                  <a:pt x="0" y="28330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grpSp>
        <p:nvGrpSpPr>
          <p:cNvPr id="48" name="Group 48"/>
          <p:cNvGrpSpPr/>
          <p:nvPr/>
        </p:nvGrpSpPr>
        <p:grpSpPr>
          <a:xfrm>
            <a:off x="667791" y="7553308"/>
            <a:ext cx="2019422" cy="1840193"/>
            <a:chOff x="0" y="0"/>
            <a:chExt cx="919611" cy="837993"/>
          </a:xfrm>
        </p:grpSpPr>
        <p:sp>
          <p:nvSpPr>
            <p:cNvPr id="49" name="Freeform 49"/>
            <p:cNvSpPr/>
            <p:nvPr/>
          </p:nvSpPr>
          <p:spPr>
            <a:xfrm>
              <a:off x="0" y="0"/>
              <a:ext cx="919611" cy="837993"/>
            </a:xfrm>
            <a:custGeom>
              <a:avLst/>
              <a:gdLst/>
              <a:ahLst/>
              <a:cxnLst/>
              <a:rect l="l" t="t" r="r" b="b"/>
              <a:pathLst>
                <a:path w="919611" h="837993">
                  <a:moveTo>
                    <a:pt x="76675" y="0"/>
                  </a:moveTo>
                  <a:lnTo>
                    <a:pt x="842937" y="0"/>
                  </a:lnTo>
                  <a:cubicBezTo>
                    <a:pt x="885283" y="0"/>
                    <a:pt x="919611" y="34328"/>
                    <a:pt x="919611" y="76675"/>
                  </a:cubicBezTo>
                  <a:lnTo>
                    <a:pt x="919611" y="761319"/>
                  </a:lnTo>
                  <a:cubicBezTo>
                    <a:pt x="919611" y="803665"/>
                    <a:pt x="885283" y="837993"/>
                    <a:pt x="842937" y="837993"/>
                  </a:cubicBezTo>
                  <a:lnTo>
                    <a:pt x="76675" y="837993"/>
                  </a:lnTo>
                  <a:cubicBezTo>
                    <a:pt x="34328" y="837993"/>
                    <a:pt x="0" y="803665"/>
                    <a:pt x="0" y="761319"/>
                  </a:cubicBezTo>
                  <a:lnTo>
                    <a:pt x="0" y="76675"/>
                  </a:lnTo>
                  <a:cubicBezTo>
                    <a:pt x="0" y="34328"/>
                    <a:pt x="34328" y="0"/>
                    <a:pt x="76675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0" y="-28575"/>
              <a:ext cx="919611" cy="866568"/>
            </a:xfrm>
            <a:prstGeom prst="rect">
              <a:avLst/>
            </a:prstGeom>
          </p:spPr>
          <p:txBody>
            <a:bodyPr lIns="39396" tIns="39396" rIns="39396" bIns="39396" rtlCol="0" anchor="ctr"/>
            <a:lstStyle/>
            <a:p>
              <a:pPr algn="ctr">
                <a:lnSpc>
                  <a:spcPts val="1680"/>
                </a:lnSpc>
              </a:pPr>
              <a:r>
                <a:rPr lang="en-US" sz="12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Achte darauf, dass </a:t>
              </a:r>
            </a:p>
            <a:p>
              <a:pPr algn="ctr">
                <a:lnSpc>
                  <a:spcPts val="1680"/>
                </a:lnSpc>
              </a:pPr>
              <a:r>
                <a:rPr lang="en-US" sz="12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du immer nur einen </a:t>
              </a:r>
              <a:r>
                <a:rPr lang="en-US" sz="12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QR-Code</a:t>
              </a:r>
              <a:r>
                <a:rPr lang="en-US" sz="12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scannst und die anderen QR-Codes in der Nähe abdeckst, so dass dein Gerät den richtigen Code erkennen kann.</a:t>
              </a:r>
            </a:p>
          </p:txBody>
        </p:sp>
      </p:grpSp>
      <p:sp>
        <p:nvSpPr>
          <p:cNvPr id="51" name="Freeform 51"/>
          <p:cNvSpPr/>
          <p:nvPr/>
        </p:nvSpPr>
        <p:spPr>
          <a:xfrm rot="545730">
            <a:off x="2356538" y="8794216"/>
            <a:ext cx="795210" cy="660182"/>
          </a:xfrm>
          <a:custGeom>
            <a:avLst/>
            <a:gdLst/>
            <a:ahLst/>
            <a:cxnLst/>
            <a:rect l="l" t="t" r="r" b="b"/>
            <a:pathLst>
              <a:path w="795210" h="660182">
                <a:moveTo>
                  <a:pt x="0" y="0"/>
                </a:moveTo>
                <a:lnTo>
                  <a:pt x="795210" y="0"/>
                </a:lnTo>
                <a:lnTo>
                  <a:pt x="795210" y="660182"/>
                </a:lnTo>
                <a:lnTo>
                  <a:pt x="0" y="660182"/>
                </a:lnTo>
                <a:lnTo>
                  <a:pt x="0" y="0"/>
                </a:lnTo>
                <a:close/>
              </a:path>
            </a:pathLst>
          </a:custGeom>
          <a:blipFill>
            <a:blip r:embed="rId16"/>
            <a:stretch>
              <a:fillRect t="-4956" b="-4956"/>
            </a:stretch>
          </a:blipFill>
        </p:spPr>
        <p:txBody>
          <a:bodyPr/>
          <a:lstStyle/>
          <a:p>
            <a:endParaRPr lang="de-DE"/>
          </a:p>
        </p:txBody>
      </p:sp>
      <p:grpSp>
        <p:nvGrpSpPr>
          <p:cNvPr id="52" name="Group 52"/>
          <p:cNvGrpSpPr/>
          <p:nvPr/>
        </p:nvGrpSpPr>
        <p:grpSpPr>
          <a:xfrm>
            <a:off x="5486643" y="6009858"/>
            <a:ext cx="264278" cy="228599"/>
            <a:chOff x="0" y="0"/>
            <a:chExt cx="88337" cy="76411"/>
          </a:xfrm>
        </p:grpSpPr>
        <p:sp>
          <p:nvSpPr>
            <p:cNvPr id="53" name="Freeform 53"/>
            <p:cNvSpPr/>
            <p:nvPr/>
          </p:nvSpPr>
          <p:spPr>
            <a:xfrm>
              <a:off x="0" y="0"/>
              <a:ext cx="88337" cy="76411"/>
            </a:xfrm>
            <a:custGeom>
              <a:avLst/>
              <a:gdLst/>
              <a:ahLst/>
              <a:cxnLst/>
              <a:rect l="l" t="t" r="r" b="b"/>
              <a:pathLst>
                <a:path w="88337" h="76411">
                  <a:moveTo>
                    <a:pt x="0" y="0"/>
                  </a:moveTo>
                  <a:lnTo>
                    <a:pt x="88337" y="0"/>
                  </a:lnTo>
                  <a:lnTo>
                    <a:pt x="88337" y="76411"/>
                  </a:lnTo>
                  <a:lnTo>
                    <a:pt x="0" y="7641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0" y="-47625"/>
              <a:ext cx="88337" cy="124036"/>
            </a:xfrm>
            <a:prstGeom prst="rect">
              <a:avLst/>
            </a:prstGeom>
          </p:spPr>
          <p:txBody>
            <a:bodyPr lIns="53671" tIns="53671" rIns="53671" bIns="53671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55" name="Freeform 55"/>
          <p:cNvSpPr/>
          <p:nvPr/>
        </p:nvSpPr>
        <p:spPr>
          <a:xfrm>
            <a:off x="2756836" y="1283243"/>
            <a:ext cx="1343162" cy="1178456"/>
          </a:xfrm>
          <a:custGeom>
            <a:avLst/>
            <a:gdLst/>
            <a:ahLst/>
            <a:cxnLst/>
            <a:rect l="l" t="t" r="r" b="b"/>
            <a:pathLst>
              <a:path w="1343162" h="1178456">
                <a:moveTo>
                  <a:pt x="0" y="0"/>
                </a:moveTo>
                <a:lnTo>
                  <a:pt x="1343162" y="0"/>
                </a:lnTo>
                <a:lnTo>
                  <a:pt x="1343162" y="1178456"/>
                </a:lnTo>
                <a:lnTo>
                  <a:pt x="0" y="117845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6" name="TextBox 56"/>
          <p:cNvSpPr txBox="1"/>
          <p:nvPr/>
        </p:nvSpPr>
        <p:spPr>
          <a:xfrm>
            <a:off x="2756836" y="1568205"/>
            <a:ext cx="1335101" cy="3365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"/>
              </a:lnSpc>
            </a:pPr>
            <a:r>
              <a:rPr lang="en-US" sz="9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Wie geht denn</a:t>
            </a:r>
          </a:p>
          <a:p>
            <a:pPr algn="ctr">
              <a:lnSpc>
                <a:spcPts val="1399"/>
              </a:lnSpc>
              <a:spcBef>
                <a:spcPct val="0"/>
              </a:spcBef>
            </a:pPr>
            <a:r>
              <a:rPr lang="en-US" sz="9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das?</a:t>
            </a:r>
          </a:p>
        </p:txBody>
      </p:sp>
      <p:grpSp>
        <p:nvGrpSpPr>
          <p:cNvPr id="57" name="Group 57"/>
          <p:cNvGrpSpPr/>
          <p:nvPr/>
        </p:nvGrpSpPr>
        <p:grpSpPr>
          <a:xfrm>
            <a:off x="5500782" y="7251214"/>
            <a:ext cx="250139" cy="216369"/>
            <a:chOff x="0" y="0"/>
            <a:chExt cx="88337" cy="76411"/>
          </a:xfrm>
        </p:grpSpPr>
        <p:sp>
          <p:nvSpPr>
            <p:cNvPr id="58" name="Freeform 58"/>
            <p:cNvSpPr/>
            <p:nvPr/>
          </p:nvSpPr>
          <p:spPr>
            <a:xfrm>
              <a:off x="0" y="0"/>
              <a:ext cx="88337" cy="76411"/>
            </a:xfrm>
            <a:custGeom>
              <a:avLst/>
              <a:gdLst/>
              <a:ahLst/>
              <a:cxnLst/>
              <a:rect l="l" t="t" r="r" b="b"/>
              <a:pathLst>
                <a:path w="88337" h="76411">
                  <a:moveTo>
                    <a:pt x="0" y="0"/>
                  </a:moveTo>
                  <a:lnTo>
                    <a:pt x="88337" y="0"/>
                  </a:lnTo>
                  <a:lnTo>
                    <a:pt x="88337" y="76411"/>
                  </a:lnTo>
                  <a:lnTo>
                    <a:pt x="0" y="7641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9" name="TextBox 59"/>
            <p:cNvSpPr txBox="1"/>
            <p:nvPr/>
          </p:nvSpPr>
          <p:spPr>
            <a:xfrm>
              <a:off x="0" y="-47625"/>
              <a:ext cx="88337" cy="12403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60" name="Group 60"/>
          <p:cNvGrpSpPr/>
          <p:nvPr/>
        </p:nvGrpSpPr>
        <p:grpSpPr>
          <a:xfrm>
            <a:off x="5500782" y="6349583"/>
            <a:ext cx="250139" cy="216369"/>
            <a:chOff x="0" y="0"/>
            <a:chExt cx="88337" cy="76411"/>
          </a:xfrm>
        </p:grpSpPr>
        <p:sp>
          <p:nvSpPr>
            <p:cNvPr id="61" name="Freeform 61"/>
            <p:cNvSpPr/>
            <p:nvPr/>
          </p:nvSpPr>
          <p:spPr>
            <a:xfrm>
              <a:off x="0" y="0"/>
              <a:ext cx="88337" cy="76411"/>
            </a:xfrm>
            <a:custGeom>
              <a:avLst/>
              <a:gdLst/>
              <a:ahLst/>
              <a:cxnLst/>
              <a:rect l="l" t="t" r="r" b="b"/>
              <a:pathLst>
                <a:path w="88337" h="76411">
                  <a:moveTo>
                    <a:pt x="0" y="0"/>
                  </a:moveTo>
                  <a:lnTo>
                    <a:pt x="88337" y="0"/>
                  </a:lnTo>
                  <a:lnTo>
                    <a:pt x="88337" y="76411"/>
                  </a:lnTo>
                  <a:lnTo>
                    <a:pt x="0" y="7641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2" name="TextBox 62"/>
            <p:cNvSpPr txBox="1"/>
            <p:nvPr/>
          </p:nvSpPr>
          <p:spPr>
            <a:xfrm>
              <a:off x="0" y="-47625"/>
              <a:ext cx="88337" cy="12403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63" name="Freeform 63"/>
          <p:cNvSpPr/>
          <p:nvPr/>
        </p:nvSpPr>
        <p:spPr>
          <a:xfrm>
            <a:off x="5527214" y="6058331"/>
            <a:ext cx="193324" cy="167950"/>
          </a:xfrm>
          <a:custGeom>
            <a:avLst/>
            <a:gdLst/>
            <a:ahLst/>
            <a:cxnLst/>
            <a:rect l="l" t="t" r="r" b="b"/>
            <a:pathLst>
              <a:path w="193324" h="167950">
                <a:moveTo>
                  <a:pt x="0" y="0"/>
                </a:moveTo>
                <a:lnTo>
                  <a:pt x="193324" y="0"/>
                </a:lnTo>
                <a:lnTo>
                  <a:pt x="193324" y="167951"/>
                </a:lnTo>
                <a:lnTo>
                  <a:pt x="0" y="167951"/>
                </a:lnTo>
                <a:lnTo>
                  <a:pt x="0" y="0"/>
                </a:lnTo>
                <a:close/>
              </a:path>
            </a:pathLst>
          </a:custGeom>
          <a:blipFill>
            <a:blip r:embed="rId17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grpSp>
        <p:nvGrpSpPr>
          <p:cNvPr id="64" name="Group 64"/>
          <p:cNvGrpSpPr/>
          <p:nvPr/>
        </p:nvGrpSpPr>
        <p:grpSpPr>
          <a:xfrm>
            <a:off x="5500782" y="6798293"/>
            <a:ext cx="250139" cy="216369"/>
            <a:chOff x="0" y="0"/>
            <a:chExt cx="88337" cy="76411"/>
          </a:xfrm>
        </p:grpSpPr>
        <p:sp>
          <p:nvSpPr>
            <p:cNvPr id="65" name="Freeform 65"/>
            <p:cNvSpPr/>
            <p:nvPr/>
          </p:nvSpPr>
          <p:spPr>
            <a:xfrm>
              <a:off x="0" y="0"/>
              <a:ext cx="88337" cy="76411"/>
            </a:xfrm>
            <a:custGeom>
              <a:avLst/>
              <a:gdLst/>
              <a:ahLst/>
              <a:cxnLst/>
              <a:rect l="l" t="t" r="r" b="b"/>
              <a:pathLst>
                <a:path w="88337" h="76411">
                  <a:moveTo>
                    <a:pt x="0" y="0"/>
                  </a:moveTo>
                  <a:lnTo>
                    <a:pt x="88337" y="0"/>
                  </a:lnTo>
                  <a:lnTo>
                    <a:pt x="88337" y="76411"/>
                  </a:lnTo>
                  <a:lnTo>
                    <a:pt x="0" y="7641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" name="TextBox 66"/>
            <p:cNvSpPr txBox="1"/>
            <p:nvPr/>
          </p:nvSpPr>
          <p:spPr>
            <a:xfrm>
              <a:off x="0" y="-47625"/>
              <a:ext cx="88337" cy="12403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67" name="Freeform 67"/>
          <p:cNvSpPr/>
          <p:nvPr/>
        </p:nvSpPr>
        <p:spPr>
          <a:xfrm>
            <a:off x="756000" y="2405037"/>
            <a:ext cx="363145" cy="363145"/>
          </a:xfrm>
          <a:custGeom>
            <a:avLst/>
            <a:gdLst/>
            <a:ahLst/>
            <a:cxnLst/>
            <a:rect l="l" t="t" r="r" b="b"/>
            <a:pathLst>
              <a:path w="363145" h="363145">
                <a:moveTo>
                  <a:pt x="0" y="0"/>
                </a:moveTo>
                <a:lnTo>
                  <a:pt x="363145" y="0"/>
                </a:lnTo>
                <a:lnTo>
                  <a:pt x="363145" y="363145"/>
                </a:lnTo>
                <a:lnTo>
                  <a:pt x="0" y="363145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grpSp>
        <p:nvGrpSpPr>
          <p:cNvPr id="68" name="Group 68"/>
          <p:cNvGrpSpPr/>
          <p:nvPr/>
        </p:nvGrpSpPr>
        <p:grpSpPr>
          <a:xfrm>
            <a:off x="726803" y="9479226"/>
            <a:ext cx="3491344" cy="510160"/>
            <a:chOff x="0" y="0"/>
            <a:chExt cx="1251219" cy="182830"/>
          </a:xfrm>
        </p:grpSpPr>
        <p:sp>
          <p:nvSpPr>
            <p:cNvPr id="69" name="Freeform 69"/>
            <p:cNvSpPr/>
            <p:nvPr/>
          </p:nvSpPr>
          <p:spPr>
            <a:xfrm>
              <a:off x="0" y="0"/>
              <a:ext cx="1251219" cy="182830"/>
            </a:xfrm>
            <a:custGeom>
              <a:avLst/>
              <a:gdLst/>
              <a:ahLst/>
              <a:cxnLst/>
              <a:rect l="l" t="t" r="r" b="b"/>
              <a:pathLst>
                <a:path w="1251219" h="182830">
                  <a:moveTo>
                    <a:pt x="44349" y="0"/>
                  </a:moveTo>
                  <a:lnTo>
                    <a:pt x="1206870" y="0"/>
                  </a:lnTo>
                  <a:cubicBezTo>
                    <a:pt x="1218632" y="0"/>
                    <a:pt x="1229912" y="4672"/>
                    <a:pt x="1238229" y="12990"/>
                  </a:cubicBezTo>
                  <a:cubicBezTo>
                    <a:pt x="1246547" y="21307"/>
                    <a:pt x="1251219" y="32587"/>
                    <a:pt x="1251219" y="44349"/>
                  </a:cubicBezTo>
                  <a:lnTo>
                    <a:pt x="1251219" y="138480"/>
                  </a:lnTo>
                  <a:cubicBezTo>
                    <a:pt x="1251219" y="150243"/>
                    <a:pt x="1246547" y="161523"/>
                    <a:pt x="1238229" y="169840"/>
                  </a:cubicBezTo>
                  <a:cubicBezTo>
                    <a:pt x="1229912" y="178157"/>
                    <a:pt x="1218632" y="182830"/>
                    <a:pt x="1206870" y="182830"/>
                  </a:cubicBezTo>
                  <a:lnTo>
                    <a:pt x="44349" y="182830"/>
                  </a:lnTo>
                  <a:cubicBezTo>
                    <a:pt x="32587" y="182830"/>
                    <a:pt x="21307" y="178157"/>
                    <a:pt x="12990" y="169840"/>
                  </a:cubicBezTo>
                  <a:cubicBezTo>
                    <a:pt x="4672" y="161523"/>
                    <a:pt x="0" y="150243"/>
                    <a:pt x="0" y="138480"/>
                  </a:cubicBezTo>
                  <a:lnTo>
                    <a:pt x="0" y="44349"/>
                  </a:lnTo>
                  <a:cubicBezTo>
                    <a:pt x="0" y="32587"/>
                    <a:pt x="4672" y="21307"/>
                    <a:pt x="12990" y="12990"/>
                  </a:cubicBezTo>
                  <a:cubicBezTo>
                    <a:pt x="21307" y="4672"/>
                    <a:pt x="32587" y="0"/>
                    <a:pt x="44349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70" name="TextBox 70"/>
            <p:cNvSpPr txBox="1"/>
            <p:nvPr/>
          </p:nvSpPr>
          <p:spPr>
            <a:xfrm>
              <a:off x="0" y="-38100"/>
              <a:ext cx="1251219" cy="22093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540"/>
                </a:lnSpc>
              </a:pPr>
              <a:endParaRPr/>
            </a:p>
          </p:txBody>
        </p:sp>
      </p:grpSp>
      <p:sp>
        <p:nvSpPr>
          <p:cNvPr id="71" name="TextBox 71"/>
          <p:cNvSpPr txBox="1"/>
          <p:nvPr/>
        </p:nvSpPr>
        <p:spPr>
          <a:xfrm>
            <a:off x="-421311" y="9609727"/>
            <a:ext cx="6247962" cy="200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40"/>
              </a:lnSpc>
            </a:pPr>
            <a:r>
              <a:rPr lang="en-US" sz="11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Zu diesem AB gibt es einen Profiauftrag.</a:t>
            </a:r>
          </a:p>
        </p:txBody>
      </p:sp>
      <p:sp>
        <p:nvSpPr>
          <p:cNvPr id="72" name="Freeform 72"/>
          <p:cNvSpPr/>
          <p:nvPr/>
        </p:nvSpPr>
        <p:spPr>
          <a:xfrm>
            <a:off x="811034" y="9558084"/>
            <a:ext cx="402407" cy="342046"/>
          </a:xfrm>
          <a:custGeom>
            <a:avLst/>
            <a:gdLst/>
            <a:ahLst/>
            <a:cxnLst/>
            <a:rect l="l" t="t" r="r" b="b"/>
            <a:pathLst>
              <a:path w="402407" h="342046">
                <a:moveTo>
                  <a:pt x="0" y="0"/>
                </a:moveTo>
                <a:lnTo>
                  <a:pt x="402407" y="0"/>
                </a:lnTo>
                <a:lnTo>
                  <a:pt x="402407" y="342046"/>
                </a:lnTo>
                <a:lnTo>
                  <a:pt x="0" y="342046"/>
                </a:lnTo>
                <a:lnTo>
                  <a:pt x="0" y="0"/>
                </a:lnTo>
                <a:close/>
              </a:path>
            </a:pathLst>
          </a:custGeom>
          <a:blipFill>
            <a:blip r:embed="rId20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217</Words>
  <Application>Microsoft Macintosh PowerPoint</Application>
  <PresentationFormat>Benutzerdefiniert</PresentationFormat>
  <Paragraphs>32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Calibri</vt:lpstr>
      <vt:lpstr>Arial</vt:lpstr>
      <vt:lpstr>Lexend Deca</vt:lpstr>
      <vt:lpstr>IreneFlorentina</vt:lpstr>
      <vt:lpstr>Poppins Bold</vt:lpstr>
      <vt:lpstr>Poppins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Mitmachheft mit Login</dc:title>
  <cp:lastModifiedBy>Marion Weigelt</cp:lastModifiedBy>
  <cp:revision>1</cp:revision>
  <dcterms:created xsi:type="dcterms:W3CDTF">2006-08-16T00:00:00Z</dcterms:created>
  <dcterms:modified xsi:type="dcterms:W3CDTF">2026-01-28T18:15:15Z</dcterms:modified>
  <dc:identifier>DAGwmhrXSr4</dc:identifier>
</cp:coreProperties>
</file>