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6858000" cy="9144000"/>
  <p:embeddedFontLst>
    <p:embeddedFont>
      <p:font typeface="Lexend Deca" pitchFamily="2" charset="77"/>
      <p:regular r:id="rId8"/>
      <p:bold r:id="rId9"/>
    </p:embeddedFon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Bold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0" autoAdjust="0"/>
  </p:normalViewPr>
  <p:slideViewPr>
    <p:cSldViewPr>
      <p:cViewPr varScale="1">
        <p:scale>
          <a:sx n="74" d="100"/>
          <a:sy n="74" d="100"/>
        </p:scale>
        <p:origin x="29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8.png"/><Relationship Id="rId18" Type="http://schemas.openxmlformats.org/officeDocument/2006/relationships/image" Target="../media/image9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21.png"/><Relationship Id="rId17" Type="http://schemas.openxmlformats.org/officeDocument/2006/relationships/image" Target="../media/image30.png"/><Relationship Id="rId2" Type="http://schemas.openxmlformats.org/officeDocument/2006/relationships/image" Target="../media/image7.sv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jpeg"/><Relationship Id="rId5" Type="http://schemas.openxmlformats.org/officeDocument/2006/relationships/image" Target="../media/image7.svg"/><Relationship Id="rId10" Type="http://schemas.openxmlformats.org/officeDocument/2006/relationships/image" Target="../media/image36.png"/><Relationship Id="rId4" Type="http://schemas.openxmlformats.org/officeDocument/2006/relationships/image" Target="../media/image32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4813" y="353357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4431417" y="4346597"/>
            <a:ext cx="807748" cy="480702"/>
          </a:xfrm>
          <a:custGeom>
            <a:avLst/>
            <a:gdLst/>
            <a:ahLst/>
            <a:cxnLst/>
            <a:rect l="l" t="t" r="r" b="b"/>
            <a:pathLst>
              <a:path w="807748" h="480702">
                <a:moveTo>
                  <a:pt x="0" y="0"/>
                </a:moveTo>
                <a:lnTo>
                  <a:pt x="807747" y="0"/>
                </a:lnTo>
                <a:lnTo>
                  <a:pt x="807747" y="480702"/>
                </a:lnTo>
                <a:lnTo>
                  <a:pt x="0" y="48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25" t="-44994" r="-39481" b="-5283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544987" y="498755"/>
            <a:ext cx="4891068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Dateien annehmen </a:t>
            </a:r>
          </a:p>
          <a:p>
            <a:pPr algn="l">
              <a:lnSpc>
                <a:spcPts val="3416"/>
              </a:lnSpc>
            </a:pPr>
            <a:r>
              <a:rPr lang="en-US" sz="28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Ich entscheide richtig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2915" y="1478540"/>
            <a:ext cx="2501027" cy="3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bekommst zwei Bilder.</a:t>
            </a:r>
          </a:p>
          <a:p>
            <a:pPr algn="l">
              <a:lnSpc>
                <a:spcPts val="285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Welches Bild nimmst du an?</a:t>
            </a:r>
          </a:p>
          <a:p>
            <a:pPr algn="l">
              <a:lnSpc>
                <a:spcPts val="285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Welches Bild nicht?</a:t>
            </a:r>
          </a:p>
          <a:p>
            <a:pPr algn="l">
              <a:lnSpc>
                <a:spcPts val="2856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56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56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56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56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5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Wann lehnst du ein Bild ab?</a:t>
            </a:r>
          </a:p>
        </p:txBody>
      </p:sp>
      <p:sp>
        <p:nvSpPr>
          <p:cNvPr id="15" name="Freeform 15"/>
          <p:cNvSpPr/>
          <p:nvPr/>
        </p:nvSpPr>
        <p:spPr>
          <a:xfrm>
            <a:off x="485075" y="1577033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6" name="Group 16"/>
          <p:cNvGrpSpPr/>
          <p:nvPr/>
        </p:nvGrpSpPr>
        <p:grpSpPr>
          <a:xfrm>
            <a:off x="6005558" y="378620"/>
            <a:ext cx="798442" cy="1198412"/>
            <a:chOff x="0" y="0"/>
            <a:chExt cx="1064590" cy="1597883"/>
          </a:xfrm>
        </p:grpSpPr>
        <p:sp>
          <p:nvSpPr>
            <p:cNvPr id="17" name="Freeform 17"/>
            <p:cNvSpPr/>
            <p:nvPr/>
          </p:nvSpPr>
          <p:spPr>
            <a:xfrm flipH="1">
              <a:off x="0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0390" y="950460"/>
              <a:ext cx="572443" cy="381390"/>
            </a:xfrm>
            <a:custGeom>
              <a:avLst/>
              <a:gdLst/>
              <a:ahLst/>
              <a:cxnLst/>
              <a:rect l="l" t="t" r="r" b="b"/>
              <a:pathLst>
                <a:path w="572443" h="381390">
                  <a:moveTo>
                    <a:pt x="0" y="0"/>
                  </a:moveTo>
                  <a:lnTo>
                    <a:pt x="572443" y="0"/>
                  </a:lnTo>
                  <a:lnTo>
                    <a:pt x="572443" y="381390"/>
                  </a:lnTo>
                  <a:lnTo>
                    <a:pt x="0" y="381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Freeform 19"/>
          <p:cNvSpPr/>
          <p:nvPr/>
        </p:nvSpPr>
        <p:spPr>
          <a:xfrm>
            <a:off x="4431417" y="2371041"/>
            <a:ext cx="641133" cy="623101"/>
          </a:xfrm>
          <a:custGeom>
            <a:avLst/>
            <a:gdLst/>
            <a:ahLst/>
            <a:cxnLst/>
            <a:rect l="l" t="t" r="r" b="b"/>
            <a:pathLst>
              <a:path w="641133" h="623101">
                <a:moveTo>
                  <a:pt x="0" y="0"/>
                </a:moveTo>
                <a:lnTo>
                  <a:pt x="641133" y="0"/>
                </a:lnTo>
                <a:lnTo>
                  <a:pt x="641133" y="623102"/>
                </a:lnTo>
                <a:lnTo>
                  <a:pt x="0" y="623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5519362" y="3129989"/>
            <a:ext cx="641133" cy="623101"/>
          </a:xfrm>
          <a:custGeom>
            <a:avLst/>
            <a:gdLst/>
            <a:ahLst/>
            <a:cxnLst/>
            <a:rect l="l" t="t" r="r" b="b"/>
            <a:pathLst>
              <a:path w="641133" h="623101">
                <a:moveTo>
                  <a:pt x="0" y="0"/>
                </a:moveTo>
                <a:lnTo>
                  <a:pt x="641133" y="0"/>
                </a:lnTo>
                <a:lnTo>
                  <a:pt x="641133" y="623101"/>
                </a:lnTo>
                <a:lnTo>
                  <a:pt x="0" y="623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5072550" y="2889033"/>
            <a:ext cx="1581606" cy="1105014"/>
          </a:xfrm>
          <a:custGeom>
            <a:avLst/>
            <a:gdLst/>
            <a:ahLst/>
            <a:cxnLst/>
            <a:rect l="l" t="t" r="r" b="b"/>
            <a:pathLst>
              <a:path w="1581606" h="1105014">
                <a:moveTo>
                  <a:pt x="0" y="0"/>
                </a:moveTo>
                <a:lnTo>
                  <a:pt x="1581606" y="0"/>
                </a:lnTo>
                <a:lnTo>
                  <a:pt x="1581606" y="1105014"/>
                </a:lnTo>
                <a:lnTo>
                  <a:pt x="0" y="11050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432" r="-2432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2" name="Group 22"/>
          <p:cNvGrpSpPr/>
          <p:nvPr/>
        </p:nvGrpSpPr>
        <p:grpSpPr>
          <a:xfrm rot="-8268931">
            <a:off x="3824349" y="1375402"/>
            <a:ext cx="798813" cy="761358"/>
            <a:chOff x="0" y="0"/>
            <a:chExt cx="1065084" cy="1015144"/>
          </a:xfrm>
        </p:grpSpPr>
        <p:sp>
          <p:nvSpPr>
            <p:cNvPr id="23" name="Freeform 23"/>
            <p:cNvSpPr/>
            <p:nvPr/>
          </p:nvSpPr>
          <p:spPr>
            <a:xfrm rot="1379910">
              <a:off x="577457" y="65662"/>
              <a:ext cx="421965" cy="421965"/>
            </a:xfrm>
            <a:custGeom>
              <a:avLst/>
              <a:gdLst/>
              <a:ahLst/>
              <a:cxnLst/>
              <a:rect l="l" t="t" r="r" b="b"/>
              <a:pathLst>
                <a:path w="421965" h="421965">
                  <a:moveTo>
                    <a:pt x="0" y="0"/>
                  </a:moveTo>
                  <a:lnTo>
                    <a:pt x="421965" y="0"/>
                  </a:lnTo>
                  <a:lnTo>
                    <a:pt x="421965" y="421965"/>
                  </a:lnTo>
                  <a:lnTo>
                    <a:pt x="0" y="421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AutoShape 24"/>
            <p:cNvSpPr/>
            <p:nvPr/>
          </p:nvSpPr>
          <p:spPr>
            <a:xfrm flipV="1">
              <a:off x="16533" y="470857"/>
              <a:ext cx="689475" cy="522470"/>
            </a:xfrm>
            <a:prstGeom prst="line">
              <a:avLst/>
            </a:prstGeom>
            <a:ln w="54748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" name="Freeform 25"/>
          <p:cNvSpPr/>
          <p:nvPr/>
        </p:nvSpPr>
        <p:spPr>
          <a:xfrm>
            <a:off x="449075" y="4346597"/>
            <a:ext cx="499357" cy="388151"/>
          </a:xfrm>
          <a:custGeom>
            <a:avLst/>
            <a:gdLst/>
            <a:ahLst/>
            <a:cxnLst/>
            <a:rect l="l" t="t" r="r" b="b"/>
            <a:pathLst>
              <a:path w="499357" h="388151">
                <a:moveTo>
                  <a:pt x="0" y="0"/>
                </a:moveTo>
                <a:lnTo>
                  <a:pt x="499357" y="0"/>
                </a:lnTo>
                <a:lnTo>
                  <a:pt x="499357" y="388151"/>
                </a:lnTo>
                <a:lnTo>
                  <a:pt x="0" y="3881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6" name="Group 26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063" y="310673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564189" y="1571195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19" y="0"/>
                </a:lnTo>
                <a:lnTo>
                  <a:pt x="428619" y="428619"/>
                </a:lnTo>
                <a:lnTo>
                  <a:pt x="0" y="428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6196561" y="1648120"/>
            <a:ext cx="807748" cy="480702"/>
          </a:xfrm>
          <a:custGeom>
            <a:avLst/>
            <a:gdLst/>
            <a:ahLst/>
            <a:cxnLst/>
            <a:rect l="l" t="t" r="r" b="b"/>
            <a:pathLst>
              <a:path w="807748" h="480702">
                <a:moveTo>
                  <a:pt x="0" y="0"/>
                </a:moveTo>
                <a:lnTo>
                  <a:pt x="807747" y="0"/>
                </a:lnTo>
                <a:lnTo>
                  <a:pt x="807747" y="480701"/>
                </a:lnTo>
                <a:lnTo>
                  <a:pt x="0" y="480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25" t="-44994" r="-39481" b="-5283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2707384" y="2353669"/>
            <a:ext cx="3893051" cy="2593745"/>
          </a:xfrm>
          <a:custGeom>
            <a:avLst/>
            <a:gdLst/>
            <a:ahLst/>
            <a:cxnLst/>
            <a:rect l="l" t="t" r="r" b="b"/>
            <a:pathLst>
              <a:path w="3893051" h="2593745">
                <a:moveTo>
                  <a:pt x="0" y="0"/>
                </a:moveTo>
                <a:lnTo>
                  <a:pt x="3893051" y="0"/>
                </a:lnTo>
                <a:lnTo>
                  <a:pt x="3893051" y="2593745"/>
                </a:lnTo>
                <a:lnTo>
                  <a:pt x="0" y="259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678237" y="456071"/>
            <a:ext cx="4891068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Dateien annehmen und verschicken</a:t>
            </a:r>
          </a:p>
          <a:p>
            <a:pPr algn="l">
              <a:lnSpc>
                <a:spcPts val="3416"/>
              </a:lnSpc>
            </a:pPr>
            <a:r>
              <a:rPr lang="en-US" sz="28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Lernplakat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3705" y="1494995"/>
            <a:ext cx="6018849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Erstellt ein Lernplakat: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beachte ich beim Dateien senden und empfangen: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988726" y="310673"/>
            <a:ext cx="815274" cy="1223676"/>
            <a:chOff x="0" y="0"/>
            <a:chExt cx="1087033" cy="1631569"/>
          </a:xfrm>
        </p:grpSpPr>
        <p:sp>
          <p:nvSpPr>
            <p:cNvPr id="18" name="Freeform 18"/>
            <p:cNvSpPr/>
            <p:nvPr/>
          </p:nvSpPr>
          <p:spPr>
            <a:xfrm flipH="1">
              <a:off x="0" y="0"/>
              <a:ext cx="1087033" cy="1631569"/>
            </a:xfrm>
            <a:custGeom>
              <a:avLst/>
              <a:gdLst/>
              <a:ahLst/>
              <a:cxnLst/>
              <a:rect l="l" t="t" r="r" b="b"/>
              <a:pathLst>
                <a:path w="1087033" h="1631569">
                  <a:moveTo>
                    <a:pt x="1087033" y="0"/>
                  </a:moveTo>
                  <a:lnTo>
                    <a:pt x="0" y="0"/>
                  </a:lnTo>
                  <a:lnTo>
                    <a:pt x="0" y="1631569"/>
                  </a:lnTo>
                  <a:lnTo>
                    <a:pt x="1087033" y="1631569"/>
                  </a:lnTo>
                  <a:lnTo>
                    <a:pt x="1087033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2975" y="939634"/>
              <a:ext cx="288144" cy="432486"/>
            </a:xfrm>
            <a:custGeom>
              <a:avLst/>
              <a:gdLst/>
              <a:ahLst/>
              <a:cxnLst/>
              <a:rect l="l" t="t" r="r" b="b"/>
              <a:pathLst>
                <a:path w="288144" h="432486">
                  <a:moveTo>
                    <a:pt x="0" y="0"/>
                  </a:moveTo>
                  <a:lnTo>
                    <a:pt x="288144" y="0"/>
                  </a:lnTo>
                  <a:lnTo>
                    <a:pt x="288144" y="432487"/>
                  </a:lnTo>
                  <a:lnTo>
                    <a:pt x="0" y="432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685238" y="1370134"/>
            <a:ext cx="488987" cy="487826"/>
            <a:chOff x="0" y="0"/>
            <a:chExt cx="651983" cy="6504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0435" cy="650435"/>
            </a:xfrm>
            <a:custGeom>
              <a:avLst/>
              <a:gdLst/>
              <a:ahLst/>
              <a:cxnLst/>
              <a:rect l="l" t="t" r="r" b="b"/>
              <a:pathLst>
                <a:path w="650435" h="650435">
                  <a:moveTo>
                    <a:pt x="0" y="0"/>
                  </a:moveTo>
                  <a:lnTo>
                    <a:pt x="650435" y="0"/>
                  </a:lnTo>
                  <a:lnTo>
                    <a:pt x="650435" y="650435"/>
                  </a:lnTo>
                  <a:lnTo>
                    <a:pt x="0" y="65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76621">
              <a:off x="248307" y="21657"/>
              <a:ext cx="399276" cy="399276"/>
            </a:xfrm>
            <a:custGeom>
              <a:avLst/>
              <a:gdLst/>
              <a:ahLst/>
              <a:cxnLst/>
              <a:rect l="l" t="t" r="r" b="b"/>
              <a:pathLst>
                <a:path w="399276" h="399276">
                  <a:moveTo>
                    <a:pt x="0" y="0"/>
                  </a:moveTo>
                  <a:lnTo>
                    <a:pt x="399276" y="0"/>
                  </a:lnTo>
                  <a:lnTo>
                    <a:pt x="399276" y="399276"/>
                  </a:lnTo>
                  <a:lnTo>
                    <a:pt x="0" y="399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123771" y="1370134"/>
            <a:ext cx="561468" cy="555972"/>
            <a:chOff x="0" y="0"/>
            <a:chExt cx="748624" cy="74129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41296" cy="741296"/>
            </a:xfrm>
            <a:custGeom>
              <a:avLst/>
              <a:gdLst/>
              <a:ahLst/>
              <a:cxnLst/>
              <a:rect l="l" t="t" r="r" b="b"/>
              <a:pathLst>
                <a:path w="741296" h="741296">
                  <a:moveTo>
                    <a:pt x="0" y="0"/>
                  </a:moveTo>
                  <a:lnTo>
                    <a:pt x="741296" y="0"/>
                  </a:lnTo>
                  <a:lnTo>
                    <a:pt x="741296" y="741296"/>
                  </a:lnTo>
                  <a:lnTo>
                    <a:pt x="0" y="741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rot="-76621">
              <a:off x="300474" y="38173"/>
              <a:ext cx="443266" cy="443266"/>
            </a:xfrm>
            <a:custGeom>
              <a:avLst/>
              <a:gdLst/>
              <a:ahLst/>
              <a:cxnLst/>
              <a:rect l="l" t="t" r="r" b="b"/>
              <a:pathLst>
                <a:path w="443266" h="443266">
                  <a:moveTo>
                    <a:pt x="0" y="0"/>
                  </a:moveTo>
                  <a:lnTo>
                    <a:pt x="443265" y="0"/>
                  </a:lnTo>
                  <a:lnTo>
                    <a:pt x="443265" y="443266"/>
                  </a:lnTo>
                  <a:lnTo>
                    <a:pt x="0" y="443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78237" y="2984397"/>
            <a:ext cx="1818134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Holt dieses Blatt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der Lehrkraft.</a:t>
            </a:r>
          </a:p>
        </p:txBody>
      </p:sp>
      <p:sp>
        <p:nvSpPr>
          <p:cNvPr id="27" name="Freeform 27"/>
          <p:cNvSpPr/>
          <p:nvPr/>
        </p:nvSpPr>
        <p:spPr>
          <a:xfrm>
            <a:off x="1172040" y="3638970"/>
            <a:ext cx="830528" cy="553339"/>
          </a:xfrm>
          <a:custGeom>
            <a:avLst/>
            <a:gdLst/>
            <a:ahLst/>
            <a:cxnLst/>
            <a:rect l="l" t="t" r="r" b="b"/>
            <a:pathLst>
              <a:path w="830528" h="553339">
                <a:moveTo>
                  <a:pt x="0" y="0"/>
                </a:moveTo>
                <a:lnTo>
                  <a:pt x="830527" y="0"/>
                </a:lnTo>
                <a:lnTo>
                  <a:pt x="830527" y="553339"/>
                </a:lnTo>
                <a:lnTo>
                  <a:pt x="0" y="5533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8" name="Group 28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4987" y="498755"/>
            <a:ext cx="4891068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Dateien annehmen und verschicken</a:t>
            </a:r>
          </a:p>
          <a:p>
            <a:pPr algn="l">
              <a:lnSpc>
                <a:spcPts val="3416"/>
              </a:lnSpc>
            </a:pPr>
            <a:r>
              <a:rPr lang="en-US" sz="28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Lernplakat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-1589801" y="2134788"/>
            <a:ext cx="10584000" cy="6314424"/>
          </a:xfrm>
          <a:custGeom>
            <a:avLst/>
            <a:gdLst/>
            <a:ahLst/>
            <a:cxnLst/>
            <a:rect l="l" t="t" r="r" b="b"/>
            <a:pathLst>
              <a:path w="10584000" h="6314424">
                <a:moveTo>
                  <a:pt x="0" y="0"/>
                </a:moveTo>
                <a:lnTo>
                  <a:pt x="10584000" y="0"/>
                </a:lnTo>
                <a:lnTo>
                  <a:pt x="10584000" y="6314424"/>
                </a:lnTo>
                <a:lnTo>
                  <a:pt x="0" y="631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36" b="-653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4813" y="353357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430939" y="1613878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19" y="0"/>
                </a:lnTo>
                <a:lnTo>
                  <a:pt x="428619" y="428620"/>
                </a:lnTo>
                <a:lnTo>
                  <a:pt x="0" y="42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1080200" y="2518634"/>
            <a:ext cx="2103728" cy="2675648"/>
          </a:xfrm>
          <a:custGeom>
            <a:avLst/>
            <a:gdLst/>
            <a:ahLst/>
            <a:cxnLst/>
            <a:rect l="l" t="t" r="r" b="b"/>
            <a:pathLst>
              <a:path w="2103728" h="2675648">
                <a:moveTo>
                  <a:pt x="0" y="0"/>
                </a:moveTo>
                <a:lnTo>
                  <a:pt x="2103728" y="0"/>
                </a:lnTo>
                <a:lnTo>
                  <a:pt x="2103728" y="2675647"/>
                </a:lnTo>
                <a:lnTo>
                  <a:pt x="0" y="2675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955122" y="3073300"/>
            <a:ext cx="2548998" cy="12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indent="-140336" algn="l">
              <a:lnSpc>
                <a:spcPts val="2561"/>
              </a:lnSpc>
              <a:buAutoNum type="arabicPeriod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Ein Igel kann </a:t>
            </a:r>
          </a:p>
          <a:p>
            <a:pPr algn="l">
              <a:lnSpc>
                <a:spcPts val="2561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schwimmen.</a:t>
            </a:r>
          </a:p>
          <a:p>
            <a:pPr marL="280671" lvl="1" indent="-140336" algn="l">
              <a:lnSpc>
                <a:spcPts val="2561"/>
              </a:lnSpc>
              <a:buAutoNum type="arabicPeriod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Ein Igel hat Stacheln.</a:t>
            </a:r>
          </a:p>
          <a:p>
            <a:pPr marL="280671" lvl="1" indent="-140336" algn="l">
              <a:lnSpc>
                <a:spcPts val="2561"/>
              </a:lnSpc>
              <a:buAutoNum type="arabicPeriod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Ein Igel fährt Fahrrad.</a:t>
            </a:r>
          </a:p>
        </p:txBody>
      </p:sp>
      <p:sp>
        <p:nvSpPr>
          <p:cNvPr id="15" name="Freeform 15"/>
          <p:cNvSpPr/>
          <p:nvPr/>
        </p:nvSpPr>
        <p:spPr>
          <a:xfrm>
            <a:off x="4437058" y="2318192"/>
            <a:ext cx="2210114" cy="1932767"/>
          </a:xfrm>
          <a:custGeom>
            <a:avLst/>
            <a:gdLst/>
            <a:ahLst/>
            <a:cxnLst/>
            <a:rect l="l" t="t" r="r" b="b"/>
            <a:pathLst>
              <a:path w="2210114" h="1932767">
                <a:moveTo>
                  <a:pt x="0" y="0"/>
                </a:moveTo>
                <a:lnTo>
                  <a:pt x="2210114" y="0"/>
                </a:lnTo>
                <a:lnTo>
                  <a:pt x="2210114" y="1932767"/>
                </a:lnTo>
                <a:lnTo>
                  <a:pt x="0" y="19327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253" t="-8259" r="-29236" b="-943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5155258" y="3062513"/>
            <a:ext cx="793945" cy="793945"/>
          </a:xfrm>
          <a:custGeom>
            <a:avLst/>
            <a:gdLst/>
            <a:ahLst/>
            <a:cxnLst/>
            <a:rect l="l" t="t" r="r" b="b"/>
            <a:pathLst>
              <a:path w="793945" h="793945">
                <a:moveTo>
                  <a:pt x="0" y="0"/>
                </a:moveTo>
                <a:lnTo>
                  <a:pt x="793945" y="0"/>
                </a:lnTo>
                <a:lnTo>
                  <a:pt x="793945" y="793945"/>
                </a:lnTo>
                <a:lnTo>
                  <a:pt x="0" y="7939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TextBox 17"/>
          <p:cNvSpPr txBox="1"/>
          <p:nvPr/>
        </p:nvSpPr>
        <p:spPr>
          <a:xfrm>
            <a:off x="4935001" y="2517738"/>
            <a:ext cx="1214228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Dieser Satz ist falsch: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4987" y="498755"/>
            <a:ext cx="4194886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Dateien empfangen</a:t>
            </a:r>
          </a:p>
          <a:p>
            <a:pPr algn="l">
              <a:lnSpc>
                <a:spcPts val="3416"/>
              </a:lnSpc>
            </a:pPr>
            <a:r>
              <a:rPr lang="en-US" sz="28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Richtig oder falsch? (1)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5770" y="1530217"/>
            <a:ext cx="4928236" cy="67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 Person schickt dir ein Foto mit drei Sätzen. </a:t>
            </a:r>
          </a:p>
          <a:p>
            <a:pPr algn="l">
              <a:lnSpc>
                <a:spcPts val="275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Nimm es an. Welcher Satz ist falsch?</a:t>
            </a:r>
          </a:p>
        </p:txBody>
      </p:sp>
      <p:sp>
        <p:nvSpPr>
          <p:cNvPr id="20" name="Freeform 20"/>
          <p:cNvSpPr/>
          <p:nvPr/>
        </p:nvSpPr>
        <p:spPr>
          <a:xfrm>
            <a:off x="5279527" y="3228243"/>
            <a:ext cx="830771" cy="553501"/>
          </a:xfrm>
          <a:custGeom>
            <a:avLst/>
            <a:gdLst/>
            <a:ahLst/>
            <a:cxnLst/>
            <a:rect l="l" t="t" r="r" b="b"/>
            <a:pathLst>
              <a:path w="830771" h="553501">
                <a:moveTo>
                  <a:pt x="0" y="0"/>
                </a:moveTo>
                <a:lnTo>
                  <a:pt x="830771" y="0"/>
                </a:lnTo>
                <a:lnTo>
                  <a:pt x="830771" y="553501"/>
                </a:lnTo>
                <a:lnTo>
                  <a:pt x="0" y="553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4437058" y="4365259"/>
            <a:ext cx="807748" cy="480702"/>
          </a:xfrm>
          <a:custGeom>
            <a:avLst/>
            <a:gdLst/>
            <a:ahLst/>
            <a:cxnLst/>
            <a:rect l="l" t="t" r="r" b="b"/>
            <a:pathLst>
              <a:path w="807748" h="480702">
                <a:moveTo>
                  <a:pt x="0" y="0"/>
                </a:moveTo>
                <a:lnTo>
                  <a:pt x="807747" y="0"/>
                </a:lnTo>
                <a:lnTo>
                  <a:pt x="807747" y="480702"/>
                </a:lnTo>
                <a:lnTo>
                  <a:pt x="0" y="480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7225" t="-44994" r="-39481" b="-52834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2" name="Group 22"/>
          <p:cNvGrpSpPr/>
          <p:nvPr/>
        </p:nvGrpSpPr>
        <p:grpSpPr>
          <a:xfrm>
            <a:off x="6046900" y="407433"/>
            <a:ext cx="757100" cy="1136360"/>
            <a:chOff x="0" y="0"/>
            <a:chExt cx="1009467" cy="151514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7"/>
                  </a:lnTo>
                  <a:lnTo>
                    <a:pt x="0" y="151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70704" y="847663"/>
              <a:ext cx="303121" cy="454966"/>
            </a:xfrm>
            <a:custGeom>
              <a:avLst/>
              <a:gdLst/>
              <a:ahLst/>
              <a:cxnLst/>
              <a:rect l="l" t="t" r="r" b="b"/>
              <a:pathLst>
                <a:path w="303121" h="454966">
                  <a:moveTo>
                    <a:pt x="0" y="0"/>
                  </a:moveTo>
                  <a:lnTo>
                    <a:pt x="303122" y="0"/>
                  </a:lnTo>
                  <a:lnTo>
                    <a:pt x="303122" y="454966"/>
                  </a:lnTo>
                  <a:lnTo>
                    <a:pt x="0" y="454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" name="Freeform 25"/>
          <p:cNvSpPr/>
          <p:nvPr/>
        </p:nvSpPr>
        <p:spPr>
          <a:xfrm rot="-10800000">
            <a:off x="6328277" y="4715059"/>
            <a:ext cx="475723" cy="386525"/>
          </a:xfrm>
          <a:custGeom>
            <a:avLst/>
            <a:gdLst/>
            <a:ahLst/>
            <a:cxnLst/>
            <a:rect l="l" t="t" r="r" b="b"/>
            <a:pathLst>
              <a:path w="475723" h="386525">
                <a:moveTo>
                  <a:pt x="0" y="0"/>
                </a:moveTo>
                <a:lnTo>
                  <a:pt x="475723" y="0"/>
                </a:lnTo>
                <a:lnTo>
                  <a:pt x="475723" y="386525"/>
                </a:lnTo>
                <a:lnTo>
                  <a:pt x="0" y="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1161765" y="2362227"/>
            <a:ext cx="3144560" cy="30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1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Beispiel: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704" y="338417"/>
            <a:ext cx="6812592" cy="4845224"/>
            <a:chOff x="0" y="0"/>
            <a:chExt cx="9083456" cy="6460298"/>
          </a:xfrm>
        </p:grpSpPr>
        <p:sp>
          <p:nvSpPr>
            <p:cNvPr id="3" name="TextBox 3"/>
            <p:cNvSpPr txBox="1"/>
            <p:nvPr/>
          </p:nvSpPr>
          <p:spPr>
            <a:xfrm>
              <a:off x="889632" y="1906838"/>
              <a:ext cx="8193824" cy="3141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bekommst ein Foto mit 3 Sätzen.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Zum Beispiel: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Igel kann schwimmen.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Igel hat Stacheln.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Igel kann fliegen.</a:t>
              </a:r>
            </a:p>
            <a:p>
              <a:pPr algn="l">
                <a:lnSpc>
                  <a:spcPts val="2758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Entscheide: Was stimmt? Was nicht?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9083456" cy="6460298"/>
              <a:chOff x="0" y="0"/>
              <a:chExt cx="2441479" cy="173641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41479" cy="173641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41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3691"/>
                    </a:lnTo>
                    <a:cubicBezTo>
                      <a:pt x="2441479" y="1726243"/>
                      <a:pt x="2431304" y="1736419"/>
                      <a:pt x="2418751" y="1736419"/>
                    </a:cubicBezTo>
                    <a:lnTo>
                      <a:pt x="22728" y="1736419"/>
                    </a:lnTo>
                    <a:cubicBezTo>
                      <a:pt x="10176" y="1736419"/>
                      <a:pt x="0" y="1726243"/>
                      <a:pt x="0" y="1713691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441479" cy="17649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rot="2015784">
              <a:off x="7475024" y="5040941"/>
              <a:ext cx="421965" cy="421965"/>
            </a:xfrm>
            <a:custGeom>
              <a:avLst/>
              <a:gdLst/>
              <a:ahLst/>
              <a:cxnLst/>
              <a:rect l="l" t="t" r="r" b="b"/>
              <a:pathLst>
                <a:path w="421965" h="421965">
                  <a:moveTo>
                    <a:pt x="0" y="0"/>
                  </a:moveTo>
                  <a:lnTo>
                    <a:pt x="421965" y="0"/>
                  </a:lnTo>
                  <a:lnTo>
                    <a:pt x="421965" y="421965"/>
                  </a:lnTo>
                  <a:lnTo>
                    <a:pt x="0" y="421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6795458" y="5427663"/>
              <a:ext cx="773804" cy="38675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521440" y="5048521"/>
              <a:ext cx="529180" cy="524219"/>
            </a:xfrm>
            <a:custGeom>
              <a:avLst/>
              <a:gdLst/>
              <a:ahLst/>
              <a:cxnLst/>
              <a:rect l="l" t="t" r="r" b="b"/>
              <a:pathLst>
                <a:path w="529180" h="524219">
                  <a:moveTo>
                    <a:pt x="0" y="0"/>
                  </a:moveTo>
                  <a:lnTo>
                    <a:pt x="529180" y="0"/>
                  </a:lnTo>
                  <a:lnTo>
                    <a:pt x="529180" y="524219"/>
                  </a:lnTo>
                  <a:lnTo>
                    <a:pt x="0" y="524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38863" y="1595441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413927" y="1794084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6" y="0"/>
                  </a:lnTo>
                  <a:lnTo>
                    <a:pt x="1273386" y="1273386"/>
                  </a:lnTo>
                  <a:lnTo>
                    <a:pt x="0" y="1273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7016" y="1643441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32467" y="1519616"/>
              <a:ext cx="5363984" cy="85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Notizen-App. Tippe drei Sätze ein. 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Einer soll falsch sein.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548250" y="2600614"/>
              <a:ext cx="4438295" cy="2836848"/>
            </a:xfrm>
            <a:custGeom>
              <a:avLst/>
              <a:gdLst/>
              <a:ahLst/>
              <a:cxnLst/>
              <a:rect l="l" t="t" r="r" b="b"/>
              <a:pathLst>
                <a:path w="4438295" h="2836848">
                  <a:moveTo>
                    <a:pt x="0" y="0"/>
                  </a:moveTo>
                  <a:lnTo>
                    <a:pt x="4438294" y="0"/>
                  </a:lnTo>
                  <a:lnTo>
                    <a:pt x="4438294" y="2836848"/>
                  </a:lnTo>
                  <a:lnTo>
                    <a:pt x="0" y="283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561706" y="3843120"/>
              <a:ext cx="193698" cy="193698"/>
            </a:xfrm>
            <a:custGeom>
              <a:avLst/>
              <a:gdLst/>
              <a:ahLst/>
              <a:cxnLst/>
              <a:rect l="l" t="t" r="r" b="b"/>
              <a:pathLst>
                <a:path w="193698" h="193698">
                  <a:moveTo>
                    <a:pt x="0" y="0"/>
                  </a:moveTo>
                  <a:lnTo>
                    <a:pt x="193698" y="0"/>
                  </a:lnTo>
                  <a:lnTo>
                    <a:pt x="193698" y="193698"/>
                  </a:lnTo>
                  <a:lnTo>
                    <a:pt x="0" y="19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13966" y="4585499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19" y="0"/>
                </a:lnTo>
                <a:lnTo>
                  <a:pt x="428619" y="428619"/>
                </a:lnTo>
                <a:lnTo>
                  <a:pt x="0" y="4286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 rot="-10800000">
            <a:off x="6328277" y="4715059"/>
            <a:ext cx="475723" cy="386525"/>
          </a:xfrm>
          <a:custGeom>
            <a:avLst/>
            <a:gdLst/>
            <a:ahLst/>
            <a:cxnLst/>
            <a:rect l="l" t="t" r="r" b="b"/>
            <a:pathLst>
              <a:path w="475723" h="386525">
                <a:moveTo>
                  <a:pt x="0" y="0"/>
                </a:moveTo>
                <a:lnTo>
                  <a:pt x="475723" y="0"/>
                </a:lnTo>
                <a:lnTo>
                  <a:pt x="475723" y="386525"/>
                </a:lnTo>
                <a:lnTo>
                  <a:pt x="0" y="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544987" y="498755"/>
            <a:ext cx="4194886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Dateien empfangen</a:t>
            </a:r>
          </a:p>
          <a:p>
            <a:pPr algn="l">
              <a:lnSpc>
                <a:spcPts val="3416"/>
              </a:lnSpc>
            </a:pPr>
            <a:r>
              <a:rPr lang="en-US" sz="28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Richtig oder falsch? (2)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0928" y="4461674"/>
            <a:ext cx="4876778" cy="67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Mache einen Screenshot von deinen Sätzen. </a:t>
            </a:r>
          </a:p>
          <a:p>
            <a:pPr algn="l">
              <a:lnSpc>
                <a:spcPts val="275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Verschicke das Foto an dein Partnerkind.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005558" y="338417"/>
            <a:ext cx="798442" cy="1198412"/>
            <a:chOff x="0" y="0"/>
            <a:chExt cx="1064590" cy="1597883"/>
          </a:xfrm>
        </p:grpSpPr>
        <p:sp>
          <p:nvSpPr>
            <p:cNvPr id="27" name="Freeform 27"/>
            <p:cNvSpPr/>
            <p:nvPr/>
          </p:nvSpPr>
          <p:spPr>
            <a:xfrm flipH="1">
              <a:off x="0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90164" y="927233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1" y="0"/>
                  </a:lnTo>
                  <a:lnTo>
                    <a:pt x="275991" y="414244"/>
                  </a:lnTo>
                  <a:lnTo>
                    <a:pt x="0" y="414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73704" y="5499712"/>
            <a:ext cx="6812592" cy="4735741"/>
            <a:chOff x="0" y="0"/>
            <a:chExt cx="9083456" cy="6314322"/>
          </a:xfrm>
        </p:grpSpPr>
        <p:sp>
          <p:nvSpPr>
            <p:cNvPr id="30" name="TextBox 30"/>
            <p:cNvSpPr txBox="1"/>
            <p:nvPr/>
          </p:nvSpPr>
          <p:spPr>
            <a:xfrm>
              <a:off x="889632" y="1906838"/>
              <a:ext cx="8193824" cy="3141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bekommst ein Foto mit 3 Sätzen.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Zum Beispiel: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Igel kann schwimmen.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Igel hat Stacheln.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Igel kann fliegen.</a:t>
              </a:r>
            </a:p>
            <a:p>
              <a:pPr algn="l">
                <a:lnSpc>
                  <a:spcPts val="2758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Entscheide: Was stimmt? Was nicht?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0"/>
              <a:ext cx="9083456" cy="6293335"/>
              <a:chOff x="0" y="0"/>
              <a:chExt cx="2441479" cy="169154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69154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691542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68814"/>
                    </a:lnTo>
                    <a:cubicBezTo>
                      <a:pt x="2441479" y="1681366"/>
                      <a:pt x="2431304" y="1691542"/>
                      <a:pt x="2418751" y="1691542"/>
                    </a:cubicBezTo>
                    <a:lnTo>
                      <a:pt x="22728" y="1691542"/>
                    </a:lnTo>
                    <a:cubicBezTo>
                      <a:pt x="10176" y="1691542"/>
                      <a:pt x="0" y="1681366"/>
                      <a:pt x="0" y="1668814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201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187016" y="5175521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32467" y="1519616"/>
              <a:ext cx="5363984" cy="398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hast ein Foto bekommen. Nimm es an.</a:t>
              </a:r>
            </a:p>
          </p:txBody>
        </p:sp>
        <p:sp>
          <p:nvSpPr>
            <p:cNvPr id="42" name="Freeform 42"/>
            <p:cNvSpPr/>
            <p:nvPr/>
          </p:nvSpPr>
          <p:spPr>
            <a:xfrm flipH="1">
              <a:off x="6016375" y="1865013"/>
              <a:ext cx="2946818" cy="2577022"/>
            </a:xfrm>
            <a:custGeom>
              <a:avLst/>
              <a:gdLst/>
              <a:ahLst/>
              <a:cxnLst/>
              <a:rect l="l" t="t" r="r" b="b"/>
              <a:pathLst>
                <a:path w="2946818" h="2577022">
                  <a:moveTo>
                    <a:pt x="2946818" y="0"/>
                  </a:moveTo>
                  <a:lnTo>
                    <a:pt x="0" y="0"/>
                  </a:lnTo>
                  <a:lnTo>
                    <a:pt x="0" y="2577022"/>
                  </a:lnTo>
                  <a:lnTo>
                    <a:pt x="2946818" y="2577022"/>
                  </a:lnTo>
                  <a:lnTo>
                    <a:pt x="2946818" y="0"/>
                  </a:lnTo>
                  <a:close/>
                </a:path>
              </a:pathLst>
            </a:custGeom>
            <a:blipFill>
              <a:blip r:embed="rId13"/>
              <a:stretch>
                <a:fillRect l="-25253" t="-8259" r="-29236" b="-94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6642336" y="2824659"/>
              <a:ext cx="1396450" cy="1396450"/>
            </a:xfrm>
            <a:custGeom>
              <a:avLst/>
              <a:gdLst/>
              <a:ahLst/>
              <a:cxnLst/>
              <a:rect l="l" t="t" r="r" b="b"/>
              <a:pathLst>
                <a:path w="1396450" h="1396450">
                  <a:moveTo>
                    <a:pt x="0" y="0"/>
                  </a:moveTo>
                  <a:lnTo>
                    <a:pt x="1396450" y="0"/>
                  </a:lnTo>
                  <a:lnTo>
                    <a:pt x="1396450" y="1396450"/>
                  </a:lnTo>
                  <a:lnTo>
                    <a:pt x="0" y="1396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7153612" y="3255836"/>
              <a:ext cx="1107694" cy="738001"/>
            </a:xfrm>
            <a:custGeom>
              <a:avLst/>
              <a:gdLst/>
              <a:ahLst/>
              <a:cxnLst/>
              <a:rect l="l" t="t" r="r" b="b"/>
              <a:pathLst>
                <a:path w="1107694" h="738001">
                  <a:moveTo>
                    <a:pt x="0" y="0"/>
                  </a:moveTo>
                  <a:lnTo>
                    <a:pt x="1107694" y="0"/>
                  </a:lnTo>
                  <a:lnTo>
                    <a:pt x="1107694" y="738001"/>
                  </a:lnTo>
                  <a:lnTo>
                    <a:pt x="0" y="738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87016" y="1643441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8006459" y="4442035"/>
              <a:ext cx="1076997" cy="640935"/>
            </a:xfrm>
            <a:custGeom>
              <a:avLst/>
              <a:gdLst/>
              <a:ahLst/>
              <a:cxnLst/>
              <a:rect l="l" t="t" r="r" b="b"/>
              <a:pathLst>
                <a:path w="1076997" h="640935">
                  <a:moveTo>
                    <a:pt x="1076997" y="0"/>
                  </a:moveTo>
                  <a:lnTo>
                    <a:pt x="0" y="0"/>
                  </a:lnTo>
                  <a:lnTo>
                    <a:pt x="0" y="640935"/>
                  </a:lnTo>
                  <a:lnTo>
                    <a:pt x="1076997" y="640935"/>
                  </a:lnTo>
                  <a:lnTo>
                    <a:pt x="1076997" y="0"/>
                  </a:lnTo>
                  <a:close/>
                </a:path>
              </a:pathLst>
            </a:custGeom>
            <a:blipFill>
              <a:blip r:embed="rId16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58509" y="2211673"/>
              <a:ext cx="4438295" cy="2836848"/>
            </a:xfrm>
            <a:custGeom>
              <a:avLst/>
              <a:gdLst/>
              <a:ahLst/>
              <a:cxnLst/>
              <a:rect l="l" t="t" r="r" b="b"/>
              <a:pathLst>
                <a:path w="4438295" h="2836848">
                  <a:moveTo>
                    <a:pt x="0" y="0"/>
                  </a:moveTo>
                  <a:lnTo>
                    <a:pt x="4438294" y="0"/>
                  </a:lnTo>
                  <a:lnTo>
                    <a:pt x="4438294" y="2836848"/>
                  </a:lnTo>
                  <a:lnTo>
                    <a:pt x="0" y="283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4771965" y="3454179"/>
              <a:ext cx="193698" cy="193698"/>
            </a:xfrm>
            <a:custGeom>
              <a:avLst/>
              <a:gdLst/>
              <a:ahLst/>
              <a:cxnLst/>
              <a:rect l="l" t="t" r="r" b="b"/>
              <a:pathLst>
                <a:path w="193698" h="193698">
                  <a:moveTo>
                    <a:pt x="0" y="0"/>
                  </a:moveTo>
                  <a:lnTo>
                    <a:pt x="193698" y="0"/>
                  </a:lnTo>
                  <a:lnTo>
                    <a:pt x="193698" y="193698"/>
                  </a:lnTo>
                  <a:lnTo>
                    <a:pt x="0" y="19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228377" y="216959"/>
              <a:ext cx="5593181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Dateien empfangen</a:t>
              </a:r>
            </a:p>
            <a:p>
              <a:pPr algn="l">
                <a:lnSpc>
                  <a:spcPts val="3416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Richtig oder falsch? (3)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889632" y="5242273"/>
              <a:ext cx="7398610" cy="85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Erkläre, welcher Satz falsch ist. </a:t>
              </a:r>
            </a:p>
            <a:p>
              <a:pPr algn="l">
                <a:lnSpc>
                  <a:spcPts val="275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Nun bist du wieder an der Reihe: Schreibe drei neue Sätze.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642336" y="2164048"/>
              <a:ext cx="1618971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Dieser Satz ist falsch: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7809919" y="5205493"/>
              <a:ext cx="701887" cy="701887"/>
            </a:xfrm>
            <a:custGeom>
              <a:avLst/>
              <a:gdLst/>
              <a:ahLst/>
              <a:cxnLst/>
              <a:rect l="l" t="t" r="r" b="b"/>
              <a:pathLst>
                <a:path w="701887" h="701887">
                  <a:moveTo>
                    <a:pt x="0" y="0"/>
                  </a:moveTo>
                  <a:lnTo>
                    <a:pt x="701887" y="0"/>
                  </a:lnTo>
                  <a:lnTo>
                    <a:pt x="701887" y="701886"/>
                  </a:lnTo>
                  <a:lnTo>
                    <a:pt x="0" y="701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8261306" y="5639523"/>
              <a:ext cx="674799" cy="674799"/>
            </a:xfrm>
            <a:custGeom>
              <a:avLst/>
              <a:gdLst/>
              <a:ahLst/>
              <a:cxnLst/>
              <a:rect l="l" t="t" r="r" b="b"/>
              <a:pathLst>
                <a:path w="674799" h="674799">
                  <a:moveTo>
                    <a:pt x="0" y="0"/>
                  </a:moveTo>
                  <a:lnTo>
                    <a:pt x="674799" y="0"/>
                  </a:lnTo>
                  <a:lnTo>
                    <a:pt x="674799" y="674799"/>
                  </a:lnTo>
                  <a:lnTo>
                    <a:pt x="0" y="674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92579" y="5747014"/>
              <a:ext cx="565929" cy="459817"/>
            </a:xfrm>
            <a:custGeom>
              <a:avLst/>
              <a:gdLst/>
              <a:ahLst/>
              <a:cxnLst/>
              <a:rect l="l" t="t" r="r" b="b"/>
              <a:pathLst>
                <a:path w="565929" h="459817">
                  <a:moveTo>
                    <a:pt x="0" y="0"/>
                  </a:moveTo>
                  <a:lnTo>
                    <a:pt x="565930" y="0"/>
                  </a:lnTo>
                  <a:lnTo>
                    <a:pt x="565930" y="459817"/>
                  </a:lnTo>
                  <a:lnTo>
                    <a:pt x="0" y="459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 flipH="1">
              <a:off x="7509138" y="45558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7799303" y="972791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0" y="0"/>
                  </a:lnTo>
                  <a:lnTo>
                    <a:pt x="275990" y="414244"/>
                  </a:lnTo>
                  <a:lnTo>
                    <a:pt x="0" y="414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4813" y="353357"/>
            <a:ext cx="6812592" cy="4797061"/>
            <a:chOff x="0" y="0"/>
            <a:chExt cx="9083456" cy="639608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396082"/>
              <a:chOff x="0" y="0"/>
              <a:chExt cx="2441479" cy="17191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19158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9158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6430"/>
                    </a:lnTo>
                    <a:cubicBezTo>
                      <a:pt x="2441479" y="1708983"/>
                      <a:pt x="2431304" y="1719158"/>
                      <a:pt x="2418751" y="1719158"/>
                    </a:cubicBezTo>
                    <a:lnTo>
                      <a:pt x="22728" y="1719158"/>
                    </a:lnTo>
                    <a:cubicBezTo>
                      <a:pt x="10176" y="1719158"/>
                      <a:pt x="0" y="1708983"/>
                      <a:pt x="0" y="169643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477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07065"/>
              <a:chOff x="0" y="0"/>
              <a:chExt cx="2437972" cy="43352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33524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33524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0681"/>
                    </a:lnTo>
                    <a:cubicBezTo>
                      <a:pt x="2437972" y="416739"/>
                      <a:pt x="2435565" y="422549"/>
                      <a:pt x="2431281" y="426833"/>
                    </a:cubicBezTo>
                    <a:cubicBezTo>
                      <a:pt x="2426997" y="431118"/>
                      <a:pt x="2421186" y="433524"/>
                      <a:pt x="2415128" y="433524"/>
                    </a:cubicBezTo>
                    <a:lnTo>
                      <a:pt x="22844" y="433524"/>
                    </a:lnTo>
                    <a:cubicBezTo>
                      <a:pt x="16785" y="433524"/>
                      <a:pt x="10975" y="431118"/>
                      <a:pt x="6691" y="426833"/>
                    </a:cubicBezTo>
                    <a:cubicBezTo>
                      <a:pt x="2407" y="422549"/>
                      <a:pt x="0" y="416739"/>
                      <a:pt x="0" y="410681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209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06427"/>
              <a:ext cx="9034852" cy="747499"/>
              <a:chOff x="0" y="0"/>
              <a:chExt cx="2437255" cy="20164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1646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1646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1646"/>
                    </a:lnTo>
                    <a:lnTo>
                      <a:pt x="0" y="2016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022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5428335" y="3574612"/>
            <a:ext cx="1375665" cy="1164814"/>
          </a:xfrm>
          <a:custGeom>
            <a:avLst/>
            <a:gdLst/>
            <a:ahLst/>
            <a:cxnLst/>
            <a:rect l="l" t="t" r="r" b="b"/>
            <a:pathLst>
              <a:path w="1375665" h="1164814">
                <a:moveTo>
                  <a:pt x="0" y="0"/>
                </a:moveTo>
                <a:lnTo>
                  <a:pt x="1375665" y="0"/>
                </a:lnTo>
                <a:lnTo>
                  <a:pt x="1375665" y="1164814"/>
                </a:lnTo>
                <a:lnTo>
                  <a:pt x="0" y="1164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466" b="-4079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544987" y="498755"/>
            <a:ext cx="4462437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Dateien verschicken</a:t>
            </a:r>
          </a:p>
          <a:p>
            <a:pPr algn="l">
              <a:lnSpc>
                <a:spcPts val="3416"/>
              </a:lnSpc>
            </a:pPr>
            <a:r>
              <a:rPr lang="en-US" sz="28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Leo und Klara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2223" y="2300787"/>
            <a:ext cx="6446480" cy="273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4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Leo arbeitet mit seinem Tablet. Plötzlich erscheint eine Nachricht:</a:t>
            </a:r>
          </a:p>
          <a:p>
            <a:pPr algn="l">
              <a:lnSpc>
                <a:spcPts val="2744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„Krokodil Klara möchte dir eine Datei schicken.“</a:t>
            </a:r>
          </a:p>
          <a:p>
            <a:pPr algn="l">
              <a:lnSpc>
                <a:spcPts val="2744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Leo kennt Klara nicht gut. Trotzdem tippt er auf „Annehmen“.</a:t>
            </a:r>
          </a:p>
          <a:p>
            <a:pPr algn="l">
              <a:lnSpc>
                <a:spcPts val="2744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der Datei steht: „Klicke hier für ein geheimes Spiel!</a:t>
            </a:r>
          </a:p>
          <a:p>
            <a:pPr algn="l">
              <a:lnSpc>
                <a:spcPts val="2744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Gib deinen Namen ein.“</a:t>
            </a:r>
          </a:p>
          <a:p>
            <a:pPr algn="l">
              <a:lnSpc>
                <a:spcPts val="2744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Leo wird unsicher. Warum soll er seinen </a:t>
            </a:r>
          </a:p>
          <a:p>
            <a:pPr algn="l">
              <a:lnSpc>
                <a:spcPts val="2744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Namen eingeben? Er schließt die Datei.</a:t>
            </a:r>
          </a:p>
          <a:p>
            <a:pPr algn="l">
              <a:lnSpc>
                <a:spcPts val="2744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Beim nächsten Mal will er zuerst prüfen, wer ihm etwas schickt.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000" y="1430744"/>
            <a:ext cx="6509191" cy="67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Lies die Geschichte. Nimm dich beim Lesen auf. </a:t>
            </a:r>
          </a:p>
          <a:p>
            <a:pPr algn="l">
              <a:lnSpc>
                <a:spcPts val="275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Verschicke die Datei an deine Lehrkraft.</a:t>
            </a:r>
          </a:p>
        </p:txBody>
      </p:sp>
      <p:sp>
        <p:nvSpPr>
          <p:cNvPr id="16" name="Freeform 16"/>
          <p:cNvSpPr/>
          <p:nvPr/>
        </p:nvSpPr>
        <p:spPr>
          <a:xfrm>
            <a:off x="421298" y="1590569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5007424" y="1481630"/>
            <a:ext cx="217878" cy="217878"/>
          </a:xfrm>
          <a:custGeom>
            <a:avLst/>
            <a:gdLst/>
            <a:ahLst/>
            <a:cxnLst/>
            <a:rect l="l" t="t" r="r" b="b"/>
            <a:pathLst>
              <a:path w="217878" h="217878">
                <a:moveTo>
                  <a:pt x="0" y="0"/>
                </a:moveTo>
                <a:lnTo>
                  <a:pt x="217878" y="0"/>
                </a:lnTo>
                <a:lnTo>
                  <a:pt x="217878" y="217878"/>
                </a:lnTo>
                <a:lnTo>
                  <a:pt x="0" y="2178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8" name="Group 18"/>
          <p:cNvGrpSpPr/>
          <p:nvPr/>
        </p:nvGrpSpPr>
        <p:grpSpPr>
          <a:xfrm rot="1805522">
            <a:off x="4468553" y="1809134"/>
            <a:ext cx="336271" cy="320504"/>
            <a:chOff x="0" y="0"/>
            <a:chExt cx="448362" cy="427339"/>
          </a:xfrm>
        </p:grpSpPr>
        <p:sp>
          <p:nvSpPr>
            <p:cNvPr id="19" name="Freeform 19"/>
            <p:cNvSpPr/>
            <p:nvPr/>
          </p:nvSpPr>
          <p:spPr>
            <a:xfrm rot="1379910">
              <a:off x="243088" y="27641"/>
              <a:ext cx="177632" cy="177632"/>
            </a:xfrm>
            <a:custGeom>
              <a:avLst/>
              <a:gdLst/>
              <a:ahLst/>
              <a:cxnLst/>
              <a:rect l="l" t="t" r="r" b="b"/>
              <a:pathLst>
                <a:path w="177632" h="177632">
                  <a:moveTo>
                    <a:pt x="0" y="0"/>
                  </a:moveTo>
                  <a:lnTo>
                    <a:pt x="177632" y="0"/>
                  </a:lnTo>
                  <a:lnTo>
                    <a:pt x="177632" y="177632"/>
                  </a:lnTo>
                  <a:lnTo>
                    <a:pt x="0" y="177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6960" y="198214"/>
              <a:ext cx="290244" cy="219941"/>
            </a:xfrm>
            <a:prstGeom prst="line">
              <a:avLst/>
            </a:prstGeom>
            <a:ln w="23047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90042" y="353357"/>
            <a:ext cx="813958" cy="1221701"/>
            <a:chOff x="0" y="0"/>
            <a:chExt cx="1085278" cy="1628935"/>
          </a:xfrm>
        </p:grpSpPr>
        <p:sp>
          <p:nvSpPr>
            <p:cNvPr id="22" name="Freeform 22"/>
            <p:cNvSpPr/>
            <p:nvPr/>
          </p:nvSpPr>
          <p:spPr>
            <a:xfrm flipH="1">
              <a:off x="0" y="0"/>
              <a:ext cx="1085278" cy="1628935"/>
            </a:xfrm>
            <a:custGeom>
              <a:avLst/>
              <a:gdLst/>
              <a:ahLst/>
              <a:cxnLst/>
              <a:rect l="l" t="t" r="r" b="b"/>
              <a:pathLst>
                <a:path w="1085278" h="1628935">
                  <a:moveTo>
                    <a:pt x="1085278" y="0"/>
                  </a:moveTo>
                  <a:lnTo>
                    <a:pt x="0" y="0"/>
                  </a:lnTo>
                  <a:lnTo>
                    <a:pt x="0" y="1628935"/>
                  </a:lnTo>
                  <a:lnTo>
                    <a:pt x="1085278" y="1628935"/>
                  </a:lnTo>
                  <a:lnTo>
                    <a:pt x="1085278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9882" y="928954"/>
              <a:ext cx="624631" cy="416160"/>
            </a:xfrm>
            <a:custGeom>
              <a:avLst/>
              <a:gdLst/>
              <a:ahLst/>
              <a:cxnLst/>
              <a:rect l="l" t="t" r="r" b="b"/>
              <a:pathLst>
                <a:path w="624631" h="416160">
                  <a:moveTo>
                    <a:pt x="0" y="0"/>
                  </a:moveTo>
                  <a:lnTo>
                    <a:pt x="624631" y="0"/>
                  </a:lnTo>
                  <a:lnTo>
                    <a:pt x="624631" y="416160"/>
                  </a:lnTo>
                  <a:lnTo>
                    <a:pt x="0" y="41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4813" y="5474268"/>
            <a:ext cx="6934936" cy="4768164"/>
            <a:chOff x="0" y="0"/>
            <a:chExt cx="9246582" cy="6357552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9083456" cy="6357552"/>
              <a:chOff x="0" y="0"/>
              <a:chExt cx="2441479" cy="170880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441479" cy="170880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08802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86074"/>
                    </a:lnTo>
                    <a:cubicBezTo>
                      <a:pt x="2441479" y="1698627"/>
                      <a:pt x="2431304" y="1708802"/>
                      <a:pt x="2418751" y="1708802"/>
                    </a:cubicBezTo>
                    <a:lnTo>
                      <a:pt x="22728" y="1708802"/>
                    </a:lnTo>
                    <a:cubicBezTo>
                      <a:pt x="10176" y="1708802"/>
                      <a:pt x="0" y="1698627"/>
                      <a:pt x="0" y="1686074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441479" cy="17373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732944" y="1592303"/>
              <a:ext cx="8513637" cy="1380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64"/>
                </a:lnSpc>
              </a:pPr>
              <a:r>
                <a:rPr lang="en-US" sz="13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Spielt zu viert im Kreis.</a:t>
              </a:r>
            </a:p>
            <a:p>
              <a:pPr algn="l">
                <a:lnSpc>
                  <a:spcPts val="2864"/>
                </a:lnSpc>
              </a:pPr>
              <a:r>
                <a:rPr lang="en-US" sz="13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Einer macht ein Foto von einem Gegenstand.</a:t>
              </a:r>
            </a:p>
            <a:p>
              <a:pPr algn="l">
                <a:lnSpc>
                  <a:spcPts val="2864"/>
                </a:lnSpc>
              </a:pPr>
              <a:r>
                <a:rPr lang="en-US" sz="13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Kind schickt es an das Nachbarkind im Uhrzeigersinn weiter.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83809" y="1568722"/>
              <a:ext cx="464440" cy="361010"/>
            </a:xfrm>
            <a:custGeom>
              <a:avLst/>
              <a:gdLst/>
              <a:ahLst/>
              <a:cxnLst/>
              <a:rect l="l" t="t" r="r" b="b"/>
              <a:pathLst>
                <a:path w="464440" h="361010">
                  <a:moveTo>
                    <a:pt x="0" y="0"/>
                  </a:moveTo>
                  <a:lnTo>
                    <a:pt x="464441" y="0"/>
                  </a:lnTo>
                  <a:lnTo>
                    <a:pt x="464441" y="361010"/>
                  </a:lnTo>
                  <a:lnTo>
                    <a:pt x="0" y="361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 rot="3185432">
              <a:off x="3129987" y="4369626"/>
              <a:ext cx="252316" cy="252316"/>
            </a:xfrm>
            <a:custGeom>
              <a:avLst/>
              <a:gdLst/>
              <a:ahLst/>
              <a:cxnLst/>
              <a:rect l="l" t="t" r="r" b="b"/>
              <a:pathLst>
                <a:path w="252316" h="252316">
                  <a:moveTo>
                    <a:pt x="0" y="0"/>
                  </a:moveTo>
                  <a:lnTo>
                    <a:pt x="252316" y="0"/>
                  </a:lnTo>
                  <a:lnTo>
                    <a:pt x="252316" y="252316"/>
                  </a:lnTo>
                  <a:lnTo>
                    <a:pt x="0" y="252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AutoShape 37"/>
            <p:cNvSpPr/>
            <p:nvPr/>
          </p:nvSpPr>
          <p:spPr>
            <a:xfrm flipV="1">
              <a:off x="2641921" y="4571548"/>
              <a:ext cx="513350" cy="63596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 rot="5210790">
              <a:off x="5943196" y="4358326"/>
              <a:ext cx="252316" cy="252316"/>
            </a:xfrm>
            <a:custGeom>
              <a:avLst/>
              <a:gdLst/>
              <a:ahLst/>
              <a:cxnLst/>
              <a:rect l="l" t="t" r="r" b="b"/>
              <a:pathLst>
                <a:path w="252316" h="252316">
                  <a:moveTo>
                    <a:pt x="0" y="0"/>
                  </a:moveTo>
                  <a:lnTo>
                    <a:pt x="252316" y="0"/>
                  </a:lnTo>
                  <a:lnTo>
                    <a:pt x="252316" y="252316"/>
                  </a:lnTo>
                  <a:lnTo>
                    <a:pt x="0" y="252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481244" y="4259052"/>
              <a:ext cx="462143" cy="232372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 rot="-9349270">
              <a:off x="5973031" y="5829478"/>
              <a:ext cx="252316" cy="252316"/>
            </a:xfrm>
            <a:custGeom>
              <a:avLst/>
              <a:gdLst/>
              <a:ahLst/>
              <a:cxnLst/>
              <a:rect l="l" t="t" r="r" b="b"/>
              <a:pathLst>
                <a:path w="252316" h="252316">
                  <a:moveTo>
                    <a:pt x="0" y="0"/>
                  </a:moveTo>
                  <a:lnTo>
                    <a:pt x="252316" y="0"/>
                  </a:lnTo>
                  <a:lnTo>
                    <a:pt x="252316" y="252316"/>
                  </a:lnTo>
                  <a:lnTo>
                    <a:pt x="0" y="252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AutoShape 41"/>
            <p:cNvSpPr/>
            <p:nvPr/>
          </p:nvSpPr>
          <p:spPr>
            <a:xfrm flipH="1">
              <a:off x="6150861" y="5536692"/>
              <a:ext cx="418623" cy="303855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368832" y="4704148"/>
              <a:ext cx="984615" cy="610587"/>
            </a:xfrm>
            <a:custGeom>
              <a:avLst/>
              <a:gdLst/>
              <a:ahLst/>
              <a:cxnLst/>
              <a:rect l="l" t="t" r="r" b="b"/>
              <a:pathLst>
                <a:path w="984615" h="610587">
                  <a:moveTo>
                    <a:pt x="0" y="0"/>
                  </a:moveTo>
                  <a:lnTo>
                    <a:pt x="984615" y="0"/>
                  </a:lnTo>
                  <a:lnTo>
                    <a:pt x="984615" y="610587"/>
                  </a:lnTo>
                  <a:lnTo>
                    <a:pt x="0" y="61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0037" t="-11862" r="-9020" b="-1605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075893" y="3988386"/>
              <a:ext cx="984615" cy="610587"/>
            </a:xfrm>
            <a:custGeom>
              <a:avLst/>
              <a:gdLst/>
              <a:ahLst/>
              <a:cxnLst/>
              <a:rect l="l" t="t" r="r" b="b"/>
              <a:pathLst>
                <a:path w="984615" h="610587">
                  <a:moveTo>
                    <a:pt x="0" y="0"/>
                  </a:moveTo>
                  <a:lnTo>
                    <a:pt x="984615" y="0"/>
                  </a:lnTo>
                  <a:lnTo>
                    <a:pt x="984615" y="610587"/>
                  </a:lnTo>
                  <a:lnTo>
                    <a:pt x="0" y="61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0037" t="-11862" r="-9020" b="-1605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4480561" y="5649925"/>
              <a:ext cx="984615" cy="610587"/>
            </a:xfrm>
            <a:custGeom>
              <a:avLst/>
              <a:gdLst/>
              <a:ahLst/>
              <a:cxnLst/>
              <a:rect l="l" t="t" r="r" b="b"/>
              <a:pathLst>
                <a:path w="984615" h="610587">
                  <a:moveTo>
                    <a:pt x="0" y="0"/>
                  </a:moveTo>
                  <a:lnTo>
                    <a:pt x="984616" y="0"/>
                  </a:lnTo>
                  <a:lnTo>
                    <a:pt x="984616" y="610587"/>
                  </a:lnTo>
                  <a:lnTo>
                    <a:pt x="0" y="61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0037" t="-11862" r="-9020" b="-1605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33367" y="4284432"/>
              <a:ext cx="1536301" cy="1536301"/>
            </a:xfrm>
            <a:custGeom>
              <a:avLst/>
              <a:gdLst/>
              <a:ahLst/>
              <a:cxnLst/>
              <a:rect l="l" t="t" r="r" b="b"/>
              <a:pathLst>
                <a:path w="1536301" h="1536301">
                  <a:moveTo>
                    <a:pt x="0" y="0"/>
                  </a:moveTo>
                  <a:lnTo>
                    <a:pt x="1536301" y="0"/>
                  </a:lnTo>
                  <a:lnTo>
                    <a:pt x="1536301" y="1536301"/>
                  </a:lnTo>
                  <a:lnTo>
                    <a:pt x="0" y="1536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rot="-6720089">
              <a:off x="2881233" y="5645288"/>
              <a:ext cx="277471" cy="277471"/>
            </a:xfrm>
            <a:custGeom>
              <a:avLst/>
              <a:gdLst/>
              <a:ahLst/>
              <a:cxnLst/>
              <a:rect l="l" t="t" r="r" b="b"/>
              <a:pathLst>
                <a:path w="277471" h="277471">
                  <a:moveTo>
                    <a:pt x="0" y="0"/>
                  </a:moveTo>
                  <a:lnTo>
                    <a:pt x="277471" y="0"/>
                  </a:lnTo>
                  <a:lnTo>
                    <a:pt x="277471" y="277471"/>
                  </a:lnTo>
                  <a:lnTo>
                    <a:pt x="0" y="277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AutoShape 47"/>
            <p:cNvSpPr/>
            <p:nvPr/>
          </p:nvSpPr>
          <p:spPr>
            <a:xfrm flipH="1" flipV="1">
              <a:off x="3148600" y="5732049"/>
              <a:ext cx="563520" cy="77652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66899" y="197039"/>
              <a:ext cx="5886127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Dateien empfangen </a:t>
              </a:r>
              <a:r>
                <a:rPr lang="en-US" sz="1400" u="sng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und</a:t>
              </a: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verschicken</a:t>
              </a:r>
            </a:p>
            <a:p>
              <a:pPr algn="l">
                <a:lnSpc>
                  <a:spcPts val="3416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Bilder-Post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6153026" y="1929732"/>
              <a:ext cx="549602" cy="544449"/>
            </a:xfrm>
            <a:custGeom>
              <a:avLst/>
              <a:gdLst/>
              <a:ahLst/>
              <a:cxnLst/>
              <a:rect l="l" t="t" r="r" b="b"/>
              <a:pathLst>
                <a:path w="549602" h="544449">
                  <a:moveTo>
                    <a:pt x="0" y="0"/>
                  </a:moveTo>
                  <a:lnTo>
                    <a:pt x="549602" y="0"/>
                  </a:lnTo>
                  <a:lnTo>
                    <a:pt x="549602" y="544450"/>
                  </a:lnTo>
                  <a:lnTo>
                    <a:pt x="0" y="54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32944" y="3282497"/>
              <a:ext cx="6712427" cy="414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64"/>
                </a:lnSpc>
              </a:pPr>
              <a:r>
                <a:rPr lang="en-US" sz="13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Schafft ihr einmal im Kreis ohne zu sprechen?</a:t>
              </a:r>
            </a:p>
          </p:txBody>
        </p:sp>
        <p:sp>
          <p:nvSpPr>
            <p:cNvPr id="51" name="Freeform 51"/>
            <p:cNvSpPr/>
            <p:nvPr/>
          </p:nvSpPr>
          <p:spPr>
            <a:xfrm>
              <a:off x="6593316" y="206564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4" y="0"/>
                  </a:lnTo>
                  <a:lnTo>
                    <a:pt x="2018934" y="1345115"/>
                  </a:lnTo>
                  <a:lnTo>
                    <a:pt x="0" y="1345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028633" y="1008602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5"/>
                  </a:lnTo>
                  <a:lnTo>
                    <a:pt x="0" y="436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Macintosh PowerPoint</Application>
  <PresentationFormat>Benutzerdefiniert</PresentationFormat>
  <Paragraphs>107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Poppins</vt:lpstr>
      <vt:lpstr>Poppins Bold</vt:lpstr>
      <vt:lpstr>Lexend Deca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9 Dateien empfangen/verschicken - Ursprung</dc:title>
  <cp:lastModifiedBy>Marion Weigelt</cp:lastModifiedBy>
  <cp:revision>1</cp:revision>
  <dcterms:created xsi:type="dcterms:W3CDTF">2006-08-16T00:00:00Z</dcterms:created>
  <dcterms:modified xsi:type="dcterms:W3CDTF">2026-03-24T12:43:51Z</dcterms:modified>
  <dc:identifier>DAG2stEdtxE</dc:identifier>
</cp:coreProperties>
</file>