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6858000" cy="9144000"/>
  <p:embeddedFontLst>
    <p:embeddedFont>
      <p:font typeface="Lexend Deca" pitchFamily="2" charset="77"/>
      <p:regular r:id="rId12"/>
      <p:bold r:id="rId13"/>
    </p:embeddedFont>
    <p:embeddedFont>
      <p:font typeface="Poppins" pitchFamily="2" charset="77"/>
      <p:regular r:id="rId14"/>
      <p:bold r:id="rId15"/>
      <p:italic r:id="rId16"/>
      <p:boldItalic r:id="rId17"/>
    </p:embeddedFont>
    <p:embeddedFont>
      <p:font typeface="Poppins Bold" pitchFamily="2" charset="77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0" autoAdjust="0"/>
  </p:normalViewPr>
  <p:slideViewPr>
    <p:cSldViewPr>
      <p:cViewPr varScale="1">
        <p:scale>
          <a:sx n="74" d="100"/>
          <a:sy n="74" d="100"/>
        </p:scale>
        <p:origin x="29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7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12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32.pn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27.png"/><Relationship Id="rId12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png"/><Relationship Id="rId5" Type="http://schemas.openxmlformats.org/officeDocument/2006/relationships/image" Target="../media/image10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12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40.png"/><Relationship Id="rId4" Type="http://schemas.openxmlformats.org/officeDocument/2006/relationships/image" Target="../media/image16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24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7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6.png"/><Relationship Id="rId5" Type="http://schemas.openxmlformats.org/officeDocument/2006/relationships/image" Target="../media/image12.png"/><Relationship Id="rId10" Type="http://schemas.openxmlformats.org/officeDocument/2006/relationships/image" Target="../media/image4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2813" y="219550"/>
            <a:ext cx="7107187" cy="4927408"/>
            <a:chOff x="0" y="0"/>
            <a:chExt cx="9476250" cy="6569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15606"/>
              <a:ext cx="9083456" cy="6454271"/>
              <a:chOff x="0" y="0"/>
              <a:chExt cx="2441479" cy="173479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34799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4799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2070"/>
                    </a:lnTo>
                    <a:cubicBezTo>
                      <a:pt x="2441479" y="1724623"/>
                      <a:pt x="2431304" y="1734799"/>
                      <a:pt x="2418751" y="1734799"/>
                    </a:cubicBezTo>
                    <a:lnTo>
                      <a:pt x="22728" y="1734799"/>
                    </a:lnTo>
                    <a:cubicBezTo>
                      <a:pt x="10176" y="1734799"/>
                      <a:pt x="0" y="1724623"/>
                      <a:pt x="0" y="1712070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63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115606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547450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195004" y="4642180"/>
              <a:ext cx="1818737" cy="1818737"/>
            </a:xfrm>
            <a:custGeom>
              <a:avLst/>
              <a:gdLst/>
              <a:ahLst/>
              <a:cxnLst/>
              <a:rect l="l" t="t" r="r" b="b"/>
              <a:pathLst>
                <a:path w="1818737" h="1818737">
                  <a:moveTo>
                    <a:pt x="0" y="0"/>
                  </a:moveTo>
                  <a:lnTo>
                    <a:pt x="1818737" y="0"/>
                  </a:lnTo>
                  <a:lnTo>
                    <a:pt x="1818737" y="1818737"/>
                  </a:lnTo>
                  <a:lnTo>
                    <a:pt x="0" y="1818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7016" y="2859832"/>
              <a:ext cx="1996956" cy="1758650"/>
            </a:xfrm>
            <a:custGeom>
              <a:avLst/>
              <a:gdLst/>
              <a:ahLst/>
              <a:cxnLst/>
              <a:rect l="l" t="t" r="r" b="b"/>
              <a:pathLst>
                <a:path w="1996956" h="1758650">
                  <a:moveTo>
                    <a:pt x="0" y="0"/>
                  </a:moveTo>
                  <a:lnTo>
                    <a:pt x="1996956" y="0"/>
                  </a:lnTo>
                  <a:lnTo>
                    <a:pt x="1996956" y="1758649"/>
                  </a:lnTo>
                  <a:lnTo>
                    <a:pt x="0" y="1758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4798" b="-3563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110189" y="5304281"/>
              <a:ext cx="1084815" cy="985780"/>
            </a:xfrm>
            <a:custGeom>
              <a:avLst/>
              <a:gdLst/>
              <a:ahLst/>
              <a:cxnLst/>
              <a:rect l="l" t="t" r="r" b="b"/>
              <a:pathLst>
                <a:path w="1084815" h="985780">
                  <a:moveTo>
                    <a:pt x="0" y="0"/>
                  </a:moveTo>
                  <a:lnTo>
                    <a:pt x="1084815" y="0"/>
                  </a:lnTo>
                  <a:lnTo>
                    <a:pt x="1084815" y="985781"/>
                  </a:lnTo>
                  <a:lnTo>
                    <a:pt x="0" y="98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9883" t="-228600" r="-63173" b="-3982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757439" y="4717542"/>
              <a:ext cx="1512891" cy="1852335"/>
            </a:xfrm>
            <a:custGeom>
              <a:avLst/>
              <a:gdLst/>
              <a:ahLst/>
              <a:cxnLst/>
              <a:rect l="l" t="t" r="r" b="b"/>
              <a:pathLst>
                <a:path w="1512891" h="1852335">
                  <a:moveTo>
                    <a:pt x="0" y="0"/>
                  </a:moveTo>
                  <a:lnTo>
                    <a:pt x="1512891" y="0"/>
                  </a:lnTo>
                  <a:lnTo>
                    <a:pt x="1512891" y="1852335"/>
                  </a:lnTo>
                  <a:lnTo>
                    <a:pt x="0" y="1852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247" t="-19757" r="-127221" b="-1762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465578" y="4432970"/>
              <a:ext cx="1294491" cy="1423797"/>
            </a:xfrm>
            <a:custGeom>
              <a:avLst/>
              <a:gdLst/>
              <a:ahLst/>
              <a:cxnLst/>
              <a:rect l="l" t="t" r="r" b="b"/>
              <a:pathLst>
                <a:path w="1294491" h="1423797">
                  <a:moveTo>
                    <a:pt x="0" y="0"/>
                  </a:moveTo>
                  <a:lnTo>
                    <a:pt x="1294491" y="0"/>
                  </a:lnTo>
                  <a:lnTo>
                    <a:pt x="1294491" y="1423797"/>
                  </a:lnTo>
                  <a:lnTo>
                    <a:pt x="0" y="1423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3355" b="-231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205390" y="2521842"/>
              <a:ext cx="1064941" cy="929662"/>
            </a:xfrm>
            <a:custGeom>
              <a:avLst/>
              <a:gdLst/>
              <a:ahLst/>
              <a:cxnLst/>
              <a:rect l="l" t="t" r="r" b="b"/>
              <a:pathLst>
                <a:path w="1064941" h="929662">
                  <a:moveTo>
                    <a:pt x="0" y="0"/>
                  </a:moveTo>
                  <a:lnTo>
                    <a:pt x="1064940" y="0"/>
                  </a:lnTo>
                  <a:lnTo>
                    <a:pt x="1064940" y="929662"/>
                  </a:lnTo>
                  <a:lnTo>
                    <a:pt x="0" y="929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7806" b="-3412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326087" y="4982381"/>
              <a:ext cx="1162828" cy="1382509"/>
            </a:xfrm>
            <a:custGeom>
              <a:avLst/>
              <a:gdLst/>
              <a:ahLst/>
              <a:cxnLst/>
              <a:rect l="l" t="t" r="r" b="b"/>
              <a:pathLst>
                <a:path w="1162828" h="1382509">
                  <a:moveTo>
                    <a:pt x="0" y="0"/>
                  </a:moveTo>
                  <a:lnTo>
                    <a:pt x="1162828" y="0"/>
                  </a:lnTo>
                  <a:lnTo>
                    <a:pt x="1162828" y="1382509"/>
                  </a:lnTo>
                  <a:lnTo>
                    <a:pt x="0" y="1382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5418" t="-17409" r="-23324" b="-1610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761243" y="3263605"/>
              <a:ext cx="1483863" cy="1483863"/>
            </a:xfrm>
            <a:custGeom>
              <a:avLst/>
              <a:gdLst/>
              <a:ahLst/>
              <a:cxnLst/>
              <a:rect l="l" t="t" r="r" b="b"/>
              <a:pathLst>
                <a:path w="1483863" h="1483863">
                  <a:moveTo>
                    <a:pt x="0" y="0"/>
                  </a:moveTo>
                  <a:lnTo>
                    <a:pt x="1483863" y="0"/>
                  </a:lnTo>
                  <a:lnTo>
                    <a:pt x="1483863" y="1483863"/>
                  </a:lnTo>
                  <a:lnTo>
                    <a:pt x="0" y="148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43687" y="1608840"/>
              <a:ext cx="8732562" cy="913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wem oder woher kommt etwas auf mein Tablet?</a:t>
              </a:r>
            </a:p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Kreise ein.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6465578" y="3207642"/>
              <a:ext cx="2223114" cy="953296"/>
            </a:xfrm>
            <a:custGeom>
              <a:avLst/>
              <a:gdLst/>
              <a:ahLst/>
              <a:cxnLst/>
              <a:rect l="l" t="t" r="r" b="b"/>
              <a:pathLst>
                <a:path w="2223114" h="953296">
                  <a:moveTo>
                    <a:pt x="0" y="0"/>
                  </a:moveTo>
                  <a:lnTo>
                    <a:pt x="2223114" y="0"/>
                  </a:lnTo>
                  <a:lnTo>
                    <a:pt x="2223114" y="953296"/>
                  </a:lnTo>
                  <a:lnTo>
                    <a:pt x="0" y="953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33233" b="-22137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6637586" y="3207642"/>
              <a:ext cx="1839717" cy="799220"/>
              <a:chOff x="0" y="0"/>
              <a:chExt cx="1688819" cy="73366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688819" cy="733666"/>
              </a:xfrm>
              <a:custGeom>
                <a:avLst/>
                <a:gdLst/>
                <a:ahLst/>
                <a:cxnLst/>
                <a:rect l="l" t="t" r="r" b="b"/>
                <a:pathLst>
                  <a:path w="1688819" h="733666">
                    <a:moveTo>
                      <a:pt x="207605" y="0"/>
                    </a:moveTo>
                    <a:lnTo>
                      <a:pt x="1481214" y="0"/>
                    </a:lnTo>
                    <a:cubicBezTo>
                      <a:pt x="1595871" y="0"/>
                      <a:pt x="1688819" y="92948"/>
                      <a:pt x="1688819" y="207605"/>
                    </a:cubicBezTo>
                    <a:lnTo>
                      <a:pt x="1688819" y="526061"/>
                    </a:lnTo>
                    <a:cubicBezTo>
                      <a:pt x="1688819" y="640718"/>
                      <a:pt x="1595871" y="733666"/>
                      <a:pt x="1481214" y="733666"/>
                    </a:cubicBezTo>
                    <a:lnTo>
                      <a:pt x="207605" y="733666"/>
                    </a:lnTo>
                    <a:cubicBezTo>
                      <a:pt x="92948" y="733666"/>
                      <a:pt x="0" y="640718"/>
                      <a:pt x="0" y="526061"/>
                    </a:cubicBezTo>
                    <a:lnTo>
                      <a:pt x="0" y="207605"/>
                    </a:lnTo>
                    <a:cubicBezTo>
                      <a:pt x="0" y="92948"/>
                      <a:pt x="92948" y="0"/>
                      <a:pt x="207605" y="0"/>
                    </a:cubicBezTo>
                    <a:close/>
                  </a:path>
                </a:pathLst>
              </a:custGeom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1688819" cy="771766"/>
              </a:xfrm>
              <a:prstGeom prst="rect">
                <a:avLst/>
              </a:prstGeom>
            </p:spPr>
            <p:txBody>
              <a:bodyPr lIns="14874" tIns="14874" rIns="14874" bIns="14874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87016" y="213677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-5231862">
              <a:off x="2438732" y="2775734"/>
              <a:ext cx="883603" cy="1351541"/>
            </a:xfrm>
            <a:custGeom>
              <a:avLst/>
              <a:gdLst/>
              <a:ahLst/>
              <a:cxnLst/>
              <a:rect l="l" t="t" r="r" b="b"/>
              <a:pathLst>
                <a:path w="883603" h="1351541">
                  <a:moveTo>
                    <a:pt x="0" y="0"/>
                  </a:moveTo>
                  <a:lnTo>
                    <a:pt x="883603" y="0"/>
                  </a:lnTo>
                  <a:lnTo>
                    <a:pt x="883603" y="1351540"/>
                  </a:lnTo>
                  <a:lnTo>
                    <a:pt x="0" y="1351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8266" r="-2469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26087" y="483783"/>
              <a:ext cx="894821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(1)</a:t>
              </a:r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8324441" y="5993227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90"/>
                  </a:lnTo>
                  <a:lnTo>
                    <a:pt x="0" y="4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219509" y="2136778"/>
              <a:ext cx="303210" cy="303210"/>
            </a:xfrm>
            <a:custGeom>
              <a:avLst/>
              <a:gdLst/>
              <a:ahLst/>
              <a:cxnLst/>
              <a:rect l="l" t="t" r="r" b="b"/>
              <a:pathLst>
                <a:path w="303210" h="303210">
                  <a:moveTo>
                    <a:pt x="0" y="0"/>
                  </a:moveTo>
                  <a:lnTo>
                    <a:pt x="303210" y="0"/>
                  </a:lnTo>
                  <a:lnTo>
                    <a:pt x="303210" y="303210"/>
                  </a:lnTo>
                  <a:lnTo>
                    <a:pt x="0" y="303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 rot="6129430">
              <a:off x="2028832" y="2342335"/>
              <a:ext cx="234991" cy="219717"/>
            </a:xfrm>
            <a:custGeom>
              <a:avLst/>
              <a:gdLst/>
              <a:ahLst/>
              <a:cxnLst/>
              <a:rect l="l" t="t" r="r" b="b"/>
              <a:pathLst>
                <a:path w="234991" h="219717">
                  <a:moveTo>
                    <a:pt x="0" y="0"/>
                  </a:moveTo>
                  <a:lnTo>
                    <a:pt x="234991" y="0"/>
                  </a:lnTo>
                  <a:lnTo>
                    <a:pt x="234991" y="219717"/>
                  </a:lnTo>
                  <a:lnTo>
                    <a:pt x="0" y="219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87016" y="1673754"/>
              <a:ext cx="412401" cy="412401"/>
            </a:xfrm>
            <a:custGeom>
              <a:avLst/>
              <a:gdLst/>
              <a:ahLst/>
              <a:cxnLst/>
              <a:rect l="l" t="t" r="r" b="b"/>
              <a:pathLst>
                <a:path w="412401" h="412401">
                  <a:moveTo>
                    <a:pt x="0" y="0"/>
                  </a:moveTo>
                  <a:lnTo>
                    <a:pt x="412401" y="0"/>
                  </a:lnTo>
                  <a:lnTo>
                    <a:pt x="412401" y="412401"/>
                  </a:lnTo>
                  <a:lnTo>
                    <a:pt x="0" y="412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 flipH="1">
              <a:off x="723140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17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52813" y="5355163"/>
            <a:ext cx="7107187" cy="4927408"/>
            <a:chOff x="0" y="0"/>
            <a:chExt cx="9476250" cy="6569877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115606"/>
              <a:ext cx="9083456" cy="6454271"/>
              <a:chOff x="0" y="0"/>
              <a:chExt cx="2441479" cy="173479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41479" cy="1734799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4799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2070"/>
                    </a:lnTo>
                    <a:cubicBezTo>
                      <a:pt x="2441479" y="1724623"/>
                      <a:pt x="2431304" y="1734799"/>
                      <a:pt x="2418751" y="1734799"/>
                    </a:cubicBezTo>
                    <a:lnTo>
                      <a:pt x="22728" y="1734799"/>
                    </a:lnTo>
                    <a:cubicBezTo>
                      <a:pt x="10176" y="1734799"/>
                      <a:pt x="0" y="1724623"/>
                      <a:pt x="0" y="1712070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41479" cy="1763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21140" y="115606"/>
              <a:ext cx="9037509" cy="1636108"/>
              <a:chOff x="0" y="0"/>
              <a:chExt cx="2437972" cy="44135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23797" y="1547450"/>
              <a:ext cx="9034852" cy="761007"/>
              <a:chOff x="0" y="0"/>
              <a:chExt cx="2437255" cy="20529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3195004" y="4642180"/>
              <a:ext cx="1818737" cy="1818737"/>
            </a:xfrm>
            <a:custGeom>
              <a:avLst/>
              <a:gdLst/>
              <a:ahLst/>
              <a:cxnLst/>
              <a:rect l="l" t="t" r="r" b="b"/>
              <a:pathLst>
                <a:path w="1818737" h="1818737">
                  <a:moveTo>
                    <a:pt x="0" y="0"/>
                  </a:moveTo>
                  <a:lnTo>
                    <a:pt x="1818737" y="0"/>
                  </a:lnTo>
                  <a:lnTo>
                    <a:pt x="1818737" y="1818737"/>
                  </a:lnTo>
                  <a:lnTo>
                    <a:pt x="0" y="1818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87016" y="2859832"/>
              <a:ext cx="1996956" cy="1758650"/>
            </a:xfrm>
            <a:custGeom>
              <a:avLst/>
              <a:gdLst/>
              <a:ahLst/>
              <a:cxnLst/>
              <a:rect l="l" t="t" r="r" b="b"/>
              <a:pathLst>
                <a:path w="1996956" h="1758650">
                  <a:moveTo>
                    <a:pt x="0" y="0"/>
                  </a:moveTo>
                  <a:lnTo>
                    <a:pt x="1996956" y="0"/>
                  </a:lnTo>
                  <a:lnTo>
                    <a:pt x="1996956" y="1758649"/>
                  </a:lnTo>
                  <a:lnTo>
                    <a:pt x="0" y="1758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4798" b="-3563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110189" y="5304281"/>
              <a:ext cx="1084815" cy="985780"/>
            </a:xfrm>
            <a:custGeom>
              <a:avLst/>
              <a:gdLst/>
              <a:ahLst/>
              <a:cxnLst/>
              <a:rect l="l" t="t" r="r" b="b"/>
              <a:pathLst>
                <a:path w="1084815" h="985780">
                  <a:moveTo>
                    <a:pt x="0" y="0"/>
                  </a:moveTo>
                  <a:lnTo>
                    <a:pt x="1084815" y="0"/>
                  </a:lnTo>
                  <a:lnTo>
                    <a:pt x="1084815" y="985781"/>
                  </a:lnTo>
                  <a:lnTo>
                    <a:pt x="0" y="985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9883" t="-228600" r="-63173" b="-3982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4757439" y="4717542"/>
              <a:ext cx="1512891" cy="1852335"/>
            </a:xfrm>
            <a:custGeom>
              <a:avLst/>
              <a:gdLst/>
              <a:ahLst/>
              <a:cxnLst/>
              <a:rect l="l" t="t" r="r" b="b"/>
              <a:pathLst>
                <a:path w="1512891" h="1852335">
                  <a:moveTo>
                    <a:pt x="0" y="0"/>
                  </a:moveTo>
                  <a:lnTo>
                    <a:pt x="1512891" y="0"/>
                  </a:lnTo>
                  <a:lnTo>
                    <a:pt x="1512891" y="1852335"/>
                  </a:lnTo>
                  <a:lnTo>
                    <a:pt x="0" y="1852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247" t="-19757" r="-127221" b="-1762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6465578" y="4432970"/>
              <a:ext cx="1294491" cy="1423797"/>
            </a:xfrm>
            <a:custGeom>
              <a:avLst/>
              <a:gdLst/>
              <a:ahLst/>
              <a:cxnLst/>
              <a:rect l="l" t="t" r="r" b="b"/>
              <a:pathLst>
                <a:path w="1294491" h="1423797">
                  <a:moveTo>
                    <a:pt x="0" y="0"/>
                  </a:moveTo>
                  <a:lnTo>
                    <a:pt x="1294491" y="0"/>
                  </a:lnTo>
                  <a:lnTo>
                    <a:pt x="1294491" y="1423797"/>
                  </a:lnTo>
                  <a:lnTo>
                    <a:pt x="0" y="1423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3355" b="-231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5205390" y="2521842"/>
              <a:ext cx="1064941" cy="929662"/>
            </a:xfrm>
            <a:custGeom>
              <a:avLst/>
              <a:gdLst/>
              <a:ahLst/>
              <a:cxnLst/>
              <a:rect l="l" t="t" r="r" b="b"/>
              <a:pathLst>
                <a:path w="1064941" h="929662">
                  <a:moveTo>
                    <a:pt x="0" y="0"/>
                  </a:moveTo>
                  <a:lnTo>
                    <a:pt x="1064940" y="0"/>
                  </a:lnTo>
                  <a:lnTo>
                    <a:pt x="1064940" y="929662"/>
                  </a:lnTo>
                  <a:lnTo>
                    <a:pt x="0" y="929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7806" b="-3412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326087" y="4982381"/>
              <a:ext cx="1162828" cy="1382509"/>
            </a:xfrm>
            <a:custGeom>
              <a:avLst/>
              <a:gdLst/>
              <a:ahLst/>
              <a:cxnLst/>
              <a:rect l="l" t="t" r="r" b="b"/>
              <a:pathLst>
                <a:path w="1162828" h="1382509">
                  <a:moveTo>
                    <a:pt x="0" y="0"/>
                  </a:moveTo>
                  <a:lnTo>
                    <a:pt x="1162828" y="0"/>
                  </a:lnTo>
                  <a:lnTo>
                    <a:pt x="1162828" y="1382509"/>
                  </a:lnTo>
                  <a:lnTo>
                    <a:pt x="0" y="1382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5418" t="-17409" r="-23324" b="-1610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3761243" y="3263605"/>
              <a:ext cx="1483863" cy="1483863"/>
            </a:xfrm>
            <a:custGeom>
              <a:avLst/>
              <a:gdLst/>
              <a:ahLst/>
              <a:cxnLst/>
              <a:rect l="l" t="t" r="r" b="b"/>
              <a:pathLst>
                <a:path w="1483863" h="1483863">
                  <a:moveTo>
                    <a:pt x="0" y="0"/>
                  </a:moveTo>
                  <a:lnTo>
                    <a:pt x="1483863" y="0"/>
                  </a:lnTo>
                  <a:lnTo>
                    <a:pt x="1483863" y="1483863"/>
                  </a:lnTo>
                  <a:lnTo>
                    <a:pt x="0" y="148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43687" y="1608840"/>
              <a:ext cx="8732562" cy="913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wem oder woher kommen etwas auf mein Tablet?</a:t>
              </a:r>
            </a:p>
            <a:p>
              <a:pPr algn="l">
                <a:lnSpc>
                  <a:spcPts val="298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Kreise ein.</a:t>
              </a:r>
            </a:p>
          </p:txBody>
        </p:sp>
        <p:sp>
          <p:nvSpPr>
            <p:cNvPr id="55" name="Freeform 55"/>
            <p:cNvSpPr/>
            <p:nvPr/>
          </p:nvSpPr>
          <p:spPr>
            <a:xfrm>
              <a:off x="6465578" y="3207642"/>
              <a:ext cx="2223114" cy="953296"/>
            </a:xfrm>
            <a:custGeom>
              <a:avLst/>
              <a:gdLst/>
              <a:ahLst/>
              <a:cxnLst/>
              <a:rect l="l" t="t" r="r" b="b"/>
              <a:pathLst>
                <a:path w="2223114" h="953296">
                  <a:moveTo>
                    <a:pt x="0" y="0"/>
                  </a:moveTo>
                  <a:lnTo>
                    <a:pt x="2223114" y="0"/>
                  </a:lnTo>
                  <a:lnTo>
                    <a:pt x="2223114" y="953296"/>
                  </a:lnTo>
                  <a:lnTo>
                    <a:pt x="0" y="953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33233" b="-22137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6637586" y="3207642"/>
              <a:ext cx="1839717" cy="799220"/>
              <a:chOff x="0" y="0"/>
              <a:chExt cx="1688819" cy="733666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1688819" cy="733666"/>
              </a:xfrm>
              <a:custGeom>
                <a:avLst/>
                <a:gdLst/>
                <a:ahLst/>
                <a:cxnLst/>
                <a:rect l="l" t="t" r="r" b="b"/>
                <a:pathLst>
                  <a:path w="1688819" h="733666">
                    <a:moveTo>
                      <a:pt x="207605" y="0"/>
                    </a:moveTo>
                    <a:lnTo>
                      <a:pt x="1481214" y="0"/>
                    </a:lnTo>
                    <a:cubicBezTo>
                      <a:pt x="1595871" y="0"/>
                      <a:pt x="1688819" y="92948"/>
                      <a:pt x="1688819" y="207605"/>
                    </a:cubicBezTo>
                    <a:lnTo>
                      <a:pt x="1688819" y="526061"/>
                    </a:lnTo>
                    <a:cubicBezTo>
                      <a:pt x="1688819" y="640718"/>
                      <a:pt x="1595871" y="733666"/>
                      <a:pt x="1481214" y="733666"/>
                    </a:cubicBezTo>
                    <a:lnTo>
                      <a:pt x="207605" y="733666"/>
                    </a:lnTo>
                    <a:cubicBezTo>
                      <a:pt x="92948" y="733666"/>
                      <a:pt x="0" y="640718"/>
                      <a:pt x="0" y="526061"/>
                    </a:cubicBezTo>
                    <a:lnTo>
                      <a:pt x="0" y="207605"/>
                    </a:lnTo>
                    <a:cubicBezTo>
                      <a:pt x="0" y="92948"/>
                      <a:pt x="92948" y="0"/>
                      <a:pt x="207605" y="0"/>
                    </a:cubicBezTo>
                    <a:close/>
                  </a:path>
                </a:pathLst>
              </a:custGeom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38100"/>
                <a:ext cx="1688819" cy="771766"/>
              </a:xfrm>
              <a:prstGeom prst="rect">
                <a:avLst/>
              </a:prstGeom>
            </p:spPr>
            <p:txBody>
              <a:bodyPr lIns="14874" tIns="14874" rIns="14874" bIns="14874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  <p:sp>
          <p:nvSpPr>
            <p:cNvPr id="59" name="Freeform 59"/>
            <p:cNvSpPr/>
            <p:nvPr/>
          </p:nvSpPr>
          <p:spPr>
            <a:xfrm>
              <a:off x="187016" y="213677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rot="-5231862">
              <a:off x="2438732" y="2775734"/>
              <a:ext cx="883603" cy="1351541"/>
            </a:xfrm>
            <a:custGeom>
              <a:avLst/>
              <a:gdLst/>
              <a:ahLst/>
              <a:cxnLst/>
              <a:rect l="l" t="t" r="r" b="b"/>
              <a:pathLst>
                <a:path w="883603" h="1351541">
                  <a:moveTo>
                    <a:pt x="0" y="0"/>
                  </a:moveTo>
                  <a:lnTo>
                    <a:pt x="883603" y="0"/>
                  </a:lnTo>
                  <a:lnTo>
                    <a:pt x="883603" y="1351540"/>
                  </a:lnTo>
                  <a:lnTo>
                    <a:pt x="0" y="1351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8266" r="-2469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326087" y="483783"/>
              <a:ext cx="894821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(1)</a:t>
              </a:r>
            </a:p>
          </p:txBody>
        </p:sp>
        <p:sp>
          <p:nvSpPr>
            <p:cNvPr id="62" name="Freeform 62"/>
            <p:cNvSpPr/>
            <p:nvPr/>
          </p:nvSpPr>
          <p:spPr>
            <a:xfrm rot="-10800000">
              <a:off x="8324441" y="5993227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90"/>
                  </a:lnTo>
                  <a:lnTo>
                    <a:pt x="0" y="4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2219509" y="2136778"/>
              <a:ext cx="303210" cy="303210"/>
            </a:xfrm>
            <a:custGeom>
              <a:avLst/>
              <a:gdLst/>
              <a:ahLst/>
              <a:cxnLst/>
              <a:rect l="l" t="t" r="r" b="b"/>
              <a:pathLst>
                <a:path w="303210" h="303210">
                  <a:moveTo>
                    <a:pt x="0" y="0"/>
                  </a:moveTo>
                  <a:lnTo>
                    <a:pt x="303210" y="0"/>
                  </a:lnTo>
                  <a:lnTo>
                    <a:pt x="303210" y="303210"/>
                  </a:lnTo>
                  <a:lnTo>
                    <a:pt x="0" y="303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 rot="6129430">
              <a:off x="2028832" y="2342335"/>
              <a:ext cx="234991" cy="219717"/>
            </a:xfrm>
            <a:custGeom>
              <a:avLst/>
              <a:gdLst/>
              <a:ahLst/>
              <a:cxnLst/>
              <a:rect l="l" t="t" r="r" b="b"/>
              <a:pathLst>
                <a:path w="234991" h="219717">
                  <a:moveTo>
                    <a:pt x="0" y="0"/>
                  </a:moveTo>
                  <a:lnTo>
                    <a:pt x="234991" y="0"/>
                  </a:lnTo>
                  <a:lnTo>
                    <a:pt x="234991" y="219717"/>
                  </a:lnTo>
                  <a:lnTo>
                    <a:pt x="0" y="219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187016" y="1673754"/>
              <a:ext cx="412401" cy="412401"/>
            </a:xfrm>
            <a:custGeom>
              <a:avLst/>
              <a:gdLst/>
              <a:ahLst/>
              <a:cxnLst/>
              <a:rect l="l" t="t" r="r" b="b"/>
              <a:pathLst>
                <a:path w="412401" h="412401">
                  <a:moveTo>
                    <a:pt x="0" y="0"/>
                  </a:moveTo>
                  <a:lnTo>
                    <a:pt x="412401" y="0"/>
                  </a:lnTo>
                  <a:lnTo>
                    <a:pt x="412401" y="412401"/>
                  </a:lnTo>
                  <a:lnTo>
                    <a:pt x="0" y="412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 flipH="1">
              <a:off x="723140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17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0224" y="244187"/>
            <a:ext cx="6812592" cy="4851851"/>
            <a:chOff x="0" y="0"/>
            <a:chExt cx="9083456" cy="6469135"/>
          </a:xfrm>
        </p:grpSpPr>
        <p:sp>
          <p:nvSpPr>
            <p:cNvPr id="6" name="TextBox 6"/>
            <p:cNvSpPr txBox="1"/>
            <p:nvPr/>
          </p:nvSpPr>
          <p:spPr>
            <a:xfrm>
              <a:off x="1742152" y="3321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77425"/>
              <a:ext cx="9083456" cy="6391710"/>
              <a:chOff x="0" y="0"/>
              <a:chExt cx="2441479" cy="171798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41479" cy="1717984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984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5255"/>
                    </a:lnTo>
                    <a:cubicBezTo>
                      <a:pt x="2441479" y="1707808"/>
                      <a:pt x="2431304" y="1717984"/>
                      <a:pt x="2418751" y="1717984"/>
                    </a:cubicBezTo>
                    <a:lnTo>
                      <a:pt x="22728" y="1717984"/>
                    </a:lnTo>
                    <a:cubicBezTo>
                      <a:pt x="10176" y="1717984"/>
                      <a:pt x="0" y="1707808"/>
                      <a:pt x="0" y="169525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41479" cy="17465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9630" y="95006"/>
              <a:ext cx="9037509" cy="2112831"/>
              <a:chOff x="0" y="0"/>
              <a:chExt cx="2437972" cy="5699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2287" y="1543571"/>
              <a:ext cx="9034852" cy="761007"/>
              <a:chOff x="0" y="0"/>
              <a:chExt cx="2437255" cy="2052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63875" y="16575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14564" y="473666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(3)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20669" y="15506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19" name="Freeform 19"/>
            <p:cNvSpPr/>
            <p:nvPr/>
          </p:nvSpPr>
          <p:spPr>
            <a:xfrm flipH="1">
              <a:off x="7301102" y="0"/>
              <a:ext cx="1369113" cy="1547450"/>
            </a:xfrm>
            <a:custGeom>
              <a:avLst/>
              <a:gdLst/>
              <a:ahLst/>
              <a:cxnLst/>
              <a:rect l="l" t="t" r="r" b="b"/>
              <a:pathLst>
                <a:path w="1369113" h="1547450">
                  <a:moveTo>
                    <a:pt x="136911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69113" y="1547450"/>
                  </a:lnTo>
                  <a:lnTo>
                    <a:pt x="1369113" y="0"/>
                  </a:lnTo>
                  <a:close/>
                </a:path>
              </a:pathLst>
            </a:custGeom>
            <a:blipFill>
              <a:blip r:embed="rId4"/>
              <a:stretch>
                <a:fillRect l="-132726" t="-10393" r="-110474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373755" y="322662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53428" y="3684577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wird verschickt.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3231188" y="144763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097486" y="1840929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3831782" y="2596663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0"/>
                  </a:lnTo>
                  <a:lnTo>
                    <a:pt x="0" y="414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7017064" y="1671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939143" y="208060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Foto.</a:t>
              </a:r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6338879" y="455821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165087" y="5040288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Namen.</a:t>
              </a: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861846" y="190515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064858" y="171255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 rot="-5400000">
              <a:off x="3766371" y="4527890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658288" y="4990168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4325805" y="5709837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 rot="-10800000">
              <a:off x="8389302" y="588257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825867" y="38275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858785" y="37120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443251" y="4707615"/>
              <a:ext cx="1644007" cy="1761520"/>
            </a:xfrm>
            <a:custGeom>
              <a:avLst/>
              <a:gdLst/>
              <a:ahLst/>
              <a:cxnLst/>
              <a:rect l="l" t="t" r="r" b="b"/>
              <a:pathLst>
                <a:path w="1644007" h="1761520">
                  <a:moveTo>
                    <a:pt x="0" y="0"/>
                  </a:moveTo>
                  <a:lnTo>
                    <a:pt x="1644007" y="0"/>
                  </a:lnTo>
                  <a:lnTo>
                    <a:pt x="1644007" y="1761520"/>
                  </a:lnTo>
                  <a:lnTo>
                    <a:pt x="0" y="176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9840" t="-16189" b="-205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390480" y="1997030"/>
              <a:ext cx="1348839" cy="1348839"/>
            </a:xfrm>
            <a:custGeom>
              <a:avLst/>
              <a:gdLst/>
              <a:ahLst/>
              <a:cxnLst/>
              <a:rect l="l" t="t" r="r" b="b"/>
              <a:pathLst>
                <a:path w="1348839" h="1348839">
                  <a:moveTo>
                    <a:pt x="0" y="0"/>
                  </a:moveTo>
                  <a:lnTo>
                    <a:pt x="1348839" y="0"/>
                  </a:lnTo>
                  <a:lnTo>
                    <a:pt x="1348839" y="1348839"/>
                  </a:lnTo>
                  <a:lnTo>
                    <a:pt x="0" y="1348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4504986" y="3303860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 rot="-679807">
              <a:off x="4843464" y="4001394"/>
              <a:ext cx="283259" cy="304242"/>
            </a:xfrm>
            <a:custGeom>
              <a:avLst/>
              <a:gdLst/>
              <a:ahLst/>
              <a:cxnLst/>
              <a:rect l="l" t="t" r="r" b="b"/>
              <a:pathLst>
                <a:path w="283259" h="304242">
                  <a:moveTo>
                    <a:pt x="0" y="0"/>
                  </a:moveTo>
                  <a:lnTo>
                    <a:pt x="283260" y="0"/>
                  </a:lnTo>
                  <a:lnTo>
                    <a:pt x="283260" y="304242"/>
                  </a:lnTo>
                  <a:lnTo>
                    <a:pt x="0" y="304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577516" y="3427063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 rot="-585965">
              <a:off x="6837618" y="4172557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 rot="-679807">
              <a:off x="7070814" y="4152535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621071" y="3253319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flipH="1">
              <a:off x="201890" y="4980527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1331589" y="0"/>
                  </a:moveTo>
                  <a:lnTo>
                    <a:pt x="0" y="0"/>
                  </a:lnTo>
                  <a:lnTo>
                    <a:pt x="0" y="1331590"/>
                  </a:lnTo>
                  <a:lnTo>
                    <a:pt x="1331589" y="1331590"/>
                  </a:lnTo>
                  <a:lnTo>
                    <a:pt x="1331589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rot="869064" flipH="1">
              <a:off x="996545" y="567285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249891" y="0"/>
                  </a:moveTo>
                  <a:lnTo>
                    <a:pt x="0" y="0"/>
                  </a:lnTo>
                  <a:lnTo>
                    <a:pt x="0" y="297042"/>
                  </a:lnTo>
                  <a:lnTo>
                    <a:pt x="249891" y="297042"/>
                  </a:lnTo>
                  <a:lnTo>
                    <a:pt x="249891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 rot="951747">
              <a:off x="800197" y="5662751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4"/>
                  </a:lnTo>
                  <a:lnTo>
                    <a:pt x="0" y="252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40224" y="5346000"/>
            <a:ext cx="6812592" cy="4851851"/>
            <a:chOff x="0" y="0"/>
            <a:chExt cx="9083456" cy="6469135"/>
          </a:xfrm>
        </p:grpSpPr>
        <p:sp>
          <p:nvSpPr>
            <p:cNvPr id="49" name="TextBox 49"/>
            <p:cNvSpPr txBox="1"/>
            <p:nvPr/>
          </p:nvSpPr>
          <p:spPr>
            <a:xfrm>
              <a:off x="1742152" y="3321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0" y="77425"/>
              <a:ext cx="9083456" cy="6391710"/>
              <a:chOff x="0" y="0"/>
              <a:chExt cx="2441479" cy="1717983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441479" cy="1717984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984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95255"/>
                    </a:lnTo>
                    <a:cubicBezTo>
                      <a:pt x="2441479" y="1707808"/>
                      <a:pt x="2431304" y="1717984"/>
                      <a:pt x="2418751" y="1717984"/>
                    </a:cubicBezTo>
                    <a:lnTo>
                      <a:pt x="22728" y="1717984"/>
                    </a:lnTo>
                    <a:cubicBezTo>
                      <a:pt x="10176" y="1717984"/>
                      <a:pt x="0" y="1707808"/>
                      <a:pt x="0" y="169525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28575"/>
                <a:ext cx="2441479" cy="17465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9630" y="95006"/>
              <a:ext cx="9037509" cy="2112831"/>
              <a:chOff x="0" y="0"/>
              <a:chExt cx="2437972" cy="56996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22287" y="1543571"/>
              <a:ext cx="9034852" cy="761007"/>
              <a:chOff x="0" y="0"/>
              <a:chExt cx="2437255" cy="20529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9" name="Freeform 59"/>
            <p:cNvSpPr/>
            <p:nvPr/>
          </p:nvSpPr>
          <p:spPr>
            <a:xfrm>
              <a:off x="163875" y="16575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414564" y="4291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(3)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20669" y="15506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62" name="Freeform 62"/>
            <p:cNvSpPr/>
            <p:nvPr/>
          </p:nvSpPr>
          <p:spPr>
            <a:xfrm flipH="1">
              <a:off x="7301102" y="0"/>
              <a:ext cx="1369113" cy="1547450"/>
            </a:xfrm>
            <a:custGeom>
              <a:avLst/>
              <a:gdLst/>
              <a:ahLst/>
              <a:cxnLst/>
              <a:rect l="l" t="t" r="r" b="b"/>
              <a:pathLst>
                <a:path w="1369113" h="1547450">
                  <a:moveTo>
                    <a:pt x="136911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69113" y="1547450"/>
                  </a:lnTo>
                  <a:lnTo>
                    <a:pt x="1369113" y="0"/>
                  </a:lnTo>
                  <a:close/>
                </a:path>
              </a:pathLst>
            </a:custGeom>
            <a:blipFill>
              <a:blip r:embed="rId4"/>
              <a:stretch>
                <a:fillRect l="-132726" t="-10393" r="-110474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 rot="-5400000">
              <a:off x="373755" y="322662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253428" y="3684577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wird verschickt.</a:t>
              </a:r>
            </a:p>
          </p:txBody>
        </p:sp>
        <p:sp>
          <p:nvSpPr>
            <p:cNvPr id="65" name="Freeform 65"/>
            <p:cNvSpPr/>
            <p:nvPr/>
          </p:nvSpPr>
          <p:spPr>
            <a:xfrm rot="-5400000">
              <a:off x="3231188" y="144763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3097486" y="1840929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67" name="Freeform 67"/>
            <p:cNvSpPr/>
            <p:nvPr/>
          </p:nvSpPr>
          <p:spPr>
            <a:xfrm>
              <a:off x="3831782" y="2596663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0"/>
                  </a:lnTo>
                  <a:lnTo>
                    <a:pt x="0" y="414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7017064" y="1671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6939143" y="208060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auf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Foto.</a:t>
              </a:r>
            </a:p>
          </p:txBody>
        </p:sp>
        <p:sp>
          <p:nvSpPr>
            <p:cNvPr id="70" name="Freeform 70"/>
            <p:cNvSpPr/>
            <p:nvPr/>
          </p:nvSpPr>
          <p:spPr>
            <a:xfrm rot="-5400000">
              <a:off x="6338879" y="455821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6165087" y="5040288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Namen.</a:t>
              </a:r>
            </a:p>
          </p:txBody>
        </p:sp>
        <p:sp>
          <p:nvSpPr>
            <p:cNvPr id="72" name="AutoShape 72"/>
            <p:cNvSpPr/>
            <p:nvPr/>
          </p:nvSpPr>
          <p:spPr>
            <a:xfrm>
              <a:off x="1861846" y="190515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2064858" y="171255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 rot="-5400000">
              <a:off x="3766371" y="4527890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3658288" y="4990168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76" name="Freeform 76"/>
            <p:cNvSpPr/>
            <p:nvPr/>
          </p:nvSpPr>
          <p:spPr>
            <a:xfrm>
              <a:off x="4325805" y="5709837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77"/>
            <p:cNvSpPr/>
            <p:nvPr/>
          </p:nvSpPr>
          <p:spPr>
            <a:xfrm rot="-10800000">
              <a:off x="8389302" y="588257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4825867" y="38275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6858785" y="37120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0" name="Freeform 80"/>
            <p:cNvSpPr/>
            <p:nvPr/>
          </p:nvSpPr>
          <p:spPr>
            <a:xfrm>
              <a:off x="1443251" y="4707615"/>
              <a:ext cx="1644007" cy="1761520"/>
            </a:xfrm>
            <a:custGeom>
              <a:avLst/>
              <a:gdLst/>
              <a:ahLst/>
              <a:cxnLst/>
              <a:rect l="l" t="t" r="r" b="b"/>
              <a:pathLst>
                <a:path w="1644007" h="1761520">
                  <a:moveTo>
                    <a:pt x="0" y="0"/>
                  </a:moveTo>
                  <a:lnTo>
                    <a:pt x="1644007" y="0"/>
                  </a:lnTo>
                  <a:lnTo>
                    <a:pt x="1644007" y="1761520"/>
                  </a:lnTo>
                  <a:lnTo>
                    <a:pt x="0" y="176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19840" t="-16189" b="-2050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390480" y="1997030"/>
              <a:ext cx="1348839" cy="1348839"/>
            </a:xfrm>
            <a:custGeom>
              <a:avLst/>
              <a:gdLst/>
              <a:ahLst/>
              <a:cxnLst/>
              <a:rect l="l" t="t" r="r" b="b"/>
              <a:pathLst>
                <a:path w="1348839" h="1348839">
                  <a:moveTo>
                    <a:pt x="0" y="0"/>
                  </a:moveTo>
                  <a:lnTo>
                    <a:pt x="1348839" y="0"/>
                  </a:lnTo>
                  <a:lnTo>
                    <a:pt x="1348839" y="1348839"/>
                  </a:lnTo>
                  <a:lnTo>
                    <a:pt x="0" y="1348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4504986" y="3303860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/>
            <p:nvPr/>
          </p:nvSpPr>
          <p:spPr>
            <a:xfrm rot="-679807">
              <a:off x="4843464" y="4001394"/>
              <a:ext cx="283259" cy="304242"/>
            </a:xfrm>
            <a:custGeom>
              <a:avLst/>
              <a:gdLst/>
              <a:ahLst/>
              <a:cxnLst/>
              <a:rect l="l" t="t" r="r" b="b"/>
              <a:pathLst>
                <a:path w="283259" h="304242">
                  <a:moveTo>
                    <a:pt x="0" y="0"/>
                  </a:moveTo>
                  <a:lnTo>
                    <a:pt x="283260" y="0"/>
                  </a:lnTo>
                  <a:lnTo>
                    <a:pt x="283260" y="304242"/>
                  </a:lnTo>
                  <a:lnTo>
                    <a:pt x="0" y="304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6577516" y="3427063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5"/>
            <p:cNvSpPr/>
            <p:nvPr/>
          </p:nvSpPr>
          <p:spPr>
            <a:xfrm rot="-585965">
              <a:off x="6837618" y="4172557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/>
            <p:nvPr/>
          </p:nvSpPr>
          <p:spPr>
            <a:xfrm rot="-679807">
              <a:off x="7070814" y="4152535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2621071" y="3253319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8"/>
            <p:cNvSpPr/>
            <p:nvPr/>
          </p:nvSpPr>
          <p:spPr>
            <a:xfrm flipH="1">
              <a:off x="201890" y="4980527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1331589" y="0"/>
                  </a:moveTo>
                  <a:lnTo>
                    <a:pt x="0" y="0"/>
                  </a:lnTo>
                  <a:lnTo>
                    <a:pt x="0" y="1331590"/>
                  </a:lnTo>
                  <a:lnTo>
                    <a:pt x="1331589" y="1331590"/>
                  </a:lnTo>
                  <a:lnTo>
                    <a:pt x="1331589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/>
            <p:nvPr/>
          </p:nvSpPr>
          <p:spPr>
            <a:xfrm rot="869064" flipH="1">
              <a:off x="996545" y="567285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249891" y="0"/>
                  </a:moveTo>
                  <a:lnTo>
                    <a:pt x="0" y="0"/>
                  </a:lnTo>
                  <a:lnTo>
                    <a:pt x="0" y="297042"/>
                  </a:lnTo>
                  <a:lnTo>
                    <a:pt x="249891" y="297042"/>
                  </a:lnTo>
                  <a:lnTo>
                    <a:pt x="249891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/>
            <p:nvPr/>
          </p:nvSpPr>
          <p:spPr>
            <a:xfrm rot="951747">
              <a:off x="800197" y="5662751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4"/>
                  </a:lnTo>
                  <a:lnTo>
                    <a:pt x="0" y="252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1805522">
            <a:off x="-296309" y="-1212844"/>
            <a:ext cx="8324173" cy="7838857"/>
            <a:chOff x="0" y="0"/>
            <a:chExt cx="11098898" cy="10451810"/>
          </a:xfrm>
        </p:grpSpPr>
        <p:grpSp>
          <p:nvGrpSpPr>
            <p:cNvPr id="6" name="Group 6"/>
            <p:cNvGrpSpPr/>
            <p:nvPr/>
          </p:nvGrpSpPr>
          <p:grpSpPr>
            <a:xfrm rot="-1805522">
              <a:off x="1007721" y="2000156"/>
              <a:ext cx="9083456" cy="6461430"/>
              <a:chOff x="0" y="0"/>
              <a:chExt cx="2441479" cy="17367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36723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6723">
                    <a:moveTo>
                      <a:pt x="24495" y="0"/>
                    </a:moveTo>
                    <a:lnTo>
                      <a:pt x="2416985" y="0"/>
                    </a:lnTo>
                    <a:cubicBezTo>
                      <a:pt x="2423481" y="0"/>
                      <a:pt x="2429711" y="2581"/>
                      <a:pt x="2434305" y="7174"/>
                    </a:cubicBezTo>
                    <a:cubicBezTo>
                      <a:pt x="2438899" y="11768"/>
                      <a:pt x="2441479" y="17998"/>
                      <a:pt x="2441479" y="24495"/>
                    </a:cubicBezTo>
                    <a:lnTo>
                      <a:pt x="2441479" y="1712228"/>
                    </a:lnTo>
                    <a:cubicBezTo>
                      <a:pt x="2441479" y="1725756"/>
                      <a:pt x="2430513" y="1736723"/>
                      <a:pt x="2416985" y="1736723"/>
                    </a:cubicBezTo>
                    <a:lnTo>
                      <a:pt x="24495" y="1736723"/>
                    </a:lnTo>
                    <a:cubicBezTo>
                      <a:pt x="17998" y="1736723"/>
                      <a:pt x="11768" y="1734142"/>
                      <a:pt x="7174" y="1729549"/>
                    </a:cubicBezTo>
                    <a:cubicBezTo>
                      <a:pt x="2581" y="1724955"/>
                      <a:pt x="0" y="1718725"/>
                      <a:pt x="0" y="1712228"/>
                    </a:cubicBezTo>
                    <a:lnTo>
                      <a:pt x="0" y="24495"/>
                    </a:lnTo>
                    <a:cubicBezTo>
                      <a:pt x="0" y="17998"/>
                      <a:pt x="2581" y="11768"/>
                      <a:pt x="7174" y="7174"/>
                    </a:cubicBezTo>
                    <a:cubicBezTo>
                      <a:pt x="11768" y="2581"/>
                      <a:pt x="17998" y="0"/>
                      <a:pt x="244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65298"/>
              </a:xfrm>
              <a:prstGeom prst="rect">
                <a:avLst/>
              </a:prstGeom>
            </p:spPr>
            <p:txBody>
              <a:bodyPr lIns="47137" tIns="47137" rIns="47137" bIns="47137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805522">
              <a:off x="-180577" y="2326251"/>
              <a:ext cx="9037509" cy="1636108"/>
              <a:chOff x="0" y="0"/>
              <a:chExt cx="2437972" cy="4413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4619" y="0"/>
                    </a:moveTo>
                    <a:lnTo>
                      <a:pt x="2413352" y="0"/>
                    </a:lnTo>
                    <a:cubicBezTo>
                      <a:pt x="2419882" y="0"/>
                      <a:pt x="2426144" y="2594"/>
                      <a:pt x="2430761" y="7211"/>
                    </a:cubicBezTo>
                    <a:cubicBezTo>
                      <a:pt x="2435378" y="11828"/>
                      <a:pt x="2437972" y="18090"/>
                      <a:pt x="2437972" y="24619"/>
                    </a:cubicBezTo>
                    <a:lnTo>
                      <a:pt x="2437972" y="416740"/>
                    </a:lnTo>
                    <a:cubicBezTo>
                      <a:pt x="2437972" y="423269"/>
                      <a:pt x="2435378" y="429531"/>
                      <a:pt x="2430761" y="434148"/>
                    </a:cubicBezTo>
                    <a:cubicBezTo>
                      <a:pt x="2426144" y="438765"/>
                      <a:pt x="2419882" y="441359"/>
                      <a:pt x="2413352" y="441359"/>
                    </a:cubicBezTo>
                    <a:lnTo>
                      <a:pt x="24619" y="441359"/>
                    </a:lnTo>
                    <a:cubicBezTo>
                      <a:pt x="18090" y="441359"/>
                      <a:pt x="11828" y="438765"/>
                      <a:pt x="7211" y="434148"/>
                    </a:cubicBezTo>
                    <a:cubicBezTo>
                      <a:pt x="2594" y="429531"/>
                      <a:pt x="0" y="423269"/>
                      <a:pt x="0" y="416740"/>
                    </a:cubicBezTo>
                    <a:lnTo>
                      <a:pt x="0" y="24619"/>
                    </a:lnTo>
                    <a:cubicBezTo>
                      <a:pt x="0" y="18090"/>
                      <a:pt x="2594" y="11828"/>
                      <a:pt x="7211" y="7211"/>
                    </a:cubicBezTo>
                    <a:cubicBezTo>
                      <a:pt x="11828" y="2594"/>
                      <a:pt x="18090" y="0"/>
                      <a:pt x="2461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46966" tIns="46966" rIns="46966" bIns="4696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1805522">
              <a:off x="320430" y="3623419"/>
              <a:ext cx="9034852" cy="761007"/>
              <a:chOff x="0" y="0"/>
              <a:chExt cx="2437255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46966" tIns="46966" rIns="46966" bIns="4696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 rot="-1805522">
              <a:off x="907874" y="3767147"/>
              <a:ext cx="7580753" cy="40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 Datei annehmen möchtest ...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-1805522">
              <a:off x="1026853" y="584559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 rot="-2715972" flipH="1">
              <a:off x="5358560" y="2404478"/>
              <a:ext cx="3968220" cy="3435883"/>
            </a:xfrm>
            <a:custGeom>
              <a:avLst/>
              <a:gdLst/>
              <a:ahLst/>
              <a:cxnLst/>
              <a:rect l="l" t="t" r="r" b="b"/>
              <a:pathLst>
                <a:path w="3968220" h="3435883">
                  <a:moveTo>
                    <a:pt x="3968220" y="0"/>
                  </a:moveTo>
                  <a:lnTo>
                    <a:pt x="0" y="0"/>
                  </a:lnTo>
                  <a:lnTo>
                    <a:pt x="0" y="3435883"/>
                  </a:lnTo>
                  <a:lnTo>
                    <a:pt x="3968220" y="3435883"/>
                  </a:lnTo>
                  <a:lnTo>
                    <a:pt x="3968220" y="0"/>
                  </a:lnTo>
                  <a:close/>
                </a:path>
              </a:pathLst>
            </a:custGeom>
            <a:blipFill>
              <a:blip r:embed="rId4"/>
              <a:stretch>
                <a:fillRect l="-11702" t="-14368" r="-14652" b="-315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 rot="-1805522">
              <a:off x="40774" y="2561851"/>
              <a:ext cx="9142714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(2)</a:t>
              </a:r>
            </a:p>
          </p:txBody>
        </p:sp>
        <p:sp>
          <p:nvSpPr>
            <p:cNvPr id="19" name="Freeform 19"/>
            <p:cNvSpPr/>
            <p:nvPr/>
          </p:nvSpPr>
          <p:spPr>
            <a:xfrm rot="8994477">
              <a:off x="10189781" y="5156241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90"/>
                  </a:lnTo>
                  <a:lnTo>
                    <a:pt x="0" y="4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8865872" flipH="1" flipV="1">
              <a:off x="1993320" y="4662536"/>
              <a:ext cx="4250758" cy="3402539"/>
            </a:xfrm>
            <a:custGeom>
              <a:avLst/>
              <a:gdLst/>
              <a:ahLst/>
              <a:cxnLst/>
              <a:rect l="l" t="t" r="r" b="b"/>
              <a:pathLst>
                <a:path w="4250758" h="3402539">
                  <a:moveTo>
                    <a:pt x="4250758" y="3402539"/>
                  </a:moveTo>
                  <a:lnTo>
                    <a:pt x="0" y="3402539"/>
                  </a:lnTo>
                  <a:lnTo>
                    <a:pt x="0" y="0"/>
                  </a:lnTo>
                  <a:lnTo>
                    <a:pt x="4250758" y="0"/>
                  </a:lnTo>
                  <a:lnTo>
                    <a:pt x="4250758" y="3402539"/>
                  </a:lnTo>
                  <a:close/>
                </a:path>
              </a:pathLst>
            </a:custGeom>
            <a:blipFill>
              <a:blip r:embed="rId6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rot="-1805522" flipH="1">
              <a:off x="2388174" y="7362803"/>
              <a:ext cx="1871574" cy="2809117"/>
            </a:xfrm>
            <a:custGeom>
              <a:avLst/>
              <a:gdLst/>
              <a:ahLst/>
              <a:cxnLst/>
              <a:rect l="l" t="t" r="r" b="b"/>
              <a:pathLst>
                <a:path w="1871574" h="2809117">
                  <a:moveTo>
                    <a:pt x="1871574" y="0"/>
                  </a:moveTo>
                  <a:lnTo>
                    <a:pt x="0" y="0"/>
                  </a:lnTo>
                  <a:lnTo>
                    <a:pt x="0" y="2809117"/>
                  </a:lnTo>
                  <a:lnTo>
                    <a:pt x="1871574" y="2809117"/>
                  </a:lnTo>
                  <a:lnTo>
                    <a:pt x="1871574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-1805522">
              <a:off x="8515913" y="3804802"/>
              <a:ext cx="1937732" cy="3094735"/>
            </a:xfrm>
            <a:custGeom>
              <a:avLst/>
              <a:gdLst/>
              <a:ahLst/>
              <a:cxnLst/>
              <a:rect l="l" t="t" r="r" b="b"/>
              <a:pathLst>
                <a:path w="1937732" h="3094735">
                  <a:moveTo>
                    <a:pt x="0" y="0"/>
                  </a:moveTo>
                  <a:lnTo>
                    <a:pt x="1937732" y="0"/>
                  </a:lnTo>
                  <a:lnTo>
                    <a:pt x="1937732" y="3094735"/>
                  </a:lnTo>
                  <a:lnTo>
                    <a:pt x="0" y="309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640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 rot="-1805522">
              <a:off x="2825720" y="5336520"/>
              <a:ext cx="2629884" cy="165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schicke dir ein Bild von einem Otter.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dein Tablet bereit?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 rot="-1805522">
              <a:off x="6146679" y="3189982"/>
              <a:ext cx="2629884" cy="1868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Klar!</a:t>
              </a:r>
            </a:p>
            <a:p>
              <a:pPr algn="ctr">
                <a:lnSpc>
                  <a:spcPts val="84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Kontrollzentrum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WLAN an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Für alle </a:t>
              </a:r>
            </a:p>
            <a:p>
              <a:pPr algn="l">
                <a:lnSpc>
                  <a:spcPts val="5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Los geht´s!</a:t>
              </a:r>
            </a:p>
          </p:txBody>
        </p:sp>
        <p:sp>
          <p:nvSpPr>
            <p:cNvPr id="25" name="Freeform 25"/>
            <p:cNvSpPr/>
            <p:nvPr/>
          </p:nvSpPr>
          <p:spPr>
            <a:xfrm rot="-7751197" flipH="1">
              <a:off x="5821518" y="392524"/>
              <a:ext cx="2043524" cy="2169953"/>
            </a:xfrm>
            <a:custGeom>
              <a:avLst/>
              <a:gdLst/>
              <a:ahLst/>
              <a:cxnLst/>
              <a:rect l="l" t="t" r="r" b="b"/>
              <a:pathLst>
                <a:path w="2043524" h="2169953">
                  <a:moveTo>
                    <a:pt x="2043524" y="0"/>
                  </a:moveTo>
                  <a:lnTo>
                    <a:pt x="0" y="0"/>
                  </a:lnTo>
                  <a:lnTo>
                    <a:pt x="0" y="2169953"/>
                  </a:lnTo>
                  <a:lnTo>
                    <a:pt x="2043524" y="2169953"/>
                  </a:lnTo>
                  <a:lnTo>
                    <a:pt x="2043524" y="0"/>
                  </a:lnTo>
                  <a:close/>
                </a:path>
              </a:pathLst>
            </a:custGeom>
            <a:blipFill>
              <a:blip r:embed="rId9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-1805522">
              <a:off x="7737106" y="3750138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1" y="0"/>
                  </a:lnTo>
                  <a:lnTo>
                    <a:pt x="350901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-1805522">
              <a:off x="7695093" y="4093470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9"/>
                  </a:lnTo>
                  <a:lnTo>
                    <a:pt x="0" y="42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1379910">
              <a:off x="5520554" y="7450913"/>
              <a:ext cx="421965" cy="421965"/>
            </a:xfrm>
            <a:custGeom>
              <a:avLst/>
              <a:gdLst/>
              <a:ahLst/>
              <a:cxnLst/>
              <a:rect l="l" t="t" r="r" b="b"/>
              <a:pathLst>
                <a:path w="421965" h="421965">
                  <a:moveTo>
                    <a:pt x="0" y="0"/>
                  </a:moveTo>
                  <a:lnTo>
                    <a:pt x="421965" y="0"/>
                  </a:lnTo>
                  <a:lnTo>
                    <a:pt x="421965" y="421964"/>
                  </a:lnTo>
                  <a:lnTo>
                    <a:pt x="0" y="421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4959630" y="7856108"/>
              <a:ext cx="689475" cy="522470"/>
            </a:xfrm>
            <a:prstGeom prst="line">
              <a:avLst/>
            </a:prstGeom>
            <a:ln w="54748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 rot="1805522">
            <a:off x="-313292" y="3925511"/>
            <a:ext cx="8324173" cy="7838857"/>
            <a:chOff x="0" y="0"/>
            <a:chExt cx="11098898" cy="10451810"/>
          </a:xfrm>
        </p:grpSpPr>
        <p:grpSp>
          <p:nvGrpSpPr>
            <p:cNvPr id="31" name="Group 31"/>
            <p:cNvGrpSpPr/>
            <p:nvPr/>
          </p:nvGrpSpPr>
          <p:grpSpPr>
            <a:xfrm rot="-1805522">
              <a:off x="1007721" y="2000156"/>
              <a:ext cx="9083456" cy="6461430"/>
              <a:chOff x="0" y="0"/>
              <a:chExt cx="2441479" cy="173672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41479" cy="1736723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6723">
                    <a:moveTo>
                      <a:pt x="24495" y="0"/>
                    </a:moveTo>
                    <a:lnTo>
                      <a:pt x="2416985" y="0"/>
                    </a:lnTo>
                    <a:cubicBezTo>
                      <a:pt x="2423481" y="0"/>
                      <a:pt x="2429711" y="2581"/>
                      <a:pt x="2434305" y="7174"/>
                    </a:cubicBezTo>
                    <a:cubicBezTo>
                      <a:pt x="2438899" y="11768"/>
                      <a:pt x="2441479" y="17998"/>
                      <a:pt x="2441479" y="24495"/>
                    </a:cubicBezTo>
                    <a:lnTo>
                      <a:pt x="2441479" y="1712228"/>
                    </a:lnTo>
                    <a:cubicBezTo>
                      <a:pt x="2441479" y="1725756"/>
                      <a:pt x="2430513" y="1736723"/>
                      <a:pt x="2416985" y="1736723"/>
                    </a:cubicBezTo>
                    <a:lnTo>
                      <a:pt x="24495" y="1736723"/>
                    </a:lnTo>
                    <a:cubicBezTo>
                      <a:pt x="17998" y="1736723"/>
                      <a:pt x="11768" y="1734142"/>
                      <a:pt x="7174" y="1729549"/>
                    </a:cubicBezTo>
                    <a:cubicBezTo>
                      <a:pt x="2581" y="1724955"/>
                      <a:pt x="0" y="1718725"/>
                      <a:pt x="0" y="1712228"/>
                    </a:cubicBezTo>
                    <a:lnTo>
                      <a:pt x="0" y="24495"/>
                    </a:lnTo>
                    <a:cubicBezTo>
                      <a:pt x="0" y="17998"/>
                      <a:pt x="2581" y="11768"/>
                      <a:pt x="7174" y="7174"/>
                    </a:cubicBezTo>
                    <a:cubicBezTo>
                      <a:pt x="11768" y="2581"/>
                      <a:pt x="17998" y="0"/>
                      <a:pt x="244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41479" cy="1765298"/>
              </a:xfrm>
              <a:prstGeom prst="rect">
                <a:avLst/>
              </a:prstGeom>
            </p:spPr>
            <p:txBody>
              <a:bodyPr lIns="47137" tIns="47137" rIns="47137" bIns="47137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 rot="-1805522">
              <a:off x="-180577" y="2326251"/>
              <a:ext cx="9037509" cy="1636108"/>
              <a:chOff x="0" y="0"/>
              <a:chExt cx="2437972" cy="44135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4619" y="0"/>
                    </a:moveTo>
                    <a:lnTo>
                      <a:pt x="2413352" y="0"/>
                    </a:lnTo>
                    <a:cubicBezTo>
                      <a:pt x="2419882" y="0"/>
                      <a:pt x="2426144" y="2594"/>
                      <a:pt x="2430761" y="7211"/>
                    </a:cubicBezTo>
                    <a:cubicBezTo>
                      <a:pt x="2435378" y="11828"/>
                      <a:pt x="2437972" y="18090"/>
                      <a:pt x="2437972" y="24619"/>
                    </a:cubicBezTo>
                    <a:lnTo>
                      <a:pt x="2437972" y="416740"/>
                    </a:lnTo>
                    <a:cubicBezTo>
                      <a:pt x="2437972" y="423269"/>
                      <a:pt x="2435378" y="429531"/>
                      <a:pt x="2430761" y="434148"/>
                    </a:cubicBezTo>
                    <a:cubicBezTo>
                      <a:pt x="2426144" y="438765"/>
                      <a:pt x="2419882" y="441359"/>
                      <a:pt x="2413352" y="441359"/>
                    </a:cubicBezTo>
                    <a:lnTo>
                      <a:pt x="24619" y="441359"/>
                    </a:lnTo>
                    <a:cubicBezTo>
                      <a:pt x="18090" y="441359"/>
                      <a:pt x="11828" y="438765"/>
                      <a:pt x="7211" y="434148"/>
                    </a:cubicBezTo>
                    <a:cubicBezTo>
                      <a:pt x="2594" y="429531"/>
                      <a:pt x="0" y="423269"/>
                      <a:pt x="0" y="416740"/>
                    </a:cubicBezTo>
                    <a:lnTo>
                      <a:pt x="0" y="24619"/>
                    </a:lnTo>
                    <a:cubicBezTo>
                      <a:pt x="0" y="18090"/>
                      <a:pt x="2594" y="11828"/>
                      <a:pt x="7211" y="7211"/>
                    </a:cubicBezTo>
                    <a:cubicBezTo>
                      <a:pt x="11828" y="2594"/>
                      <a:pt x="18090" y="0"/>
                      <a:pt x="2461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46966" tIns="46966" rIns="46966" bIns="4696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-1805522">
              <a:off x="320430" y="3623419"/>
              <a:ext cx="9034852" cy="761007"/>
              <a:chOff x="0" y="0"/>
              <a:chExt cx="2437255" cy="2052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46966" tIns="46966" rIns="46966" bIns="4696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 rot="-1805522">
              <a:off x="907874" y="3767147"/>
              <a:ext cx="7580753" cy="40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 Datei annehmen möchtest ...</a:t>
              </a:r>
            </a:p>
          </p:txBody>
        </p:sp>
        <p:sp>
          <p:nvSpPr>
            <p:cNvPr id="41" name="Freeform 41"/>
            <p:cNvSpPr/>
            <p:nvPr/>
          </p:nvSpPr>
          <p:spPr>
            <a:xfrm rot="-1805522">
              <a:off x="1026853" y="584559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 rot="-2715972" flipH="1">
              <a:off x="5358560" y="2404478"/>
              <a:ext cx="3968220" cy="3435883"/>
            </a:xfrm>
            <a:custGeom>
              <a:avLst/>
              <a:gdLst/>
              <a:ahLst/>
              <a:cxnLst/>
              <a:rect l="l" t="t" r="r" b="b"/>
              <a:pathLst>
                <a:path w="3968220" h="3435883">
                  <a:moveTo>
                    <a:pt x="3968220" y="0"/>
                  </a:moveTo>
                  <a:lnTo>
                    <a:pt x="0" y="0"/>
                  </a:lnTo>
                  <a:lnTo>
                    <a:pt x="0" y="3435883"/>
                  </a:lnTo>
                  <a:lnTo>
                    <a:pt x="3968220" y="3435883"/>
                  </a:lnTo>
                  <a:lnTo>
                    <a:pt x="3968220" y="0"/>
                  </a:lnTo>
                  <a:close/>
                </a:path>
              </a:pathLst>
            </a:custGeom>
            <a:blipFill>
              <a:blip r:embed="rId4"/>
              <a:stretch>
                <a:fillRect l="-11702" t="-14368" r="-14652" b="-315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 rot="-1805522">
              <a:off x="40774" y="2561851"/>
              <a:ext cx="9142714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(2)</a:t>
              </a:r>
            </a:p>
          </p:txBody>
        </p:sp>
        <p:sp>
          <p:nvSpPr>
            <p:cNvPr id="44" name="Freeform 44"/>
            <p:cNvSpPr/>
            <p:nvPr/>
          </p:nvSpPr>
          <p:spPr>
            <a:xfrm rot="8994477">
              <a:off x="10189781" y="5156241"/>
              <a:ext cx="575618" cy="467690"/>
            </a:xfrm>
            <a:custGeom>
              <a:avLst/>
              <a:gdLst/>
              <a:ahLst/>
              <a:cxnLst/>
              <a:rect l="l" t="t" r="r" b="b"/>
              <a:pathLst>
                <a:path w="575618" h="467690">
                  <a:moveTo>
                    <a:pt x="0" y="0"/>
                  </a:moveTo>
                  <a:lnTo>
                    <a:pt x="575618" y="0"/>
                  </a:lnTo>
                  <a:lnTo>
                    <a:pt x="575618" y="467690"/>
                  </a:lnTo>
                  <a:lnTo>
                    <a:pt x="0" y="467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rot="8865872" flipH="1" flipV="1">
              <a:off x="1993320" y="4662536"/>
              <a:ext cx="4250758" cy="3402539"/>
            </a:xfrm>
            <a:custGeom>
              <a:avLst/>
              <a:gdLst/>
              <a:ahLst/>
              <a:cxnLst/>
              <a:rect l="l" t="t" r="r" b="b"/>
              <a:pathLst>
                <a:path w="4250758" h="3402539">
                  <a:moveTo>
                    <a:pt x="4250758" y="3402539"/>
                  </a:moveTo>
                  <a:lnTo>
                    <a:pt x="0" y="3402539"/>
                  </a:lnTo>
                  <a:lnTo>
                    <a:pt x="0" y="0"/>
                  </a:lnTo>
                  <a:lnTo>
                    <a:pt x="4250758" y="0"/>
                  </a:lnTo>
                  <a:lnTo>
                    <a:pt x="4250758" y="3402539"/>
                  </a:lnTo>
                  <a:close/>
                </a:path>
              </a:pathLst>
            </a:custGeom>
            <a:blipFill>
              <a:blip r:embed="rId6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 rot="-1805522" flipH="1">
              <a:off x="2388174" y="7362803"/>
              <a:ext cx="1871574" cy="2809117"/>
            </a:xfrm>
            <a:custGeom>
              <a:avLst/>
              <a:gdLst/>
              <a:ahLst/>
              <a:cxnLst/>
              <a:rect l="l" t="t" r="r" b="b"/>
              <a:pathLst>
                <a:path w="1871574" h="2809117">
                  <a:moveTo>
                    <a:pt x="1871574" y="0"/>
                  </a:moveTo>
                  <a:lnTo>
                    <a:pt x="0" y="0"/>
                  </a:lnTo>
                  <a:lnTo>
                    <a:pt x="0" y="2809117"/>
                  </a:lnTo>
                  <a:lnTo>
                    <a:pt x="1871574" y="2809117"/>
                  </a:lnTo>
                  <a:lnTo>
                    <a:pt x="1871574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 rot="-1805522">
              <a:off x="8515913" y="3804802"/>
              <a:ext cx="1937732" cy="3094735"/>
            </a:xfrm>
            <a:custGeom>
              <a:avLst/>
              <a:gdLst/>
              <a:ahLst/>
              <a:cxnLst/>
              <a:rect l="l" t="t" r="r" b="b"/>
              <a:pathLst>
                <a:path w="1937732" h="3094735">
                  <a:moveTo>
                    <a:pt x="0" y="0"/>
                  </a:moveTo>
                  <a:lnTo>
                    <a:pt x="1937732" y="0"/>
                  </a:lnTo>
                  <a:lnTo>
                    <a:pt x="1937732" y="3094735"/>
                  </a:lnTo>
                  <a:lnTo>
                    <a:pt x="0" y="309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640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 rot="-1805522">
              <a:off x="2825720" y="5336520"/>
              <a:ext cx="2629884" cy="165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schicke dir ein Bild von einem Otter.</a:t>
              </a:r>
            </a:p>
            <a:p>
              <a:pPr algn="ctr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dein Tablet bereit?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1805522">
              <a:off x="6146679" y="3189982"/>
              <a:ext cx="2629884" cy="1868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Klar!</a:t>
              </a:r>
            </a:p>
            <a:p>
              <a:pPr algn="ctr">
                <a:lnSpc>
                  <a:spcPts val="84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Kontrollzentrum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WLAN an</a:t>
              </a:r>
            </a:p>
            <a:p>
              <a:pPr marL="302260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Für alle </a:t>
              </a:r>
            </a:p>
            <a:p>
              <a:pPr algn="l">
                <a:lnSpc>
                  <a:spcPts val="5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Los geht´s!</a:t>
              </a:r>
            </a:p>
          </p:txBody>
        </p:sp>
        <p:sp>
          <p:nvSpPr>
            <p:cNvPr id="50" name="Freeform 50"/>
            <p:cNvSpPr/>
            <p:nvPr/>
          </p:nvSpPr>
          <p:spPr>
            <a:xfrm rot="-7751197" flipH="1">
              <a:off x="5821518" y="392524"/>
              <a:ext cx="2043524" cy="2169953"/>
            </a:xfrm>
            <a:custGeom>
              <a:avLst/>
              <a:gdLst/>
              <a:ahLst/>
              <a:cxnLst/>
              <a:rect l="l" t="t" r="r" b="b"/>
              <a:pathLst>
                <a:path w="2043524" h="2169953">
                  <a:moveTo>
                    <a:pt x="2043524" y="0"/>
                  </a:moveTo>
                  <a:lnTo>
                    <a:pt x="0" y="0"/>
                  </a:lnTo>
                  <a:lnTo>
                    <a:pt x="0" y="2169953"/>
                  </a:lnTo>
                  <a:lnTo>
                    <a:pt x="2043524" y="2169953"/>
                  </a:lnTo>
                  <a:lnTo>
                    <a:pt x="2043524" y="0"/>
                  </a:lnTo>
                  <a:close/>
                </a:path>
              </a:pathLst>
            </a:custGeom>
            <a:blipFill>
              <a:blip r:embed="rId9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 rot="-1805522">
              <a:off x="7737106" y="3750138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1" y="0"/>
                  </a:lnTo>
                  <a:lnTo>
                    <a:pt x="350901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 rot="-1805522">
              <a:off x="7695093" y="4093470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9"/>
                  </a:lnTo>
                  <a:lnTo>
                    <a:pt x="0" y="42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 rot="1379910">
              <a:off x="5520554" y="7450913"/>
              <a:ext cx="421965" cy="421965"/>
            </a:xfrm>
            <a:custGeom>
              <a:avLst/>
              <a:gdLst/>
              <a:ahLst/>
              <a:cxnLst/>
              <a:rect l="l" t="t" r="r" b="b"/>
              <a:pathLst>
                <a:path w="421965" h="421965">
                  <a:moveTo>
                    <a:pt x="0" y="0"/>
                  </a:moveTo>
                  <a:lnTo>
                    <a:pt x="421965" y="0"/>
                  </a:lnTo>
                  <a:lnTo>
                    <a:pt x="421965" y="421964"/>
                  </a:lnTo>
                  <a:lnTo>
                    <a:pt x="0" y="421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AutoShape 54"/>
            <p:cNvSpPr/>
            <p:nvPr/>
          </p:nvSpPr>
          <p:spPr>
            <a:xfrm flipV="1">
              <a:off x="4959630" y="7856108"/>
              <a:ext cx="689475" cy="522470"/>
            </a:xfrm>
            <a:prstGeom prst="line">
              <a:avLst/>
            </a:prstGeom>
            <a:ln w="54748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8333" y="5430915"/>
            <a:ext cx="6812592" cy="4852612"/>
            <a:chOff x="0" y="0"/>
            <a:chExt cx="9083456" cy="647014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083456" cy="6470149"/>
              <a:chOff x="0" y="0"/>
              <a:chExt cx="2441479" cy="17390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3906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906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6338"/>
                    </a:lnTo>
                    <a:cubicBezTo>
                      <a:pt x="2441479" y="1728891"/>
                      <a:pt x="2431304" y="1739067"/>
                      <a:pt x="2418751" y="1739067"/>
                    </a:cubicBezTo>
                    <a:lnTo>
                      <a:pt x="22728" y="1739067"/>
                    </a:lnTo>
                    <a:cubicBezTo>
                      <a:pt x="10176" y="1739067"/>
                      <a:pt x="0" y="1728891"/>
                      <a:pt x="0" y="1716338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67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140" y="0"/>
              <a:ext cx="9037509" cy="1851531"/>
              <a:chOff x="0" y="0"/>
              <a:chExt cx="2437972" cy="49947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499472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99472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76628"/>
                    </a:lnTo>
                    <a:cubicBezTo>
                      <a:pt x="2437972" y="482686"/>
                      <a:pt x="2435565" y="488497"/>
                      <a:pt x="2431281" y="492781"/>
                    </a:cubicBezTo>
                    <a:cubicBezTo>
                      <a:pt x="2426997" y="497065"/>
                      <a:pt x="2421186" y="499472"/>
                      <a:pt x="2415128" y="499472"/>
                    </a:cubicBezTo>
                    <a:lnTo>
                      <a:pt x="22844" y="499472"/>
                    </a:lnTo>
                    <a:cubicBezTo>
                      <a:pt x="16785" y="499472"/>
                      <a:pt x="10975" y="497065"/>
                      <a:pt x="6691" y="492781"/>
                    </a:cubicBezTo>
                    <a:cubicBezTo>
                      <a:pt x="2407" y="488497"/>
                      <a:pt x="0" y="482686"/>
                      <a:pt x="0" y="476628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52804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3583" y="1425398"/>
              <a:ext cx="9035066" cy="761007"/>
              <a:chOff x="0" y="0"/>
              <a:chExt cx="2437313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3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313" h="205290">
                    <a:moveTo>
                      <a:pt x="0" y="0"/>
                    </a:moveTo>
                    <a:lnTo>
                      <a:pt x="2437313" y="0"/>
                    </a:lnTo>
                    <a:lnTo>
                      <a:pt x="24373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313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50723" y="1580564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161378" y="5248648"/>
              <a:ext cx="4757034" cy="946031"/>
              <a:chOff x="0" y="0"/>
              <a:chExt cx="1259968" cy="25057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59968" cy="250570"/>
              </a:xfrm>
              <a:custGeom>
                <a:avLst/>
                <a:gdLst/>
                <a:ahLst/>
                <a:cxnLst/>
                <a:rect l="l" t="t" r="r" b="b"/>
                <a:pathLst>
                  <a:path w="1259968" h="250570">
                    <a:moveTo>
                      <a:pt x="43399" y="0"/>
                    </a:moveTo>
                    <a:lnTo>
                      <a:pt x="1216569" y="0"/>
                    </a:lnTo>
                    <a:cubicBezTo>
                      <a:pt x="1228079" y="0"/>
                      <a:pt x="1239118" y="4572"/>
                      <a:pt x="1247257" y="12711"/>
                    </a:cubicBezTo>
                    <a:cubicBezTo>
                      <a:pt x="1255395" y="20850"/>
                      <a:pt x="1259968" y="31889"/>
                      <a:pt x="1259968" y="43399"/>
                    </a:cubicBezTo>
                    <a:lnTo>
                      <a:pt x="1259968" y="207171"/>
                    </a:lnTo>
                    <a:cubicBezTo>
                      <a:pt x="1259968" y="231139"/>
                      <a:pt x="1240537" y="250570"/>
                      <a:pt x="1216569" y="250570"/>
                    </a:cubicBezTo>
                    <a:lnTo>
                      <a:pt x="43399" y="250570"/>
                    </a:lnTo>
                    <a:cubicBezTo>
                      <a:pt x="31889" y="250570"/>
                      <a:pt x="20850" y="245997"/>
                      <a:pt x="12711" y="237858"/>
                    </a:cubicBezTo>
                    <a:cubicBezTo>
                      <a:pt x="4572" y="229719"/>
                      <a:pt x="0" y="218681"/>
                      <a:pt x="0" y="207171"/>
                    </a:cubicBezTo>
                    <a:lnTo>
                      <a:pt x="0" y="43399"/>
                    </a:lnTo>
                    <a:cubicBezTo>
                      <a:pt x="0" y="31889"/>
                      <a:pt x="4572" y="20850"/>
                      <a:pt x="12711" y="12711"/>
                    </a:cubicBezTo>
                    <a:cubicBezTo>
                      <a:pt x="20850" y="4572"/>
                      <a:pt x="31889" y="0"/>
                      <a:pt x="43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259968" cy="2981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Nimm eine Datei nur an, wenn du weißt von wem sie kommt. </a:t>
                </a:r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580903">
              <a:off x="6267615" y="5345850"/>
              <a:ext cx="905357" cy="751626"/>
            </a:xfrm>
            <a:custGeom>
              <a:avLst/>
              <a:gdLst/>
              <a:ahLst/>
              <a:cxnLst/>
              <a:rect l="l" t="t" r="r" b="b"/>
              <a:pathLst>
                <a:path w="905357" h="751626">
                  <a:moveTo>
                    <a:pt x="0" y="0"/>
                  </a:moveTo>
                  <a:lnTo>
                    <a:pt x="905358" y="0"/>
                  </a:lnTo>
                  <a:lnTo>
                    <a:pt x="905358" y="751627"/>
                  </a:lnTo>
                  <a:lnTo>
                    <a:pt x="0" y="75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7900255" y="5576160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7" y="0"/>
                  </a:lnTo>
                  <a:lnTo>
                    <a:pt x="634297" y="515367"/>
                  </a:lnTo>
                  <a:lnTo>
                    <a:pt x="0" y="5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09306" y="2517746"/>
              <a:ext cx="5008097" cy="3020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Dein Tablet ist bereit.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Eine Datei kommt.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Es erscheint: 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Tippe auf: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Die Datei ist auf deinem Tablet.</a:t>
              </a: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5939260" y="2651096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1" y="0"/>
                  </a:lnTo>
                  <a:lnTo>
                    <a:pt x="350901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4978349" y="3569459"/>
              <a:ext cx="1594518" cy="286996"/>
            </a:xfrm>
            <a:custGeom>
              <a:avLst/>
              <a:gdLst/>
              <a:ahLst/>
              <a:cxnLst/>
              <a:rect l="l" t="t" r="r" b="b"/>
              <a:pathLst>
                <a:path w="1594518" h="286996">
                  <a:moveTo>
                    <a:pt x="0" y="0"/>
                  </a:moveTo>
                  <a:lnTo>
                    <a:pt x="1594518" y="0"/>
                  </a:lnTo>
                  <a:lnTo>
                    <a:pt x="1594518" y="286995"/>
                  </a:lnTo>
                  <a:lnTo>
                    <a:pt x="0" y="286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280" t="-167227" r="-9589" b="-18018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08147" y="380032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(3)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57475" y="1623330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nehme ich eine Datei an?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4999789" y="4094578"/>
              <a:ext cx="775819" cy="277770"/>
            </a:xfrm>
            <a:custGeom>
              <a:avLst/>
              <a:gdLst/>
              <a:ahLst/>
              <a:cxnLst/>
              <a:rect l="l" t="t" r="r" b="b"/>
              <a:pathLst>
                <a:path w="775819" h="277770">
                  <a:moveTo>
                    <a:pt x="0" y="0"/>
                  </a:moveTo>
                  <a:lnTo>
                    <a:pt x="775819" y="0"/>
                  </a:lnTo>
                  <a:lnTo>
                    <a:pt x="775819" y="277770"/>
                  </a:lnTo>
                  <a:lnTo>
                    <a:pt x="0" y="277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21359" t="-167227" r="-19075" b="-18018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5482215" y="2826445"/>
              <a:ext cx="728645" cy="773725"/>
            </a:xfrm>
            <a:custGeom>
              <a:avLst/>
              <a:gdLst/>
              <a:ahLst/>
              <a:cxnLst/>
              <a:rect l="l" t="t" r="r" b="b"/>
              <a:pathLst>
                <a:path w="728645" h="773725">
                  <a:moveTo>
                    <a:pt x="728645" y="0"/>
                  </a:moveTo>
                  <a:lnTo>
                    <a:pt x="0" y="0"/>
                  </a:lnTo>
                  <a:lnTo>
                    <a:pt x="0" y="773725"/>
                  </a:lnTo>
                  <a:lnTo>
                    <a:pt x="728645" y="773725"/>
                  </a:lnTo>
                  <a:lnTo>
                    <a:pt x="728645" y="0"/>
                  </a:lnTo>
                  <a:close/>
                </a:path>
              </a:pathLst>
            </a:custGeom>
            <a:blipFill>
              <a:blip r:embed="rId9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19553" y="3162964"/>
              <a:ext cx="2277106" cy="2224383"/>
            </a:xfrm>
            <a:custGeom>
              <a:avLst/>
              <a:gdLst/>
              <a:ahLst/>
              <a:cxnLst/>
              <a:rect l="l" t="t" r="r" b="b"/>
              <a:pathLst>
                <a:path w="2277106" h="2224383">
                  <a:moveTo>
                    <a:pt x="0" y="0"/>
                  </a:moveTo>
                  <a:lnTo>
                    <a:pt x="2277107" y="0"/>
                  </a:lnTo>
                  <a:lnTo>
                    <a:pt x="2277107" y="2224383"/>
                  </a:lnTo>
                  <a:lnTo>
                    <a:pt x="0" y="222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03" r="-2011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7464393" y="2439236"/>
              <a:ext cx="1506022" cy="2260446"/>
            </a:xfrm>
            <a:custGeom>
              <a:avLst/>
              <a:gdLst/>
              <a:ahLst/>
              <a:cxnLst/>
              <a:rect l="l" t="t" r="r" b="b"/>
              <a:pathLst>
                <a:path w="1506022" h="2260446">
                  <a:moveTo>
                    <a:pt x="0" y="0"/>
                  </a:moveTo>
                  <a:lnTo>
                    <a:pt x="1506022" y="0"/>
                  </a:lnTo>
                  <a:lnTo>
                    <a:pt x="1506022" y="2260446"/>
                  </a:lnTo>
                  <a:lnTo>
                    <a:pt x="0" y="2260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 rot="10671394" flipH="1" flipV="1">
              <a:off x="595584" y="2092141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1696869" y="1358267"/>
                  </a:moveTo>
                  <a:lnTo>
                    <a:pt x="0" y="1358267"/>
                  </a:lnTo>
                  <a:lnTo>
                    <a:pt x="0" y="0"/>
                  </a:lnTo>
                  <a:lnTo>
                    <a:pt x="1696869" y="0"/>
                  </a:lnTo>
                  <a:lnTo>
                    <a:pt x="1696869" y="1358267"/>
                  </a:lnTo>
                  <a:close/>
                </a:path>
              </a:pathLst>
            </a:custGeom>
            <a:blipFill>
              <a:blip r:embed="rId12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57475" y="2468681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Tarek!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5647688" flipV="1">
              <a:off x="2804184" y="215694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AutoShape 33"/>
            <p:cNvSpPr/>
            <p:nvPr/>
          </p:nvSpPr>
          <p:spPr>
            <a:xfrm flipH="1">
              <a:off x="5187963" y="2152760"/>
              <a:ext cx="802651" cy="8247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 rot="5647688" flipV="1">
              <a:off x="4782580" y="1865116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AutoShape 35"/>
            <p:cNvSpPr/>
            <p:nvPr/>
          </p:nvSpPr>
          <p:spPr>
            <a:xfrm flipH="1">
              <a:off x="3338952" y="2247529"/>
              <a:ext cx="795151" cy="10977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 rot="10671394" flipV="1">
              <a:off x="6495729" y="1464227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0" y="1358266"/>
                  </a:moveTo>
                  <a:lnTo>
                    <a:pt x="1696868" y="1358266"/>
                  </a:lnTo>
                  <a:lnTo>
                    <a:pt x="1696868" y="0"/>
                  </a:lnTo>
                  <a:lnTo>
                    <a:pt x="0" y="0"/>
                  </a:lnTo>
                  <a:lnTo>
                    <a:pt x="0" y="1358266"/>
                  </a:lnTo>
                  <a:close/>
                </a:path>
              </a:pathLst>
            </a:custGeom>
            <a:blipFill>
              <a:blip r:embed="rId12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6589636" y="1855705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Otter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35248" y="298484"/>
            <a:ext cx="6812592" cy="4852612"/>
            <a:chOff x="0" y="0"/>
            <a:chExt cx="9083456" cy="6470149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9083456" cy="6470149"/>
              <a:chOff x="0" y="0"/>
              <a:chExt cx="2441479" cy="1739067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41479" cy="173906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906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6338"/>
                    </a:lnTo>
                    <a:cubicBezTo>
                      <a:pt x="2441479" y="1728891"/>
                      <a:pt x="2431304" y="1739067"/>
                      <a:pt x="2418751" y="1739067"/>
                    </a:cubicBezTo>
                    <a:lnTo>
                      <a:pt x="22728" y="1739067"/>
                    </a:lnTo>
                    <a:cubicBezTo>
                      <a:pt x="10176" y="1739067"/>
                      <a:pt x="0" y="1728891"/>
                      <a:pt x="0" y="1716338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441479" cy="1767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1140" y="0"/>
              <a:ext cx="9037509" cy="1851531"/>
              <a:chOff x="0" y="0"/>
              <a:chExt cx="2437972" cy="49947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37972" cy="499472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99472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76628"/>
                    </a:lnTo>
                    <a:cubicBezTo>
                      <a:pt x="2437972" y="482686"/>
                      <a:pt x="2435565" y="488497"/>
                      <a:pt x="2431281" y="492781"/>
                    </a:cubicBezTo>
                    <a:cubicBezTo>
                      <a:pt x="2426997" y="497065"/>
                      <a:pt x="2421186" y="499472"/>
                      <a:pt x="2415128" y="499472"/>
                    </a:cubicBezTo>
                    <a:lnTo>
                      <a:pt x="22844" y="499472"/>
                    </a:lnTo>
                    <a:cubicBezTo>
                      <a:pt x="16785" y="499472"/>
                      <a:pt x="10975" y="497065"/>
                      <a:pt x="6691" y="492781"/>
                    </a:cubicBezTo>
                    <a:cubicBezTo>
                      <a:pt x="2407" y="488497"/>
                      <a:pt x="0" y="482686"/>
                      <a:pt x="0" y="476628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37972" cy="52804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23583" y="1425398"/>
              <a:ext cx="9035066" cy="761007"/>
              <a:chOff x="0" y="0"/>
              <a:chExt cx="2437313" cy="20529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37313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313" h="205290">
                    <a:moveTo>
                      <a:pt x="0" y="0"/>
                    </a:moveTo>
                    <a:lnTo>
                      <a:pt x="2437313" y="0"/>
                    </a:lnTo>
                    <a:lnTo>
                      <a:pt x="2437313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37313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>
              <a:off x="150723" y="1580564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2161378" y="5248648"/>
              <a:ext cx="4757034" cy="946031"/>
              <a:chOff x="0" y="0"/>
              <a:chExt cx="1259968" cy="25057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259968" cy="250570"/>
              </a:xfrm>
              <a:custGeom>
                <a:avLst/>
                <a:gdLst/>
                <a:ahLst/>
                <a:cxnLst/>
                <a:rect l="l" t="t" r="r" b="b"/>
                <a:pathLst>
                  <a:path w="1259968" h="250570">
                    <a:moveTo>
                      <a:pt x="43399" y="0"/>
                    </a:moveTo>
                    <a:lnTo>
                      <a:pt x="1216569" y="0"/>
                    </a:lnTo>
                    <a:cubicBezTo>
                      <a:pt x="1228079" y="0"/>
                      <a:pt x="1239118" y="4572"/>
                      <a:pt x="1247257" y="12711"/>
                    </a:cubicBezTo>
                    <a:cubicBezTo>
                      <a:pt x="1255395" y="20850"/>
                      <a:pt x="1259968" y="31889"/>
                      <a:pt x="1259968" y="43399"/>
                    </a:cubicBezTo>
                    <a:lnTo>
                      <a:pt x="1259968" y="207171"/>
                    </a:lnTo>
                    <a:cubicBezTo>
                      <a:pt x="1259968" y="231139"/>
                      <a:pt x="1240537" y="250570"/>
                      <a:pt x="1216569" y="250570"/>
                    </a:cubicBezTo>
                    <a:lnTo>
                      <a:pt x="43399" y="250570"/>
                    </a:lnTo>
                    <a:cubicBezTo>
                      <a:pt x="31889" y="250570"/>
                      <a:pt x="20850" y="245997"/>
                      <a:pt x="12711" y="237858"/>
                    </a:cubicBezTo>
                    <a:cubicBezTo>
                      <a:pt x="4572" y="229719"/>
                      <a:pt x="0" y="218681"/>
                      <a:pt x="0" y="207171"/>
                    </a:cubicBezTo>
                    <a:lnTo>
                      <a:pt x="0" y="43399"/>
                    </a:lnTo>
                    <a:cubicBezTo>
                      <a:pt x="0" y="31889"/>
                      <a:pt x="4572" y="20850"/>
                      <a:pt x="12711" y="12711"/>
                    </a:cubicBezTo>
                    <a:cubicBezTo>
                      <a:pt x="20850" y="4572"/>
                      <a:pt x="31889" y="0"/>
                      <a:pt x="43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1259968" cy="2981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r>
                  <a:rPr lang="en-US" sz="13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Nimm eine Datei nur an, wenn du weißt von wem sie kommt. </a:t>
                </a:r>
              </a:p>
            </p:txBody>
          </p:sp>
        </p:grpSp>
        <p:sp>
          <p:nvSpPr>
            <p:cNvPr id="52" name="Freeform 52"/>
            <p:cNvSpPr/>
            <p:nvPr/>
          </p:nvSpPr>
          <p:spPr>
            <a:xfrm rot="580903">
              <a:off x="6267615" y="5345850"/>
              <a:ext cx="905357" cy="751626"/>
            </a:xfrm>
            <a:custGeom>
              <a:avLst/>
              <a:gdLst/>
              <a:ahLst/>
              <a:cxnLst/>
              <a:rect l="l" t="t" r="r" b="b"/>
              <a:pathLst>
                <a:path w="905357" h="751626">
                  <a:moveTo>
                    <a:pt x="0" y="0"/>
                  </a:moveTo>
                  <a:lnTo>
                    <a:pt x="905358" y="0"/>
                  </a:lnTo>
                  <a:lnTo>
                    <a:pt x="905358" y="751627"/>
                  </a:lnTo>
                  <a:lnTo>
                    <a:pt x="0" y="75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 rot="-10800000">
              <a:off x="7900255" y="5576160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7" y="0"/>
                  </a:lnTo>
                  <a:lnTo>
                    <a:pt x="634297" y="515367"/>
                  </a:lnTo>
                  <a:lnTo>
                    <a:pt x="0" y="51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3209306" y="2517746"/>
              <a:ext cx="5008097" cy="3020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Dein Tablet ist bereit.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Eine Datei kommt.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Es erscheint:  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Tippe auf:</a:t>
              </a:r>
            </a:p>
            <a:p>
              <a:pPr algn="l">
                <a:lnSpc>
                  <a:spcPts val="2898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Die Datei ist auf deinem Tablet.</a:t>
              </a: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4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" name="Freeform 55"/>
            <p:cNvSpPr/>
            <p:nvPr/>
          </p:nvSpPr>
          <p:spPr>
            <a:xfrm>
              <a:off x="5939260" y="2651096"/>
              <a:ext cx="350901" cy="280721"/>
            </a:xfrm>
            <a:custGeom>
              <a:avLst/>
              <a:gdLst/>
              <a:ahLst/>
              <a:cxnLst/>
              <a:rect l="l" t="t" r="r" b="b"/>
              <a:pathLst>
                <a:path w="350901" h="280721">
                  <a:moveTo>
                    <a:pt x="0" y="0"/>
                  </a:moveTo>
                  <a:lnTo>
                    <a:pt x="350901" y="0"/>
                  </a:lnTo>
                  <a:lnTo>
                    <a:pt x="350901" y="280721"/>
                  </a:lnTo>
                  <a:lnTo>
                    <a:pt x="0" y="28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4978349" y="3569459"/>
              <a:ext cx="1594518" cy="286996"/>
            </a:xfrm>
            <a:custGeom>
              <a:avLst/>
              <a:gdLst/>
              <a:ahLst/>
              <a:cxnLst/>
              <a:rect l="l" t="t" r="r" b="b"/>
              <a:pathLst>
                <a:path w="1594518" h="286996">
                  <a:moveTo>
                    <a:pt x="0" y="0"/>
                  </a:moveTo>
                  <a:lnTo>
                    <a:pt x="1594518" y="0"/>
                  </a:lnTo>
                  <a:lnTo>
                    <a:pt x="1594518" y="286995"/>
                  </a:lnTo>
                  <a:lnTo>
                    <a:pt x="0" y="286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280" t="-167227" r="-9589" b="-180187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408147" y="380032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(3)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57475" y="1623330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nehme ich eine Datei an?</a:t>
              </a:r>
            </a:p>
          </p:txBody>
        </p:sp>
        <p:sp>
          <p:nvSpPr>
            <p:cNvPr id="59" name="Freeform 59"/>
            <p:cNvSpPr/>
            <p:nvPr/>
          </p:nvSpPr>
          <p:spPr>
            <a:xfrm>
              <a:off x="4999789" y="4094578"/>
              <a:ext cx="775819" cy="277770"/>
            </a:xfrm>
            <a:custGeom>
              <a:avLst/>
              <a:gdLst/>
              <a:ahLst/>
              <a:cxnLst/>
              <a:rect l="l" t="t" r="r" b="b"/>
              <a:pathLst>
                <a:path w="775819" h="277770">
                  <a:moveTo>
                    <a:pt x="0" y="0"/>
                  </a:moveTo>
                  <a:lnTo>
                    <a:pt x="775819" y="0"/>
                  </a:lnTo>
                  <a:lnTo>
                    <a:pt x="775819" y="277770"/>
                  </a:lnTo>
                  <a:lnTo>
                    <a:pt x="0" y="277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21359" t="-167227" r="-19075" b="-18018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flipH="1">
              <a:off x="5482215" y="2826445"/>
              <a:ext cx="728645" cy="773725"/>
            </a:xfrm>
            <a:custGeom>
              <a:avLst/>
              <a:gdLst/>
              <a:ahLst/>
              <a:cxnLst/>
              <a:rect l="l" t="t" r="r" b="b"/>
              <a:pathLst>
                <a:path w="728645" h="773725">
                  <a:moveTo>
                    <a:pt x="728645" y="0"/>
                  </a:moveTo>
                  <a:lnTo>
                    <a:pt x="0" y="0"/>
                  </a:lnTo>
                  <a:lnTo>
                    <a:pt x="0" y="773725"/>
                  </a:lnTo>
                  <a:lnTo>
                    <a:pt x="728645" y="773725"/>
                  </a:lnTo>
                  <a:lnTo>
                    <a:pt x="728645" y="0"/>
                  </a:lnTo>
                  <a:close/>
                </a:path>
              </a:pathLst>
            </a:custGeom>
            <a:blipFill>
              <a:blip r:embed="rId9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319553" y="3162964"/>
              <a:ext cx="2277106" cy="2224383"/>
            </a:xfrm>
            <a:custGeom>
              <a:avLst/>
              <a:gdLst/>
              <a:ahLst/>
              <a:cxnLst/>
              <a:rect l="l" t="t" r="r" b="b"/>
              <a:pathLst>
                <a:path w="2277106" h="2224383">
                  <a:moveTo>
                    <a:pt x="0" y="0"/>
                  </a:moveTo>
                  <a:lnTo>
                    <a:pt x="2277107" y="0"/>
                  </a:lnTo>
                  <a:lnTo>
                    <a:pt x="2277107" y="2224383"/>
                  </a:lnTo>
                  <a:lnTo>
                    <a:pt x="0" y="2224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6503" r="-2011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7464393" y="2439236"/>
              <a:ext cx="1506022" cy="2260446"/>
            </a:xfrm>
            <a:custGeom>
              <a:avLst/>
              <a:gdLst/>
              <a:ahLst/>
              <a:cxnLst/>
              <a:rect l="l" t="t" r="r" b="b"/>
              <a:pathLst>
                <a:path w="1506022" h="2260446">
                  <a:moveTo>
                    <a:pt x="0" y="0"/>
                  </a:moveTo>
                  <a:lnTo>
                    <a:pt x="1506022" y="0"/>
                  </a:lnTo>
                  <a:lnTo>
                    <a:pt x="1506022" y="2260446"/>
                  </a:lnTo>
                  <a:lnTo>
                    <a:pt x="0" y="2260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 rot="10671394" flipH="1" flipV="1">
              <a:off x="595584" y="2092141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1696869" y="1358267"/>
                  </a:moveTo>
                  <a:lnTo>
                    <a:pt x="0" y="1358267"/>
                  </a:lnTo>
                  <a:lnTo>
                    <a:pt x="0" y="0"/>
                  </a:lnTo>
                  <a:lnTo>
                    <a:pt x="1696869" y="0"/>
                  </a:lnTo>
                  <a:lnTo>
                    <a:pt x="1696869" y="1358267"/>
                  </a:lnTo>
                  <a:close/>
                </a:path>
              </a:pathLst>
            </a:custGeom>
            <a:blipFill>
              <a:blip r:embed="rId12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57475" y="2468681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Tarek!</a:t>
              </a:r>
            </a:p>
          </p:txBody>
        </p:sp>
        <p:sp>
          <p:nvSpPr>
            <p:cNvPr id="65" name="Freeform 65"/>
            <p:cNvSpPr/>
            <p:nvPr/>
          </p:nvSpPr>
          <p:spPr>
            <a:xfrm rot="5647688" flipV="1">
              <a:off x="2804184" y="215694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AutoShape 66"/>
            <p:cNvSpPr/>
            <p:nvPr/>
          </p:nvSpPr>
          <p:spPr>
            <a:xfrm flipH="1">
              <a:off x="5187963" y="2152760"/>
              <a:ext cx="802651" cy="8247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 rot="5647688" flipV="1">
              <a:off x="4782580" y="1865116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391537"/>
                  </a:moveTo>
                  <a:lnTo>
                    <a:pt x="391537" y="391537"/>
                  </a:lnTo>
                  <a:lnTo>
                    <a:pt x="391537" y="0"/>
                  </a:lnTo>
                  <a:lnTo>
                    <a:pt x="0" y="0"/>
                  </a:lnTo>
                  <a:lnTo>
                    <a:pt x="0" y="391537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AutoShape 68"/>
            <p:cNvSpPr/>
            <p:nvPr/>
          </p:nvSpPr>
          <p:spPr>
            <a:xfrm flipH="1">
              <a:off x="3338952" y="2247529"/>
              <a:ext cx="795151" cy="109779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 rot="10671394" flipV="1">
              <a:off x="6495729" y="1464227"/>
              <a:ext cx="1696868" cy="1358266"/>
            </a:xfrm>
            <a:custGeom>
              <a:avLst/>
              <a:gdLst/>
              <a:ahLst/>
              <a:cxnLst/>
              <a:rect l="l" t="t" r="r" b="b"/>
              <a:pathLst>
                <a:path w="1696868" h="1358266">
                  <a:moveTo>
                    <a:pt x="0" y="1358266"/>
                  </a:moveTo>
                  <a:lnTo>
                    <a:pt x="1696868" y="1358266"/>
                  </a:lnTo>
                  <a:lnTo>
                    <a:pt x="1696868" y="0"/>
                  </a:lnTo>
                  <a:lnTo>
                    <a:pt x="0" y="0"/>
                  </a:lnTo>
                  <a:lnTo>
                    <a:pt x="0" y="1358266"/>
                  </a:lnTo>
                  <a:close/>
                </a:path>
              </a:pathLst>
            </a:custGeom>
            <a:blipFill>
              <a:blip r:embed="rId12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6589636" y="1855705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Otter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7483" y="70318"/>
            <a:ext cx="6812592" cy="5085084"/>
            <a:chOff x="0" y="0"/>
            <a:chExt cx="9083456" cy="6780111"/>
          </a:xfrm>
        </p:grpSpPr>
        <p:sp>
          <p:nvSpPr>
            <p:cNvPr id="6" name="TextBox 6"/>
            <p:cNvSpPr txBox="1"/>
            <p:nvPr/>
          </p:nvSpPr>
          <p:spPr>
            <a:xfrm>
              <a:off x="2211050" y="2617"/>
              <a:ext cx="412442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50000"/>
                  </a:solidFill>
                  <a:latin typeface="Poppins"/>
                  <a:ea typeface="Poppins"/>
                  <a:cs typeface="Poppins"/>
                  <a:sym typeface="Poppins"/>
                </a:rPr>
                <a:t>Variante 1 mit Code-Eingabe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331242"/>
              <a:ext cx="9083456" cy="6448869"/>
              <a:chOff x="0" y="0"/>
              <a:chExt cx="2441479" cy="173334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41479" cy="173334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334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0619"/>
                    </a:lnTo>
                    <a:cubicBezTo>
                      <a:pt x="2441479" y="1723171"/>
                      <a:pt x="2431304" y="1733347"/>
                      <a:pt x="2418751" y="1733347"/>
                    </a:cubicBezTo>
                    <a:lnTo>
                      <a:pt x="22728" y="1733347"/>
                    </a:lnTo>
                    <a:cubicBezTo>
                      <a:pt x="10176" y="1733347"/>
                      <a:pt x="0" y="1723171"/>
                      <a:pt x="0" y="171061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41479" cy="17619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4947595" y="3727596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2" y="0"/>
                  </a:lnTo>
                  <a:lnTo>
                    <a:pt x="1338122" y="1555956"/>
                  </a:lnTo>
                  <a:lnTo>
                    <a:pt x="0" y="155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208496" y="3021233"/>
              <a:ext cx="1526027" cy="1412728"/>
            </a:xfrm>
            <a:custGeom>
              <a:avLst/>
              <a:gdLst/>
              <a:ahLst/>
              <a:cxnLst/>
              <a:rect l="l" t="t" r="r" b="b"/>
              <a:pathLst>
                <a:path w="1526027" h="1412728">
                  <a:moveTo>
                    <a:pt x="0" y="0"/>
                  </a:moveTo>
                  <a:lnTo>
                    <a:pt x="1526026" y="0"/>
                  </a:lnTo>
                  <a:lnTo>
                    <a:pt x="1526026" y="1412727"/>
                  </a:lnTo>
                  <a:lnTo>
                    <a:pt x="0" y="1412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9630" y="338885"/>
              <a:ext cx="9028259" cy="2030798"/>
              <a:chOff x="0" y="0"/>
              <a:chExt cx="2435476" cy="54783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5476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547831">
                    <a:moveTo>
                      <a:pt x="22867" y="0"/>
                    </a:moveTo>
                    <a:lnTo>
                      <a:pt x="2412609" y="0"/>
                    </a:lnTo>
                    <a:cubicBezTo>
                      <a:pt x="2425238" y="0"/>
                      <a:pt x="2435476" y="10238"/>
                      <a:pt x="2435476" y="22867"/>
                    </a:cubicBezTo>
                    <a:lnTo>
                      <a:pt x="2435476" y="524964"/>
                    </a:lnTo>
                    <a:cubicBezTo>
                      <a:pt x="2435476" y="537593"/>
                      <a:pt x="2425238" y="547831"/>
                      <a:pt x="2412609" y="547831"/>
                    </a:cubicBezTo>
                    <a:lnTo>
                      <a:pt x="22867" y="547831"/>
                    </a:lnTo>
                    <a:cubicBezTo>
                      <a:pt x="10238" y="547831"/>
                      <a:pt x="0" y="537593"/>
                      <a:pt x="0" y="524964"/>
                    </a:cubicBezTo>
                    <a:lnTo>
                      <a:pt x="0" y="22867"/>
                    </a:lnTo>
                    <a:cubicBezTo>
                      <a:pt x="0" y="10238"/>
                      <a:pt x="10238" y="0"/>
                      <a:pt x="2286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5476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9630" y="1632471"/>
              <a:ext cx="9028259" cy="761007"/>
              <a:chOff x="0" y="0"/>
              <a:chExt cx="2435476" cy="205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547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205290">
                    <a:moveTo>
                      <a:pt x="0" y="0"/>
                    </a:moveTo>
                    <a:lnTo>
                      <a:pt x="2435476" y="0"/>
                    </a:lnTo>
                    <a:lnTo>
                      <a:pt x="243547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547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63875" y="171138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44492" y="6577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(4)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20669" y="1712319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21" name="Freeform 21"/>
            <p:cNvSpPr/>
            <p:nvPr/>
          </p:nvSpPr>
          <p:spPr>
            <a:xfrm flipH="1">
              <a:off x="727723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6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5157475" y="488841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 rot="-5400000">
              <a:off x="7233863" y="401807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rot="-5400000">
              <a:off x="478194" y="4823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186304" y="3664763"/>
              <a:ext cx="1431092" cy="1488782"/>
            </a:xfrm>
            <a:custGeom>
              <a:avLst/>
              <a:gdLst/>
              <a:ahLst/>
              <a:cxnLst/>
              <a:rect l="l" t="t" r="r" b="b"/>
              <a:pathLst>
                <a:path w="1431092" h="1488782">
                  <a:moveTo>
                    <a:pt x="0" y="0"/>
                  </a:moveTo>
                  <a:lnTo>
                    <a:pt x="1431091" y="0"/>
                  </a:lnTo>
                  <a:lnTo>
                    <a:pt x="1431091" y="1488782"/>
                  </a:lnTo>
                  <a:lnTo>
                    <a:pt x="0" y="1488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2775229" y="47843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-10800000">
              <a:off x="8444817" y="6243108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4304601" y="1860879"/>
              <a:ext cx="4429921" cy="993290"/>
              <a:chOff x="0" y="0"/>
              <a:chExt cx="1173327" cy="26308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173327" cy="263087"/>
              </a:xfrm>
              <a:custGeom>
                <a:avLst/>
                <a:gdLst/>
                <a:ahLst/>
                <a:cxnLst/>
                <a:rect l="l" t="t" r="r" b="b"/>
                <a:pathLst>
                  <a:path w="1173327" h="263087">
                    <a:moveTo>
                      <a:pt x="46604" y="0"/>
                    </a:moveTo>
                    <a:lnTo>
                      <a:pt x="1126724" y="0"/>
                    </a:lnTo>
                    <a:cubicBezTo>
                      <a:pt x="1139084" y="0"/>
                      <a:pt x="1150938" y="4910"/>
                      <a:pt x="1159677" y="13650"/>
                    </a:cubicBezTo>
                    <a:cubicBezTo>
                      <a:pt x="1168417" y="22390"/>
                      <a:pt x="1173327" y="34244"/>
                      <a:pt x="1173327" y="46604"/>
                    </a:cubicBezTo>
                    <a:lnTo>
                      <a:pt x="1173327" y="216483"/>
                    </a:lnTo>
                    <a:cubicBezTo>
                      <a:pt x="1173327" y="228843"/>
                      <a:pt x="1168417" y="240697"/>
                      <a:pt x="1159677" y="249437"/>
                    </a:cubicBezTo>
                    <a:cubicBezTo>
                      <a:pt x="1150938" y="258177"/>
                      <a:pt x="1139084" y="263087"/>
                      <a:pt x="1126724" y="263087"/>
                    </a:cubicBezTo>
                    <a:lnTo>
                      <a:pt x="46604" y="263087"/>
                    </a:lnTo>
                    <a:cubicBezTo>
                      <a:pt x="34244" y="263087"/>
                      <a:pt x="22390" y="258177"/>
                      <a:pt x="13650" y="249437"/>
                    </a:cubicBezTo>
                    <a:cubicBezTo>
                      <a:pt x="4910" y="240697"/>
                      <a:pt x="0" y="228843"/>
                      <a:pt x="0" y="216483"/>
                    </a:cubicBezTo>
                    <a:lnTo>
                      <a:pt x="0" y="46604"/>
                    </a:lnTo>
                    <a:cubicBezTo>
                      <a:pt x="0" y="34244"/>
                      <a:pt x="4910" y="22390"/>
                      <a:pt x="13650" y="13650"/>
                    </a:cubicBezTo>
                    <a:cubicBezTo>
                      <a:pt x="22390" y="4910"/>
                      <a:pt x="34244" y="0"/>
                      <a:pt x="466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A0A0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1173327" cy="3107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4576172" y="1861107"/>
              <a:ext cx="3518605" cy="94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4"/>
                </a:lnSpc>
              </a:pPr>
              <a:r>
                <a:rPr lang="en-US" sz="124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zu lange wartest, verschwindet der Knopf zum Annehmen/Ablehnen.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399841">
              <a:off x="7831941" y="1775347"/>
              <a:ext cx="818001" cy="746426"/>
            </a:xfrm>
            <a:custGeom>
              <a:avLst/>
              <a:gdLst/>
              <a:ahLst/>
              <a:cxnLst/>
              <a:rect l="l" t="t" r="r" b="b"/>
              <a:pathLst>
                <a:path w="818001" h="746426">
                  <a:moveTo>
                    <a:pt x="0" y="0"/>
                  </a:moveTo>
                  <a:lnTo>
                    <a:pt x="818001" y="0"/>
                  </a:lnTo>
                  <a:lnTo>
                    <a:pt x="818001" y="746426"/>
                  </a:lnTo>
                  <a:lnTo>
                    <a:pt x="0" y="7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1358726" y="3423889"/>
              <a:ext cx="383425" cy="383425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3890665" y="3743931"/>
              <a:ext cx="647720" cy="647720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6042761" y="4067791"/>
              <a:ext cx="621245" cy="621245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 rot="-5400000">
              <a:off x="795782" y="207420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3627652" y="2407784"/>
              <a:ext cx="613449" cy="613449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2275375" y="1680327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2407274" y="1646468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1626670" y="4227957"/>
              <a:ext cx="721434" cy="721434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2140294" y="2081538"/>
              <a:ext cx="1686987" cy="1545383"/>
            </a:xfrm>
            <a:custGeom>
              <a:avLst/>
              <a:gdLst/>
              <a:ahLst/>
              <a:cxnLst/>
              <a:rect l="l" t="t" r="r" b="b"/>
              <a:pathLst>
                <a:path w="1686987" h="1545383">
                  <a:moveTo>
                    <a:pt x="0" y="0"/>
                  </a:moveTo>
                  <a:lnTo>
                    <a:pt x="1686987" y="0"/>
                  </a:lnTo>
                  <a:lnTo>
                    <a:pt x="1686987" y="1545383"/>
                  </a:lnTo>
                  <a:lnTo>
                    <a:pt x="0" y="154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91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386370" y="3967812"/>
              <a:ext cx="1215650" cy="1399678"/>
            </a:xfrm>
            <a:custGeom>
              <a:avLst/>
              <a:gdLst/>
              <a:ahLst/>
              <a:cxnLst/>
              <a:rect l="l" t="t" r="r" b="b"/>
              <a:pathLst>
                <a:path w="1215650" h="1399678">
                  <a:moveTo>
                    <a:pt x="0" y="0"/>
                  </a:moveTo>
                  <a:lnTo>
                    <a:pt x="1215650" y="0"/>
                  </a:lnTo>
                  <a:lnTo>
                    <a:pt x="1215650" y="1399678"/>
                  </a:lnTo>
                  <a:lnTo>
                    <a:pt x="0" y="1399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7672" b="-63887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8005877" y="2984138"/>
              <a:ext cx="631464" cy="631464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5062709" y="5351094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 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125780" y="451435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tippen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296719" y="5564195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2565349" y="5247040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696305" y="2563550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am Anfang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Code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eintippen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3627652" y="2405114"/>
              <a:ext cx="613449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470316" y="5177837"/>
            <a:ext cx="6812592" cy="5085084"/>
            <a:chOff x="0" y="0"/>
            <a:chExt cx="9083456" cy="6780111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331242"/>
              <a:ext cx="9083456" cy="6448869"/>
              <a:chOff x="0" y="0"/>
              <a:chExt cx="2441479" cy="173334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2441479" cy="173334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334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0619"/>
                    </a:lnTo>
                    <a:cubicBezTo>
                      <a:pt x="2441479" y="1723171"/>
                      <a:pt x="2431304" y="1733347"/>
                      <a:pt x="2418751" y="1733347"/>
                    </a:cubicBezTo>
                    <a:lnTo>
                      <a:pt x="22728" y="1733347"/>
                    </a:lnTo>
                    <a:cubicBezTo>
                      <a:pt x="10176" y="1733347"/>
                      <a:pt x="0" y="1723171"/>
                      <a:pt x="0" y="171061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2441479" cy="17619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4947595" y="3727596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2" y="0"/>
                  </a:lnTo>
                  <a:lnTo>
                    <a:pt x="1338122" y="1555956"/>
                  </a:lnTo>
                  <a:lnTo>
                    <a:pt x="0" y="155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7208496" y="3021233"/>
              <a:ext cx="1526027" cy="1412728"/>
            </a:xfrm>
            <a:custGeom>
              <a:avLst/>
              <a:gdLst/>
              <a:ahLst/>
              <a:cxnLst/>
              <a:rect l="l" t="t" r="r" b="b"/>
              <a:pathLst>
                <a:path w="1526027" h="1412728">
                  <a:moveTo>
                    <a:pt x="0" y="0"/>
                  </a:moveTo>
                  <a:lnTo>
                    <a:pt x="1526026" y="0"/>
                  </a:lnTo>
                  <a:lnTo>
                    <a:pt x="1526026" y="1412727"/>
                  </a:lnTo>
                  <a:lnTo>
                    <a:pt x="0" y="1412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19630" y="338885"/>
              <a:ext cx="9028259" cy="2030798"/>
              <a:chOff x="0" y="0"/>
              <a:chExt cx="2435476" cy="547831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2435476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547831">
                    <a:moveTo>
                      <a:pt x="22867" y="0"/>
                    </a:moveTo>
                    <a:lnTo>
                      <a:pt x="2412609" y="0"/>
                    </a:lnTo>
                    <a:cubicBezTo>
                      <a:pt x="2425238" y="0"/>
                      <a:pt x="2435476" y="10238"/>
                      <a:pt x="2435476" y="22867"/>
                    </a:cubicBezTo>
                    <a:lnTo>
                      <a:pt x="2435476" y="524964"/>
                    </a:lnTo>
                    <a:cubicBezTo>
                      <a:pt x="2435476" y="537593"/>
                      <a:pt x="2425238" y="547831"/>
                      <a:pt x="2412609" y="547831"/>
                    </a:cubicBezTo>
                    <a:lnTo>
                      <a:pt x="22867" y="547831"/>
                    </a:lnTo>
                    <a:cubicBezTo>
                      <a:pt x="10238" y="547831"/>
                      <a:pt x="0" y="537593"/>
                      <a:pt x="0" y="524964"/>
                    </a:cubicBezTo>
                    <a:lnTo>
                      <a:pt x="0" y="22867"/>
                    </a:lnTo>
                    <a:cubicBezTo>
                      <a:pt x="0" y="10238"/>
                      <a:pt x="10238" y="0"/>
                      <a:pt x="2286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28575"/>
                <a:ext cx="2435476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19630" y="1632471"/>
              <a:ext cx="9028259" cy="761007"/>
              <a:chOff x="0" y="0"/>
              <a:chExt cx="2435476" cy="20529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243547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5476" h="205290">
                    <a:moveTo>
                      <a:pt x="0" y="0"/>
                    </a:moveTo>
                    <a:lnTo>
                      <a:pt x="2435476" y="0"/>
                    </a:lnTo>
                    <a:lnTo>
                      <a:pt x="243547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28575"/>
                <a:ext cx="243547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74" name="Freeform 74"/>
            <p:cNvSpPr/>
            <p:nvPr/>
          </p:nvSpPr>
          <p:spPr>
            <a:xfrm>
              <a:off x="163875" y="171138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344492" y="6577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(4)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620669" y="1712319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77" name="Freeform 77"/>
            <p:cNvSpPr/>
            <p:nvPr/>
          </p:nvSpPr>
          <p:spPr>
            <a:xfrm flipH="1">
              <a:off x="727723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6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 rot="-5400000">
              <a:off x="5157475" y="488841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 rot="-5400000">
              <a:off x="7233863" y="401807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0"/>
            <p:cNvSpPr/>
            <p:nvPr/>
          </p:nvSpPr>
          <p:spPr>
            <a:xfrm rot="-5400000">
              <a:off x="478194" y="48236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3186304" y="3664763"/>
              <a:ext cx="1431092" cy="1488782"/>
            </a:xfrm>
            <a:custGeom>
              <a:avLst/>
              <a:gdLst/>
              <a:ahLst/>
              <a:cxnLst/>
              <a:rect l="l" t="t" r="r" b="b"/>
              <a:pathLst>
                <a:path w="1431092" h="1488782">
                  <a:moveTo>
                    <a:pt x="0" y="0"/>
                  </a:moveTo>
                  <a:lnTo>
                    <a:pt x="1431091" y="0"/>
                  </a:lnTo>
                  <a:lnTo>
                    <a:pt x="1431091" y="1488782"/>
                  </a:lnTo>
                  <a:lnTo>
                    <a:pt x="0" y="1488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2"/>
            <p:cNvSpPr/>
            <p:nvPr/>
          </p:nvSpPr>
          <p:spPr>
            <a:xfrm rot="-5400000">
              <a:off x="2775229" y="47843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83"/>
            <p:cNvSpPr/>
            <p:nvPr/>
          </p:nvSpPr>
          <p:spPr>
            <a:xfrm rot="-10800000">
              <a:off x="8444817" y="6243108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" name="Group 84"/>
            <p:cNvGrpSpPr/>
            <p:nvPr/>
          </p:nvGrpSpPr>
          <p:grpSpPr>
            <a:xfrm>
              <a:off x="4304601" y="1860879"/>
              <a:ext cx="4429921" cy="993290"/>
              <a:chOff x="0" y="0"/>
              <a:chExt cx="1173327" cy="263087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173327" cy="263087"/>
              </a:xfrm>
              <a:custGeom>
                <a:avLst/>
                <a:gdLst/>
                <a:ahLst/>
                <a:cxnLst/>
                <a:rect l="l" t="t" r="r" b="b"/>
                <a:pathLst>
                  <a:path w="1173327" h="263087">
                    <a:moveTo>
                      <a:pt x="46604" y="0"/>
                    </a:moveTo>
                    <a:lnTo>
                      <a:pt x="1126724" y="0"/>
                    </a:lnTo>
                    <a:cubicBezTo>
                      <a:pt x="1139084" y="0"/>
                      <a:pt x="1150938" y="4910"/>
                      <a:pt x="1159677" y="13650"/>
                    </a:cubicBezTo>
                    <a:cubicBezTo>
                      <a:pt x="1168417" y="22390"/>
                      <a:pt x="1173327" y="34244"/>
                      <a:pt x="1173327" y="46604"/>
                    </a:cubicBezTo>
                    <a:lnTo>
                      <a:pt x="1173327" y="216483"/>
                    </a:lnTo>
                    <a:cubicBezTo>
                      <a:pt x="1173327" y="228843"/>
                      <a:pt x="1168417" y="240697"/>
                      <a:pt x="1159677" y="249437"/>
                    </a:cubicBezTo>
                    <a:cubicBezTo>
                      <a:pt x="1150938" y="258177"/>
                      <a:pt x="1139084" y="263087"/>
                      <a:pt x="1126724" y="263087"/>
                    </a:cubicBezTo>
                    <a:lnTo>
                      <a:pt x="46604" y="263087"/>
                    </a:lnTo>
                    <a:cubicBezTo>
                      <a:pt x="34244" y="263087"/>
                      <a:pt x="22390" y="258177"/>
                      <a:pt x="13650" y="249437"/>
                    </a:cubicBezTo>
                    <a:cubicBezTo>
                      <a:pt x="4910" y="240697"/>
                      <a:pt x="0" y="228843"/>
                      <a:pt x="0" y="216483"/>
                    </a:cubicBezTo>
                    <a:lnTo>
                      <a:pt x="0" y="46604"/>
                    </a:lnTo>
                    <a:cubicBezTo>
                      <a:pt x="0" y="34244"/>
                      <a:pt x="4910" y="22390"/>
                      <a:pt x="13650" y="13650"/>
                    </a:cubicBezTo>
                    <a:cubicBezTo>
                      <a:pt x="22390" y="4910"/>
                      <a:pt x="34244" y="0"/>
                      <a:pt x="466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A0A0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0" y="-47625"/>
                <a:ext cx="1173327" cy="3107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87" name="TextBox 87"/>
            <p:cNvSpPr txBox="1"/>
            <p:nvPr/>
          </p:nvSpPr>
          <p:spPr>
            <a:xfrm>
              <a:off x="4576172" y="1861107"/>
              <a:ext cx="3518605" cy="94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4"/>
                </a:lnSpc>
              </a:pPr>
              <a:r>
                <a:rPr lang="en-US" sz="124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zu lange wartest, verschwindet der Knopf zum Annehmen/Ablehnen.</a:t>
              </a:r>
            </a:p>
          </p:txBody>
        </p:sp>
        <p:sp>
          <p:nvSpPr>
            <p:cNvPr id="88" name="Freeform 88"/>
            <p:cNvSpPr/>
            <p:nvPr/>
          </p:nvSpPr>
          <p:spPr>
            <a:xfrm rot="399841">
              <a:off x="7831941" y="1775347"/>
              <a:ext cx="818001" cy="746426"/>
            </a:xfrm>
            <a:custGeom>
              <a:avLst/>
              <a:gdLst/>
              <a:ahLst/>
              <a:cxnLst/>
              <a:rect l="l" t="t" r="r" b="b"/>
              <a:pathLst>
                <a:path w="818001" h="746426">
                  <a:moveTo>
                    <a:pt x="0" y="0"/>
                  </a:moveTo>
                  <a:lnTo>
                    <a:pt x="818001" y="0"/>
                  </a:lnTo>
                  <a:lnTo>
                    <a:pt x="818001" y="746426"/>
                  </a:lnTo>
                  <a:lnTo>
                    <a:pt x="0" y="7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9" name="Group 89"/>
            <p:cNvGrpSpPr/>
            <p:nvPr/>
          </p:nvGrpSpPr>
          <p:grpSpPr>
            <a:xfrm>
              <a:off x="1358726" y="3423889"/>
              <a:ext cx="383425" cy="383425"/>
              <a:chOff x="0" y="0"/>
              <a:chExt cx="812800" cy="8128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3890665" y="3743931"/>
              <a:ext cx="647720" cy="647720"/>
              <a:chOff x="0" y="0"/>
              <a:chExt cx="812800" cy="812800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6042761" y="4067791"/>
              <a:ext cx="621245" cy="621245"/>
              <a:chOff x="0" y="0"/>
              <a:chExt cx="812800" cy="81280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8" name="Freeform 98"/>
            <p:cNvSpPr/>
            <p:nvPr/>
          </p:nvSpPr>
          <p:spPr>
            <a:xfrm rot="-5400000">
              <a:off x="795782" y="207420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9" name="Group 99"/>
            <p:cNvGrpSpPr/>
            <p:nvPr/>
          </p:nvGrpSpPr>
          <p:grpSpPr>
            <a:xfrm>
              <a:off x="3627652" y="2407784"/>
              <a:ext cx="613449" cy="613449"/>
              <a:chOff x="0" y="0"/>
              <a:chExt cx="812800" cy="8128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2" name="Freeform 102"/>
            <p:cNvSpPr/>
            <p:nvPr/>
          </p:nvSpPr>
          <p:spPr>
            <a:xfrm>
              <a:off x="2275375" y="1680327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03"/>
            <p:cNvSpPr/>
            <p:nvPr/>
          </p:nvSpPr>
          <p:spPr>
            <a:xfrm>
              <a:off x="2407274" y="1646468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104"/>
            <p:cNvGrpSpPr/>
            <p:nvPr/>
          </p:nvGrpSpPr>
          <p:grpSpPr>
            <a:xfrm>
              <a:off x="1626670" y="4227957"/>
              <a:ext cx="721434" cy="721434"/>
              <a:chOff x="0" y="0"/>
              <a:chExt cx="812800" cy="81280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7" name="Freeform 107"/>
            <p:cNvSpPr/>
            <p:nvPr/>
          </p:nvSpPr>
          <p:spPr>
            <a:xfrm>
              <a:off x="2140294" y="2081538"/>
              <a:ext cx="1686987" cy="1545383"/>
            </a:xfrm>
            <a:custGeom>
              <a:avLst/>
              <a:gdLst/>
              <a:ahLst/>
              <a:cxnLst/>
              <a:rect l="l" t="t" r="r" b="b"/>
              <a:pathLst>
                <a:path w="1686987" h="1545383">
                  <a:moveTo>
                    <a:pt x="0" y="0"/>
                  </a:moveTo>
                  <a:lnTo>
                    <a:pt x="1686987" y="0"/>
                  </a:lnTo>
                  <a:lnTo>
                    <a:pt x="1686987" y="1545383"/>
                  </a:lnTo>
                  <a:lnTo>
                    <a:pt x="0" y="1545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91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08"/>
            <p:cNvSpPr/>
            <p:nvPr/>
          </p:nvSpPr>
          <p:spPr>
            <a:xfrm>
              <a:off x="386370" y="3967812"/>
              <a:ext cx="1215650" cy="1399678"/>
            </a:xfrm>
            <a:custGeom>
              <a:avLst/>
              <a:gdLst/>
              <a:ahLst/>
              <a:cxnLst/>
              <a:rect l="l" t="t" r="r" b="b"/>
              <a:pathLst>
                <a:path w="1215650" h="1399678">
                  <a:moveTo>
                    <a:pt x="0" y="0"/>
                  </a:moveTo>
                  <a:lnTo>
                    <a:pt x="1215650" y="0"/>
                  </a:lnTo>
                  <a:lnTo>
                    <a:pt x="1215650" y="1399678"/>
                  </a:lnTo>
                  <a:lnTo>
                    <a:pt x="0" y="1399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7672" b="-63887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9" name="Group 109"/>
            <p:cNvGrpSpPr/>
            <p:nvPr/>
          </p:nvGrpSpPr>
          <p:grpSpPr>
            <a:xfrm>
              <a:off x="8005877" y="2984138"/>
              <a:ext cx="631464" cy="631464"/>
              <a:chOff x="0" y="0"/>
              <a:chExt cx="812800" cy="8128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2" name="TextBox 112"/>
            <p:cNvSpPr txBox="1"/>
            <p:nvPr/>
          </p:nvSpPr>
          <p:spPr>
            <a:xfrm>
              <a:off x="5062709" y="5351094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 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7125780" y="451435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tippen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296719" y="5564195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2565349" y="5247040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696305" y="2563550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am Anfang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Code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eintippen</a:t>
              </a:r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3627652" y="2405114"/>
              <a:ext cx="613449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8063" y="189722"/>
            <a:ext cx="6812592" cy="4934624"/>
            <a:chOff x="0" y="0"/>
            <a:chExt cx="9083456" cy="6579498"/>
          </a:xfrm>
        </p:grpSpPr>
        <p:sp>
          <p:nvSpPr>
            <p:cNvPr id="6" name="TextBox 6"/>
            <p:cNvSpPr txBox="1"/>
            <p:nvPr/>
          </p:nvSpPr>
          <p:spPr>
            <a:xfrm>
              <a:off x="1742152" y="4210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165100"/>
              <a:ext cx="9083456" cy="6414398"/>
              <a:chOff x="0" y="0"/>
              <a:chExt cx="2441479" cy="172408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41479" cy="1724082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4082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1353"/>
                    </a:lnTo>
                    <a:cubicBezTo>
                      <a:pt x="2441479" y="1713906"/>
                      <a:pt x="2431304" y="1724082"/>
                      <a:pt x="2418751" y="1724082"/>
                    </a:cubicBezTo>
                    <a:lnTo>
                      <a:pt x="22728" y="1724082"/>
                    </a:lnTo>
                    <a:cubicBezTo>
                      <a:pt x="10176" y="1724082"/>
                      <a:pt x="0" y="1713906"/>
                      <a:pt x="0" y="1701353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41479" cy="17526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9630" y="183906"/>
              <a:ext cx="9037509" cy="2112831"/>
              <a:chOff x="0" y="0"/>
              <a:chExt cx="2437972" cy="5699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2287" y="1632471"/>
              <a:ext cx="9034852" cy="761007"/>
              <a:chOff x="0" y="0"/>
              <a:chExt cx="2437255" cy="2052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63875" y="17464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67329" y="60524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(5)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20669" y="16395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19" name="Freeform 19"/>
            <p:cNvSpPr/>
            <p:nvPr/>
          </p:nvSpPr>
          <p:spPr>
            <a:xfrm flipH="1">
              <a:off x="7423355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373755" y="343183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14631" y="3729406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Datei kommt.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2584099" y="206909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409422" y="2366671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schaue genau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Bildschirm.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825867" y="39164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6432180" y="175667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54259" y="2054245"/>
              <a:ext cx="1760194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auf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858785" y="38009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6505218" y="475332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295338" y="5233084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30" name="AutoShape 30"/>
            <p:cNvSpPr/>
            <p:nvPr/>
          </p:nvSpPr>
          <p:spPr>
            <a:xfrm>
              <a:off x="1813846" y="198902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016858" y="179642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 rot="-5400000">
              <a:off x="2485255" y="477649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407334" y="5185408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Code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ein. </a:t>
              </a:r>
            </a:p>
          </p:txBody>
        </p:sp>
        <p:sp>
          <p:nvSpPr>
            <p:cNvPr id="34" name="Freeform 34"/>
            <p:cNvSpPr/>
            <p:nvPr/>
          </p:nvSpPr>
          <p:spPr>
            <a:xfrm rot="-10800000">
              <a:off x="8398824" y="6024287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4468312" y="1917290"/>
              <a:ext cx="1662417" cy="1729432"/>
            </a:xfrm>
            <a:custGeom>
              <a:avLst/>
              <a:gdLst/>
              <a:ahLst/>
              <a:cxnLst/>
              <a:rect l="l" t="t" r="r" b="b"/>
              <a:pathLst>
                <a:path w="1662417" h="1729432">
                  <a:moveTo>
                    <a:pt x="0" y="0"/>
                  </a:moveTo>
                  <a:lnTo>
                    <a:pt x="1662417" y="0"/>
                  </a:lnTo>
                  <a:lnTo>
                    <a:pt x="1662417" y="1729433"/>
                  </a:lnTo>
                  <a:lnTo>
                    <a:pt x="0" y="1729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6787215" y="3533283"/>
              <a:ext cx="1657602" cy="1534535"/>
            </a:xfrm>
            <a:custGeom>
              <a:avLst/>
              <a:gdLst/>
              <a:ahLst/>
              <a:cxnLst/>
              <a:rect l="l" t="t" r="r" b="b"/>
              <a:pathLst>
                <a:path w="1657602" h="1534535">
                  <a:moveTo>
                    <a:pt x="0" y="0"/>
                  </a:moveTo>
                  <a:lnTo>
                    <a:pt x="1657602" y="0"/>
                  </a:lnTo>
                  <a:lnTo>
                    <a:pt x="1657602" y="1534535"/>
                  </a:lnTo>
                  <a:lnTo>
                    <a:pt x="0" y="15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40765" y="2082248"/>
              <a:ext cx="1411168" cy="1514036"/>
            </a:xfrm>
            <a:custGeom>
              <a:avLst/>
              <a:gdLst/>
              <a:ahLst/>
              <a:cxnLst/>
              <a:rect l="l" t="t" r="r" b="b"/>
              <a:pathLst>
                <a:path w="1411168" h="1514036">
                  <a:moveTo>
                    <a:pt x="0" y="0"/>
                  </a:moveTo>
                  <a:lnTo>
                    <a:pt x="1411168" y="0"/>
                  </a:lnTo>
                  <a:lnTo>
                    <a:pt x="1411168" y="1514035"/>
                  </a:lnTo>
                  <a:lnTo>
                    <a:pt x="0" y="1514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3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612749" y="5097522"/>
              <a:ext cx="1590348" cy="1456855"/>
            </a:xfrm>
            <a:custGeom>
              <a:avLst/>
              <a:gdLst/>
              <a:ahLst/>
              <a:cxnLst/>
              <a:rect l="l" t="t" r="r" b="b"/>
              <a:pathLst>
                <a:path w="1590348" h="1456855">
                  <a:moveTo>
                    <a:pt x="0" y="0"/>
                  </a:moveTo>
                  <a:lnTo>
                    <a:pt x="1590347" y="0"/>
                  </a:lnTo>
                  <a:lnTo>
                    <a:pt x="1590347" y="1456855"/>
                  </a:lnTo>
                  <a:lnTo>
                    <a:pt x="0" y="1456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b="-91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4617395" y="4144371"/>
              <a:ext cx="1345605" cy="1549305"/>
            </a:xfrm>
            <a:custGeom>
              <a:avLst/>
              <a:gdLst/>
              <a:ahLst/>
              <a:cxnLst/>
              <a:rect l="l" t="t" r="r" b="b"/>
              <a:pathLst>
                <a:path w="1345605" h="1549305">
                  <a:moveTo>
                    <a:pt x="0" y="0"/>
                  </a:moveTo>
                  <a:lnTo>
                    <a:pt x="1345605" y="0"/>
                  </a:lnTo>
                  <a:lnTo>
                    <a:pt x="1345605" y="1549306"/>
                  </a:lnTo>
                  <a:lnTo>
                    <a:pt x="0" y="1549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7672" b="-63887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78063" y="5277169"/>
            <a:ext cx="6812592" cy="4934624"/>
            <a:chOff x="0" y="0"/>
            <a:chExt cx="9083456" cy="6579498"/>
          </a:xfrm>
        </p:grpSpPr>
        <p:sp>
          <p:nvSpPr>
            <p:cNvPr id="41" name="TextBox 41"/>
            <p:cNvSpPr txBox="1"/>
            <p:nvPr/>
          </p:nvSpPr>
          <p:spPr>
            <a:xfrm>
              <a:off x="1742152" y="4210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0" y="165100"/>
              <a:ext cx="9083456" cy="6414398"/>
              <a:chOff x="0" y="0"/>
              <a:chExt cx="2441479" cy="1724082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41479" cy="1724082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4082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1353"/>
                    </a:lnTo>
                    <a:cubicBezTo>
                      <a:pt x="2441479" y="1713906"/>
                      <a:pt x="2431304" y="1724082"/>
                      <a:pt x="2418751" y="1724082"/>
                    </a:cubicBezTo>
                    <a:lnTo>
                      <a:pt x="22728" y="1724082"/>
                    </a:lnTo>
                    <a:cubicBezTo>
                      <a:pt x="10176" y="1724082"/>
                      <a:pt x="0" y="1713906"/>
                      <a:pt x="0" y="1701353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41479" cy="17526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9630" y="183906"/>
              <a:ext cx="9037509" cy="2112831"/>
              <a:chOff x="0" y="0"/>
              <a:chExt cx="2437972" cy="56996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2287" y="1632471"/>
              <a:ext cx="9034852" cy="761007"/>
              <a:chOff x="0" y="0"/>
              <a:chExt cx="2437255" cy="20529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163875" y="17464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367329" y="60524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(5)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20669" y="16395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54" name="Freeform 54"/>
            <p:cNvSpPr/>
            <p:nvPr/>
          </p:nvSpPr>
          <p:spPr>
            <a:xfrm flipH="1">
              <a:off x="7423355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 rot="-5400000">
              <a:off x="373755" y="343183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14631" y="3729406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Datei kommt.</a:t>
              </a:r>
            </a:p>
          </p:txBody>
        </p:sp>
        <p:sp>
          <p:nvSpPr>
            <p:cNvPr id="57" name="Freeform 57"/>
            <p:cNvSpPr/>
            <p:nvPr/>
          </p:nvSpPr>
          <p:spPr>
            <a:xfrm rot="-5400000">
              <a:off x="2584099" y="206909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2409422" y="2366671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schaue genau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Bildschirm.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825867" y="39164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0" name="Freeform 60"/>
            <p:cNvSpPr/>
            <p:nvPr/>
          </p:nvSpPr>
          <p:spPr>
            <a:xfrm rot="-5400000">
              <a:off x="6432180" y="175667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354259" y="2054245"/>
              <a:ext cx="1760194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auf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858785" y="38009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3" name="Freeform 63"/>
            <p:cNvSpPr/>
            <p:nvPr/>
          </p:nvSpPr>
          <p:spPr>
            <a:xfrm rot="-5400000">
              <a:off x="6505218" y="475332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295338" y="5233084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65" name="AutoShape 65"/>
            <p:cNvSpPr/>
            <p:nvPr/>
          </p:nvSpPr>
          <p:spPr>
            <a:xfrm>
              <a:off x="1813846" y="198902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2016858" y="179642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 rot="-5400000">
              <a:off x="2485255" y="477649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407334" y="5185408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Code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ein. </a:t>
              </a:r>
            </a:p>
          </p:txBody>
        </p:sp>
        <p:sp>
          <p:nvSpPr>
            <p:cNvPr id="69" name="Freeform 69"/>
            <p:cNvSpPr/>
            <p:nvPr/>
          </p:nvSpPr>
          <p:spPr>
            <a:xfrm rot="-10800000">
              <a:off x="8398824" y="6024287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4468312" y="1917290"/>
              <a:ext cx="1662417" cy="1729432"/>
            </a:xfrm>
            <a:custGeom>
              <a:avLst/>
              <a:gdLst/>
              <a:ahLst/>
              <a:cxnLst/>
              <a:rect l="l" t="t" r="r" b="b"/>
              <a:pathLst>
                <a:path w="1662417" h="1729432">
                  <a:moveTo>
                    <a:pt x="0" y="0"/>
                  </a:moveTo>
                  <a:lnTo>
                    <a:pt x="1662417" y="0"/>
                  </a:lnTo>
                  <a:lnTo>
                    <a:pt x="1662417" y="1729433"/>
                  </a:lnTo>
                  <a:lnTo>
                    <a:pt x="0" y="1729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6787215" y="3533283"/>
              <a:ext cx="1657602" cy="1534535"/>
            </a:xfrm>
            <a:custGeom>
              <a:avLst/>
              <a:gdLst/>
              <a:ahLst/>
              <a:cxnLst/>
              <a:rect l="l" t="t" r="r" b="b"/>
              <a:pathLst>
                <a:path w="1657602" h="1534535">
                  <a:moveTo>
                    <a:pt x="0" y="0"/>
                  </a:moveTo>
                  <a:lnTo>
                    <a:pt x="1657602" y="0"/>
                  </a:lnTo>
                  <a:lnTo>
                    <a:pt x="1657602" y="1534535"/>
                  </a:lnTo>
                  <a:lnTo>
                    <a:pt x="0" y="15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640765" y="2082248"/>
              <a:ext cx="1411168" cy="1514036"/>
            </a:xfrm>
            <a:custGeom>
              <a:avLst/>
              <a:gdLst/>
              <a:ahLst/>
              <a:cxnLst/>
              <a:rect l="l" t="t" r="r" b="b"/>
              <a:pathLst>
                <a:path w="1411168" h="1514036">
                  <a:moveTo>
                    <a:pt x="0" y="0"/>
                  </a:moveTo>
                  <a:lnTo>
                    <a:pt x="1411168" y="0"/>
                  </a:lnTo>
                  <a:lnTo>
                    <a:pt x="1411168" y="1514035"/>
                  </a:lnTo>
                  <a:lnTo>
                    <a:pt x="0" y="1514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3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612749" y="5097522"/>
              <a:ext cx="1590348" cy="1456855"/>
            </a:xfrm>
            <a:custGeom>
              <a:avLst/>
              <a:gdLst/>
              <a:ahLst/>
              <a:cxnLst/>
              <a:rect l="l" t="t" r="r" b="b"/>
              <a:pathLst>
                <a:path w="1590348" h="1456855">
                  <a:moveTo>
                    <a:pt x="0" y="0"/>
                  </a:moveTo>
                  <a:lnTo>
                    <a:pt x="1590347" y="0"/>
                  </a:lnTo>
                  <a:lnTo>
                    <a:pt x="1590347" y="1456855"/>
                  </a:lnTo>
                  <a:lnTo>
                    <a:pt x="0" y="1456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b="-91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4617395" y="4144371"/>
              <a:ext cx="1345605" cy="1549305"/>
            </a:xfrm>
            <a:custGeom>
              <a:avLst/>
              <a:gdLst/>
              <a:ahLst/>
              <a:cxnLst/>
              <a:rect l="l" t="t" r="r" b="b"/>
              <a:pathLst>
                <a:path w="1345605" h="1549305">
                  <a:moveTo>
                    <a:pt x="0" y="0"/>
                  </a:moveTo>
                  <a:lnTo>
                    <a:pt x="1345605" y="0"/>
                  </a:lnTo>
                  <a:lnTo>
                    <a:pt x="1345605" y="1549306"/>
                  </a:lnTo>
                  <a:lnTo>
                    <a:pt x="0" y="1549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7672" b="-63887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2145770" y="60375"/>
            <a:ext cx="3093318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Variante 1 mit Code-Eingabe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5248" y="108000"/>
            <a:ext cx="6812592" cy="5000607"/>
            <a:chOff x="0" y="0"/>
            <a:chExt cx="9083456" cy="666747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243728"/>
              <a:ext cx="9083456" cy="6423748"/>
              <a:chOff x="0" y="0"/>
              <a:chExt cx="2441479" cy="172659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26595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6595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3867"/>
                    </a:lnTo>
                    <a:cubicBezTo>
                      <a:pt x="2441479" y="1716419"/>
                      <a:pt x="2431304" y="1726595"/>
                      <a:pt x="2418751" y="1726595"/>
                    </a:cubicBezTo>
                    <a:lnTo>
                      <a:pt x="22728" y="1726595"/>
                    </a:lnTo>
                    <a:cubicBezTo>
                      <a:pt x="10176" y="1726595"/>
                      <a:pt x="0" y="1716419"/>
                      <a:pt x="0" y="1703867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551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9630" y="243319"/>
              <a:ext cx="9037509" cy="2030798"/>
              <a:chOff x="0" y="0"/>
              <a:chExt cx="2437972" cy="54783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7831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24987"/>
                    </a:lnTo>
                    <a:cubicBezTo>
                      <a:pt x="2437972" y="531046"/>
                      <a:pt x="2435565" y="536856"/>
                      <a:pt x="2431281" y="541140"/>
                    </a:cubicBezTo>
                    <a:cubicBezTo>
                      <a:pt x="2426997" y="545424"/>
                      <a:pt x="2421186" y="547831"/>
                      <a:pt x="2415128" y="547831"/>
                    </a:cubicBezTo>
                    <a:lnTo>
                      <a:pt x="22844" y="547831"/>
                    </a:lnTo>
                    <a:cubicBezTo>
                      <a:pt x="16785" y="547831"/>
                      <a:pt x="10975" y="545424"/>
                      <a:pt x="6691" y="541140"/>
                    </a:cubicBezTo>
                    <a:cubicBezTo>
                      <a:pt x="2407" y="536856"/>
                      <a:pt x="0" y="531046"/>
                      <a:pt x="0" y="524987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9630" y="1632471"/>
              <a:ext cx="9037509" cy="761007"/>
              <a:chOff x="0" y="0"/>
              <a:chExt cx="2437972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972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205290">
                    <a:moveTo>
                      <a:pt x="0" y="0"/>
                    </a:moveTo>
                    <a:lnTo>
                      <a:pt x="2437972" y="0"/>
                    </a:lnTo>
                    <a:lnTo>
                      <a:pt x="2437972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972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63875" y="171138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44492" y="6577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(4)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20669" y="1712319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727723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 rot="-5400000">
              <a:off x="7303233" y="425937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195149" y="475565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tippen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607870" y="3413548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26396" y="4154049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23" name="Freeform 23"/>
            <p:cNvSpPr/>
            <p:nvPr/>
          </p:nvSpPr>
          <p:spPr>
            <a:xfrm rot="-10800000">
              <a:off x="8444817" y="6178383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4938690" y="1912675"/>
              <a:ext cx="3397214" cy="941493"/>
              <a:chOff x="0" y="0"/>
              <a:chExt cx="899800" cy="24936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99800" cy="249368"/>
              </a:xfrm>
              <a:custGeom>
                <a:avLst/>
                <a:gdLst/>
                <a:ahLst/>
                <a:cxnLst/>
                <a:rect l="l" t="t" r="r" b="b"/>
                <a:pathLst>
                  <a:path w="899800" h="249368">
                    <a:moveTo>
                      <a:pt x="60771" y="0"/>
                    </a:moveTo>
                    <a:lnTo>
                      <a:pt x="839029" y="0"/>
                    </a:lnTo>
                    <a:cubicBezTo>
                      <a:pt x="872592" y="0"/>
                      <a:pt x="899800" y="27208"/>
                      <a:pt x="899800" y="60771"/>
                    </a:cubicBezTo>
                    <a:lnTo>
                      <a:pt x="899800" y="188597"/>
                    </a:lnTo>
                    <a:cubicBezTo>
                      <a:pt x="899800" y="222160"/>
                      <a:pt x="872592" y="249368"/>
                      <a:pt x="839029" y="249368"/>
                    </a:cubicBezTo>
                    <a:lnTo>
                      <a:pt x="60771" y="249368"/>
                    </a:lnTo>
                    <a:cubicBezTo>
                      <a:pt x="27208" y="249368"/>
                      <a:pt x="0" y="222160"/>
                      <a:pt x="0" y="188597"/>
                    </a:cubicBezTo>
                    <a:lnTo>
                      <a:pt x="0" y="60771"/>
                    </a:lnTo>
                    <a:cubicBezTo>
                      <a:pt x="0" y="27208"/>
                      <a:pt x="27208" y="0"/>
                      <a:pt x="60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A0A0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899800" cy="296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5122242" y="1991794"/>
              <a:ext cx="3083529" cy="722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zu lange wartest, ist die Datei weg.</a:t>
              </a:r>
            </a:p>
          </p:txBody>
        </p:sp>
        <p:sp>
          <p:nvSpPr>
            <p:cNvPr id="28" name="Freeform 28"/>
            <p:cNvSpPr/>
            <p:nvPr/>
          </p:nvSpPr>
          <p:spPr>
            <a:xfrm rot="399841">
              <a:off x="7684828" y="1751169"/>
              <a:ext cx="724097" cy="660738"/>
            </a:xfrm>
            <a:custGeom>
              <a:avLst/>
              <a:gdLst/>
              <a:ahLst/>
              <a:cxnLst/>
              <a:rect l="l" t="t" r="r" b="b"/>
              <a:pathLst>
                <a:path w="724097" h="660738">
                  <a:moveTo>
                    <a:pt x="0" y="0"/>
                  </a:moveTo>
                  <a:lnTo>
                    <a:pt x="724097" y="0"/>
                  </a:lnTo>
                  <a:lnTo>
                    <a:pt x="724097" y="660739"/>
                  </a:lnTo>
                  <a:lnTo>
                    <a:pt x="0" y="660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-5400000">
              <a:off x="2689200" y="47855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479320" y="5248268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3700488" y="3699837"/>
              <a:ext cx="767824" cy="767824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 rot="-5400000">
              <a:off x="5104879" y="406546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010113" y="4528139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 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5965048" y="3195292"/>
              <a:ext cx="775306" cy="775306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8109771" y="3154641"/>
              <a:ext cx="707664" cy="707664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2275375" y="1680327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407274" y="1646468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685841" y="2473858"/>
              <a:ext cx="721434" cy="721434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7343155" y="3224535"/>
              <a:ext cx="1526027" cy="1412728"/>
            </a:xfrm>
            <a:custGeom>
              <a:avLst/>
              <a:gdLst/>
              <a:ahLst/>
              <a:cxnLst/>
              <a:rect l="l" t="t" r="r" b="b"/>
              <a:pathLst>
                <a:path w="1526027" h="1412728">
                  <a:moveTo>
                    <a:pt x="0" y="0"/>
                  </a:moveTo>
                  <a:lnTo>
                    <a:pt x="1526026" y="0"/>
                  </a:lnTo>
                  <a:lnTo>
                    <a:pt x="1526026" y="1412728"/>
                  </a:lnTo>
                  <a:lnTo>
                    <a:pt x="0" y="1412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626489" y="2429667"/>
              <a:ext cx="1215650" cy="1304535"/>
            </a:xfrm>
            <a:custGeom>
              <a:avLst/>
              <a:gdLst/>
              <a:ahLst/>
              <a:cxnLst/>
              <a:rect l="l" t="t" r="r" b="b"/>
              <a:pathLst>
                <a:path w="1215650" h="1304535">
                  <a:moveTo>
                    <a:pt x="0" y="0"/>
                  </a:moveTo>
                  <a:lnTo>
                    <a:pt x="1215650" y="0"/>
                  </a:lnTo>
                  <a:lnTo>
                    <a:pt x="1215650" y="1304536"/>
                  </a:lnTo>
                  <a:lnTo>
                    <a:pt x="0" y="1304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8231" b="-7584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2673786" y="-47625"/>
              <a:ext cx="373588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50000"/>
                  </a:solidFill>
                  <a:latin typeface="Poppins"/>
                  <a:ea typeface="Poppins"/>
                  <a:cs typeface="Poppins"/>
                  <a:sym typeface="Poppins"/>
                </a:rPr>
                <a:t>Variante 2 ohne Code-Eingabe </a:t>
              </a:r>
            </a:p>
          </p:txBody>
        </p:sp>
        <p:sp>
          <p:nvSpPr>
            <p:cNvPr id="50" name="Freeform 50"/>
            <p:cNvSpPr/>
            <p:nvPr/>
          </p:nvSpPr>
          <p:spPr>
            <a:xfrm>
              <a:off x="2807022" y="3653062"/>
              <a:ext cx="1509087" cy="1569922"/>
            </a:xfrm>
            <a:custGeom>
              <a:avLst/>
              <a:gdLst/>
              <a:ahLst/>
              <a:cxnLst/>
              <a:rect l="l" t="t" r="r" b="b"/>
              <a:pathLst>
                <a:path w="1509087" h="1569922">
                  <a:moveTo>
                    <a:pt x="0" y="0"/>
                  </a:moveTo>
                  <a:lnTo>
                    <a:pt x="1509087" y="0"/>
                  </a:lnTo>
                  <a:lnTo>
                    <a:pt x="1509087" y="1569922"/>
                  </a:lnTo>
                  <a:lnTo>
                    <a:pt x="0" y="1569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4819958" y="2956225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1" y="0"/>
                  </a:lnTo>
                  <a:lnTo>
                    <a:pt x="1338121" y="1555955"/>
                  </a:lnTo>
                  <a:lnTo>
                    <a:pt x="0" y="15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35248" y="5236308"/>
            <a:ext cx="6812592" cy="5028868"/>
            <a:chOff x="0" y="0"/>
            <a:chExt cx="9083456" cy="6705158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243728"/>
              <a:ext cx="9083456" cy="6461430"/>
              <a:chOff x="0" y="0"/>
              <a:chExt cx="2441479" cy="1736723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41479" cy="1736723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36723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13995"/>
                    </a:lnTo>
                    <a:cubicBezTo>
                      <a:pt x="2441479" y="1726547"/>
                      <a:pt x="2431304" y="1736723"/>
                      <a:pt x="2418751" y="1736723"/>
                    </a:cubicBezTo>
                    <a:lnTo>
                      <a:pt x="22728" y="1736723"/>
                    </a:lnTo>
                    <a:cubicBezTo>
                      <a:pt x="10176" y="1736723"/>
                      <a:pt x="0" y="1726547"/>
                      <a:pt x="0" y="1713995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441479" cy="17652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19630" y="243319"/>
              <a:ext cx="9037509" cy="2030798"/>
              <a:chOff x="0" y="0"/>
              <a:chExt cx="2437972" cy="54783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2437972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7831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24987"/>
                    </a:lnTo>
                    <a:cubicBezTo>
                      <a:pt x="2437972" y="531046"/>
                      <a:pt x="2435565" y="536856"/>
                      <a:pt x="2431281" y="541140"/>
                    </a:cubicBezTo>
                    <a:cubicBezTo>
                      <a:pt x="2426997" y="545424"/>
                      <a:pt x="2421186" y="547831"/>
                      <a:pt x="2415128" y="547831"/>
                    </a:cubicBezTo>
                    <a:lnTo>
                      <a:pt x="22844" y="547831"/>
                    </a:lnTo>
                    <a:cubicBezTo>
                      <a:pt x="16785" y="547831"/>
                      <a:pt x="10975" y="545424"/>
                      <a:pt x="6691" y="541140"/>
                    </a:cubicBezTo>
                    <a:cubicBezTo>
                      <a:pt x="2407" y="536856"/>
                      <a:pt x="0" y="531046"/>
                      <a:pt x="0" y="524987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2437972" cy="576406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19630" y="1632471"/>
              <a:ext cx="9037509" cy="761007"/>
              <a:chOff x="0" y="0"/>
              <a:chExt cx="2437972" cy="20529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437972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205290">
                    <a:moveTo>
                      <a:pt x="0" y="0"/>
                    </a:moveTo>
                    <a:lnTo>
                      <a:pt x="2437972" y="0"/>
                    </a:lnTo>
                    <a:lnTo>
                      <a:pt x="2437972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2437972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2" name="Freeform 62"/>
            <p:cNvSpPr/>
            <p:nvPr/>
          </p:nvSpPr>
          <p:spPr>
            <a:xfrm>
              <a:off x="163875" y="1711387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344492" y="657704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(4)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20669" y="1712319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65" name="Freeform 65"/>
            <p:cNvSpPr/>
            <p:nvPr/>
          </p:nvSpPr>
          <p:spPr>
            <a:xfrm flipH="1">
              <a:off x="7277231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4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 rot="-5400000">
              <a:off x="7303233" y="425937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195149" y="4755655"/>
              <a:ext cx="1760194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tippen</a:t>
              </a:r>
            </a:p>
          </p:txBody>
        </p:sp>
        <p:sp>
          <p:nvSpPr>
            <p:cNvPr id="68" name="Freeform 68"/>
            <p:cNvSpPr/>
            <p:nvPr/>
          </p:nvSpPr>
          <p:spPr>
            <a:xfrm rot="-5400000">
              <a:off x="607870" y="3413548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426396" y="4154049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70" name="Freeform 70"/>
            <p:cNvSpPr/>
            <p:nvPr/>
          </p:nvSpPr>
          <p:spPr>
            <a:xfrm rot="-10800000">
              <a:off x="8444817" y="6178383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4938690" y="1912675"/>
              <a:ext cx="3397214" cy="941493"/>
              <a:chOff x="0" y="0"/>
              <a:chExt cx="899800" cy="249368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99800" cy="249368"/>
              </a:xfrm>
              <a:custGeom>
                <a:avLst/>
                <a:gdLst/>
                <a:ahLst/>
                <a:cxnLst/>
                <a:rect l="l" t="t" r="r" b="b"/>
                <a:pathLst>
                  <a:path w="899800" h="249368">
                    <a:moveTo>
                      <a:pt x="60771" y="0"/>
                    </a:moveTo>
                    <a:lnTo>
                      <a:pt x="839029" y="0"/>
                    </a:lnTo>
                    <a:cubicBezTo>
                      <a:pt x="872592" y="0"/>
                      <a:pt x="899800" y="27208"/>
                      <a:pt x="899800" y="60771"/>
                    </a:cubicBezTo>
                    <a:lnTo>
                      <a:pt x="899800" y="188597"/>
                    </a:lnTo>
                    <a:cubicBezTo>
                      <a:pt x="899800" y="222160"/>
                      <a:pt x="872592" y="249368"/>
                      <a:pt x="839029" y="249368"/>
                    </a:cubicBezTo>
                    <a:lnTo>
                      <a:pt x="60771" y="249368"/>
                    </a:lnTo>
                    <a:cubicBezTo>
                      <a:pt x="27208" y="249368"/>
                      <a:pt x="0" y="222160"/>
                      <a:pt x="0" y="188597"/>
                    </a:cubicBezTo>
                    <a:lnTo>
                      <a:pt x="0" y="60771"/>
                    </a:lnTo>
                    <a:cubicBezTo>
                      <a:pt x="0" y="27208"/>
                      <a:pt x="27208" y="0"/>
                      <a:pt x="60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A0A0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47625"/>
                <a:ext cx="899800" cy="296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74" name="TextBox 74"/>
            <p:cNvSpPr txBox="1"/>
            <p:nvPr/>
          </p:nvSpPr>
          <p:spPr>
            <a:xfrm>
              <a:off x="5122242" y="1991794"/>
              <a:ext cx="3083529" cy="722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zu lange wartest, ist die Datei weg.</a:t>
              </a:r>
            </a:p>
          </p:txBody>
        </p:sp>
        <p:sp>
          <p:nvSpPr>
            <p:cNvPr id="75" name="Freeform 75"/>
            <p:cNvSpPr/>
            <p:nvPr/>
          </p:nvSpPr>
          <p:spPr>
            <a:xfrm rot="399841">
              <a:off x="7684828" y="1751169"/>
              <a:ext cx="724097" cy="660738"/>
            </a:xfrm>
            <a:custGeom>
              <a:avLst/>
              <a:gdLst/>
              <a:ahLst/>
              <a:cxnLst/>
              <a:rect l="l" t="t" r="r" b="b"/>
              <a:pathLst>
                <a:path w="724097" h="660738">
                  <a:moveTo>
                    <a:pt x="0" y="0"/>
                  </a:moveTo>
                  <a:lnTo>
                    <a:pt x="724097" y="0"/>
                  </a:lnTo>
                  <a:lnTo>
                    <a:pt x="724097" y="660739"/>
                  </a:lnTo>
                  <a:lnTo>
                    <a:pt x="0" y="660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76"/>
            <p:cNvSpPr/>
            <p:nvPr/>
          </p:nvSpPr>
          <p:spPr>
            <a:xfrm rot="-5400000">
              <a:off x="2689200" y="478559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2479320" y="5248268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3700488" y="3699837"/>
              <a:ext cx="767824" cy="767824"/>
              <a:chOff x="0" y="0"/>
              <a:chExt cx="812800" cy="81280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1" name="Freeform 81"/>
            <p:cNvSpPr/>
            <p:nvPr/>
          </p:nvSpPr>
          <p:spPr>
            <a:xfrm rot="-5400000">
              <a:off x="5104879" y="4065464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5010113" y="4528139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erscheint: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Ablehnen/ 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5965048" y="3195292"/>
              <a:ext cx="775306" cy="775306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8109771" y="3154641"/>
              <a:ext cx="707664" cy="707664"/>
              <a:chOff x="0" y="0"/>
              <a:chExt cx="812800" cy="81280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9" name="Freeform 89"/>
            <p:cNvSpPr/>
            <p:nvPr/>
          </p:nvSpPr>
          <p:spPr>
            <a:xfrm>
              <a:off x="2275375" y="1680327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2407274" y="1646468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1" name="Group 91"/>
            <p:cNvGrpSpPr/>
            <p:nvPr/>
          </p:nvGrpSpPr>
          <p:grpSpPr>
            <a:xfrm>
              <a:off x="1685841" y="2473858"/>
              <a:ext cx="721434" cy="721434"/>
              <a:chOff x="0" y="0"/>
              <a:chExt cx="812800" cy="8128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4" name="Freeform 94"/>
            <p:cNvSpPr/>
            <p:nvPr/>
          </p:nvSpPr>
          <p:spPr>
            <a:xfrm>
              <a:off x="7343155" y="3224535"/>
              <a:ext cx="1526027" cy="1412728"/>
            </a:xfrm>
            <a:custGeom>
              <a:avLst/>
              <a:gdLst/>
              <a:ahLst/>
              <a:cxnLst/>
              <a:rect l="l" t="t" r="r" b="b"/>
              <a:pathLst>
                <a:path w="1526027" h="1412728">
                  <a:moveTo>
                    <a:pt x="0" y="0"/>
                  </a:moveTo>
                  <a:lnTo>
                    <a:pt x="1526026" y="0"/>
                  </a:lnTo>
                  <a:lnTo>
                    <a:pt x="1526026" y="1412728"/>
                  </a:lnTo>
                  <a:lnTo>
                    <a:pt x="0" y="1412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6178" t="-1404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626489" y="2429667"/>
              <a:ext cx="1215650" cy="1304535"/>
            </a:xfrm>
            <a:custGeom>
              <a:avLst/>
              <a:gdLst/>
              <a:ahLst/>
              <a:cxnLst/>
              <a:rect l="l" t="t" r="r" b="b"/>
              <a:pathLst>
                <a:path w="1215650" h="1304535">
                  <a:moveTo>
                    <a:pt x="0" y="0"/>
                  </a:moveTo>
                  <a:lnTo>
                    <a:pt x="1215650" y="0"/>
                  </a:lnTo>
                  <a:lnTo>
                    <a:pt x="1215650" y="1304536"/>
                  </a:lnTo>
                  <a:lnTo>
                    <a:pt x="0" y="1304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8231" b="-7584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96"/>
            <p:cNvSpPr/>
            <p:nvPr/>
          </p:nvSpPr>
          <p:spPr>
            <a:xfrm>
              <a:off x="2807022" y="3653062"/>
              <a:ext cx="1509087" cy="1569922"/>
            </a:xfrm>
            <a:custGeom>
              <a:avLst/>
              <a:gdLst/>
              <a:ahLst/>
              <a:cxnLst/>
              <a:rect l="l" t="t" r="r" b="b"/>
              <a:pathLst>
                <a:path w="1509087" h="1569922">
                  <a:moveTo>
                    <a:pt x="0" y="0"/>
                  </a:moveTo>
                  <a:lnTo>
                    <a:pt x="1509087" y="0"/>
                  </a:lnTo>
                  <a:lnTo>
                    <a:pt x="1509087" y="1569922"/>
                  </a:lnTo>
                  <a:lnTo>
                    <a:pt x="0" y="1569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4819958" y="2956225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1" y="0"/>
                  </a:lnTo>
                  <a:lnTo>
                    <a:pt x="1338121" y="1555955"/>
                  </a:lnTo>
                  <a:lnTo>
                    <a:pt x="0" y="15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5248" y="194728"/>
            <a:ext cx="6812592" cy="4932216"/>
            <a:chOff x="0" y="0"/>
            <a:chExt cx="9083456" cy="6576288"/>
          </a:xfrm>
        </p:grpSpPr>
        <p:sp>
          <p:nvSpPr>
            <p:cNvPr id="6" name="Freeform 6"/>
            <p:cNvSpPr/>
            <p:nvPr/>
          </p:nvSpPr>
          <p:spPr>
            <a:xfrm flipH="1">
              <a:off x="7423355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3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42152" y="4210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165100"/>
              <a:ext cx="9083456" cy="6411188"/>
              <a:chOff x="0" y="0"/>
              <a:chExt cx="2441479" cy="172321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41479" cy="1723219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3219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0490"/>
                    </a:lnTo>
                    <a:cubicBezTo>
                      <a:pt x="2441479" y="1713043"/>
                      <a:pt x="2431304" y="1723219"/>
                      <a:pt x="2418751" y="1723219"/>
                    </a:cubicBezTo>
                    <a:lnTo>
                      <a:pt x="22728" y="1723219"/>
                    </a:lnTo>
                    <a:cubicBezTo>
                      <a:pt x="10176" y="1723219"/>
                      <a:pt x="0" y="1713043"/>
                      <a:pt x="0" y="1700490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441479" cy="17517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9630" y="183906"/>
              <a:ext cx="9037509" cy="2112831"/>
              <a:chOff x="0" y="0"/>
              <a:chExt cx="2437972" cy="5699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2287" y="1632471"/>
              <a:ext cx="9034852" cy="761007"/>
              <a:chOff x="0" y="0"/>
              <a:chExt cx="2437255" cy="2052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63875" y="17464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67329" y="60524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(5)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20669" y="16395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970138" y="423542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11014" y="4532998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Datei kommt.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2584099" y="206909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409422" y="2366671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schaue genau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Bildschirm.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825867" y="39164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6432180" y="175667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54259" y="2054245"/>
              <a:ext cx="1760194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auf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858785" y="38009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6505218" y="475332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295338" y="5233084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30" name="AutoShape 30"/>
            <p:cNvSpPr/>
            <p:nvPr/>
          </p:nvSpPr>
          <p:spPr>
            <a:xfrm>
              <a:off x="1813846" y="198902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016858" y="179642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 rot="-10800000">
              <a:off x="8389302" y="6120000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27804" y="2338927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2" y="0"/>
                  </a:lnTo>
                  <a:lnTo>
                    <a:pt x="1338122" y="1555955"/>
                  </a:lnTo>
                  <a:lnTo>
                    <a:pt x="0" y="15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6995635" y="3338386"/>
              <a:ext cx="1455397" cy="1514067"/>
            </a:xfrm>
            <a:custGeom>
              <a:avLst/>
              <a:gdLst/>
              <a:ahLst/>
              <a:cxnLst/>
              <a:rect l="l" t="t" r="r" b="b"/>
              <a:pathLst>
                <a:path w="1455397" h="1514067">
                  <a:moveTo>
                    <a:pt x="0" y="0"/>
                  </a:moveTo>
                  <a:lnTo>
                    <a:pt x="1455398" y="0"/>
                  </a:lnTo>
                  <a:lnTo>
                    <a:pt x="1455398" y="1514067"/>
                  </a:lnTo>
                  <a:lnTo>
                    <a:pt x="0" y="1514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4658489" y="3443152"/>
              <a:ext cx="1215650" cy="1304535"/>
            </a:xfrm>
            <a:custGeom>
              <a:avLst/>
              <a:gdLst/>
              <a:ahLst/>
              <a:cxnLst/>
              <a:rect l="l" t="t" r="r" b="b"/>
              <a:pathLst>
                <a:path w="1215650" h="1304535">
                  <a:moveTo>
                    <a:pt x="0" y="0"/>
                  </a:moveTo>
                  <a:lnTo>
                    <a:pt x="1215650" y="0"/>
                  </a:lnTo>
                  <a:lnTo>
                    <a:pt x="1215650" y="1304535"/>
                  </a:lnTo>
                  <a:lnTo>
                    <a:pt x="0" y="130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231" b="-7584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310870" y="4852453"/>
              <a:ext cx="1509087" cy="1569922"/>
            </a:xfrm>
            <a:custGeom>
              <a:avLst/>
              <a:gdLst/>
              <a:ahLst/>
              <a:cxnLst/>
              <a:rect l="l" t="t" r="r" b="b"/>
              <a:pathLst>
                <a:path w="1509087" h="1569922">
                  <a:moveTo>
                    <a:pt x="0" y="0"/>
                  </a:moveTo>
                  <a:lnTo>
                    <a:pt x="1509088" y="0"/>
                  </a:lnTo>
                  <a:lnTo>
                    <a:pt x="1509088" y="1569922"/>
                  </a:lnTo>
                  <a:lnTo>
                    <a:pt x="0" y="1569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27501" y="5311666"/>
            <a:ext cx="6812592" cy="4932216"/>
            <a:chOff x="0" y="0"/>
            <a:chExt cx="9083456" cy="6576288"/>
          </a:xfrm>
        </p:grpSpPr>
        <p:sp>
          <p:nvSpPr>
            <p:cNvPr id="38" name="Freeform 38"/>
            <p:cNvSpPr/>
            <p:nvPr/>
          </p:nvSpPr>
          <p:spPr>
            <a:xfrm flipH="1">
              <a:off x="7423355" y="0"/>
              <a:ext cx="1457291" cy="1547450"/>
            </a:xfrm>
            <a:custGeom>
              <a:avLst/>
              <a:gdLst/>
              <a:ahLst/>
              <a:cxnLst/>
              <a:rect l="l" t="t" r="r" b="b"/>
              <a:pathLst>
                <a:path w="1457291" h="1547450">
                  <a:moveTo>
                    <a:pt x="1457291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457291" y="1547450"/>
                  </a:lnTo>
                  <a:lnTo>
                    <a:pt x="1457291" y="0"/>
                  </a:lnTo>
                  <a:close/>
                </a:path>
              </a:pathLst>
            </a:custGeom>
            <a:blipFill>
              <a:blip r:embed="rId3"/>
              <a:stretch>
                <a:fillRect l="-118644" t="-10393" r="-103789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742152" y="421057"/>
              <a:ext cx="6167430" cy="34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5"/>
                </a:lnSpc>
              </a:pPr>
              <a:endParaRPr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0" y="165100"/>
              <a:ext cx="9083456" cy="6411188"/>
              <a:chOff x="0" y="0"/>
              <a:chExt cx="2441479" cy="172321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41479" cy="1723219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3219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0490"/>
                    </a:lnTo>
                    <a:cubicBezTo>
                      <a:pt x="2441479" y="1713043"/>
                      <a:pt x="2431304" y="1723219"/>
                      <a:pt x="2418751" y="1723219"/>
                    </a:cubicBezTo>
                    <a:lnTo>
                      <a:pt x="22728" y="1723219"/>
                    </a:lnTo>
                    <a:cubicBezTo>
                      <a:pt x="10176" y="1723219"/>
                      <a:pt x="0" y="1713043"/>
                      <a:pt x="0" y="1700490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2441479" cy="17517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9630" y="183906"/>
              <a:ext cx="9037509" cy="2112831"/>
              <a:chOff x="0" y="0"/>
              <a:chExt cx="2437972" cy="56996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37972" cy="569960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69960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547116"/>
                    </a:lnTo>
                    <a:cubicBezTo>
                      <a:pt x="2437972" y="553175"/>
                      <a:pt x="2435565" y="558985"/>
                      <a:pt x="2431281" y="563269"/>
                    </a:cubicBezTo>
                    <a:cubicBezTo>
                      <a:pt x="2426997" y="567554"/>
                      <a:pt x="2421186" y="569960"/>
                      <a:pt x="2415128" y="569960"/>
                    </a:cubicBezTo>
                    <a:lnTo>
                      <a:pt x="22844" y="569960"/>
                    </a:lnTo>
                    <a:cubicBezTo>
                      <a:pt x="16785" y="569960"/>
                      <a:pt x="10975" y="567554"/>
                      <a:pt x="6691" y="563269"/>
                    </a:cubicBezTo>
                    <a:cubicBezTo>
                      <a:pt x="2407" y="558985"/>
                      <a:pt x="0" y="553175"/>
                      <a:pt x="0" y="547116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37972" cy="59853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22287" y="1632471"/>
              <a:ext cx="9034852" cy="761007"/>
              <a:chOff x="0" y="0"/>
              <a:chExt cx="2437255" cy="20529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9" name="Freeform 49"/>
            <p:cNvSpPr/>
            <p:nvPr/>
          </p:nvSpPr>
          <p:spPr>
            <a:xfrm>
              <a:off x="163875" y="1746413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67329" y="60524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empfangen (5)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20669" y="1639525"/>
              <a:ext cx="7768633" cy="44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5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Verbinde.</a:t>
              </a:r>
            </a:p>
          </p:txBody>
        </p:sp>
        <p:sp>
          <p:nvSpPr>
            <p:cNvPr id="52" name="Freeform 52"/>
            <p:cNvSpPr/>
            <p:nvPr/>
          </p:nvSpPr>
          <p:spPr>
            <a:xfrm rot="-5400000">
              <a:off x="970138" y="4235423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811014" y="4532998"/>
              <a:ext cx="1811430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endParaRPr/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Datei kommt.</a:t>
              </a:r>
            </a:p>
          </p:txBody>
        </p:sp>
        <p:sp>
          <p:nvSpPr>
            <p:cNvPr id="54" name="Freeform 54"/>
            <p:cNvSpPr/>
            <p:nvPr/>
          </p:nvSpPr>
          <p:spPr>
            <a:xfrm rot="-5400000">
              <a:off x="2584099" y="2069097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2409422" y="2366671"/>
              <a:ext cx="1811430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schaue genau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Bildschirm.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4825867" y="3916402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57" name="Freeform 57"/>
            <p:cNvSpPr/>
            <p:nvPr/>
          </p:nvSpPr>
          <p:spPr>
            <a:xfrm rot="-5400000">
              <a:off x="6432180" y="1756671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6354259" y="2054245"/>
              <a:ext cx="1760194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auf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Annehmen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Ablehnen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6858785" y="3800998"/>
              <a:ext cx="181143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0" name="Freeform 60"/>
            <p:cNvSpPr/>
            <p:nvPr/>
          </p:nvSpPr>
          <p:spPr>
            <a:xfrm rot="-5400000">
              <a:off x="6505218" y="4753329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6"/>
                  </a:lnTo>
                  <a:lnTo>
                    <a:pt x="0" y="1963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295338" y="5233084"/>
              <a:ext cx="1928957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Datei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auf dem Tablet.</a:t>
              </a:r>
            </a:p>
          </p:txBody>
        </p:sp>
        <p:sp>
          <p:nvSpPr>
            <p:cNvPr id="62" name="AutoShape 62"/>
            <p:cNvSpPr/>
            <p:nvPr/>
          </p:nvSpPr>
          <p:spPr>
            <a:xfrm>
              <a:off x="1813846" y="1989027"/>
              <a:ext cx="258809" cy="169373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2016858" y="1796420"/>
              <a:ext cx="357362" cy="385214"/>
            </a:xfrm>
            <a:custGeom>
              <a:avLst/>
              <a:gdLst/>
              <a:ahLst/>
              <a:cxnLst/>
              <a:rect l="l" t="t" r="r" b="b"/>
              <a:pathLst>
                <a:path w="357362" h="385214">
                  <a:moveTo>
                    <a:pt x="0" y="0"/>
                  </a:moveTo>
                  <a:lnTo>
                    <a:pt x="357361" y="0"/>
                  </a:lnTo>
                  <a:lnTo>
                    <a:pt x="357361" y="385214"/>
                  </a:lnTo>
                  <a:lnTo>
                    <a:pt x="0" y="385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96" r="-389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4"/>
            <p:cNvSpPr/>
            <p:nvPr/>
          </p:nvSpPr>
          <p:spPr>
            <a:xfrm rot="-10800000">
              <a:off x="8389302" y="6120000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227804" y="2338927"/>
              <a:ext cx="1338122" cy="1555955"/>
            </a:xfrm>
            <a:custGeom>
              <a:avLst/>
              <a:gdLst/>
              <a:ahLst/>
              <a:cxnLst/>
              <a:rect l="l" t="t" r="r" b="b"/>
              <a:pathLst>
                <a:path w="1338122" h="1555955">
                  <a:moveTo>
                    <a:pt x="0" y="0"/>
                  </a:moveTo>
                  <a:lnTo>
                    <a:pt x="1338122" y="0"/>
                  </a:lnTo>
                  <a:lnTo>
                    <a:pt x="1338122" y="1555955"/>
                  </a:lnTo>
                  <a:lnTo>
                    <a:pt x="0" y="1555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6995635" y="3338386"/>
              <a:ext cx="1455397" cy="1514067"/>
            </a:xfrm>
            <a:custGeom>
              <a:avLst/>
              <a:gdLst/>
              <a:ahLst/>
              <a:cxnLst/>
              <a:rect l="l" t="t" r="r" b="b"/>
              <a:pathLst>
                <a:path w="1455397" h="1514067">
                  <a:moveTo>
                    <a:pt x="0" y="0"/>
                  </a:moveTo>
                  <a:lnTo>
                    <a:pt x="1455398" y="0"/>
                  </a:lnTo>
                  <a:lnTo>
                    <a:pt x="1455398" y="1514067"/>
                  </a:lnTo>
                  <a:lnTo>
                    <a:pt x="0" y="1514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4658489" y="3443152"/>
              <a:ext cx="1215650" cy="1304535"/>
            </a:xfrm>
            <a:custGeom>
              <a:avLst/>
              <a:gdLst/>
              <a:ahLst/>
              <a:cxnLst/>
              <a:rect l="l" t="t" r="r" b="b"/>
              <a:pathLst>
                <a:path w="1215650" h="1304535">
                  <a:moveTo>
                    <a:pt x="0" y="0"/>
                  </a:moveTo>
                  <a:lnTo>
                    <a:pt x="1215650" y="0"/>
                  </a:lnTo>
                  <a:lnTo>
                    <a:pt x="1215650" y="1304535"/>
                  </a:lnTo>
                  <a:lnTo>
                    <a:pt x="0" y="130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231" b="-7584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3310870" y="4852453"/>
              <a:ext cx="1509087" cy="1569922"/>
            </a:xfrm>
            <a:custGeom>
              <a:avLst/>
              <a:gdLst/>
              <a:ahLst/>
              <a:cxnLst/>
              <a:rect l="l" t="t" r="r" b="b"/>
              <a:pathLst>
                <a:path w="1509087" h="1569922">
                  <a:moveTo>
                    <a:pt x="0" y="0"/>
                  </a:moveTo>
                  <a:lnTo>
                    <a:pt x="1509088" y="0"/>
                  </a:lnTo>
                  <a:lnTo>
                    <a:pt x="1509088" y="1569922"/>
                  </a:lnTo>
                  <a:lnTo>
                    <a:pt x="0" y="1569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440588" y="60375"/>
            <a:ext cx="2801913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50000"/>
                </a:solidFill>
                <a:latin typeface="Poppins"/>
                <a:ea typeface="Poppins"/>
                <a:cs typeface="Poppins"/>
                <a:sym typeface="Poppins"/>
              </a:rPr>
              <a:t>Variante 2 ohne Code-Eingabe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1805522">
            <a:off x="-376059" y="-1084494"/>
            <a:ext cx="8312119" cy="7892400"/>
            <a:chOff x="0" y="0"/>
            <a:chExt cx="11082825" cy="10523201"/>
          </a:xfrm>
        </p:grpSpPr>
        <p:grpSp>
          <p:nvGrpSpPr>
            <p:cNvPr id="6" name="Group 6"/>
            <p:cNvGrpSpPr/>
            <p:nvPr/>
          </p:nvGrpSpPr>
          <p:grpSpPr>
            <a:xfrm rot="-1805522">
              <a:off x="999684" y="1843907"/>
              <a:ext cx="9083456" cy="6429373"/>
              <a:chOff x="0" y="0"/>
              <a:chExt cx="2441479" cy="172810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2810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810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5378"/>
                    </a:lnTo>
                    <a:cubicBezTo>
                      <a:pt x="2441479" y="1717931"/>
                      <a:pt x="2431304" y="1728107"/>
                      <a:pt x="2418751" y="1728107"/>
                    </a:cubicBezTo>
                    <a:lnTo>
                      <a:pt x="22728" y="1728107"/>
                    </a:lnTo>
                    <a:cubicBezTo>
                      <a:pt x="10176" y="1728107"/>
                      <a:pt x="0" y="1717931"/>
                      <a:pt x="0" y="1705378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2441479" cy="17852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1805522">
              <a:off x="-170494" y="2184234"/>
              <a:ext cx="9037509" cy="1636108"/>
              <a:chOff x="0" y="0"/>
              <a:chExt cx="2437972" cy="4413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1805522">
              <a:off x="330513" y="3481403"/>
              <a:ext cx="9034852" cy="761007"/>
              <a:chOff x="0" y="0"/>
              <a:chExt cx="2437255" cy="2052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8994477">
              <a:off x="10098405" y="5264854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8" y="0"/>
                  </a:lnTo>
                  <a:lnTo>
                    <a:pt x="634298" y="515366"/>
                  </a:lnTo>
                  <a:lnTo>
                    <a:pt x="0" y="515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 rot="-1805522">
              <a:off x="162438" y="2658082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(1)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-1805522">
              <a:off x="1258399" y="4481547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Verschicke ein Foto.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-1805522">
              <a:off x="4429719" y="4503281"/>
              <a:ext cx="5396002" cy="3750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das Foto.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auf: 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auf: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Wem schickst du das Foto?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Tippe auf den Namen des Tablets.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Das Foto fliegt “unsichtbar” durch die Luft.</a:t>
              </a: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 rot="-1805522">
              <a:off x="6112699" y="4770762"/>
              <a:ext cx="386596" cy="375723"/>
            </a:xfrm>
            <a:custGeom>
              <a:avLst/>
              <a:gdLst/>
              <a:ahLst/>
              <a:cxnLst/>
              <a:rect l="l" t="t" r="r" b="b"/>
              <a:pathLst>
                <a:path w="386596" h="375723">
                  <a:moveTo>
                    <a:pt x="0" y="0"/>
                  </a:moveTo>
                  <a:lnTo>
                    <a:pt x="386596" y="0"/>
                  </a:lnTo>
                  <a:lnTo>
                    <a:pt x="386596" y="375723"/>
                  </a:lnTo>
                  <a:lnTo>
                    <a:pt x="0" y="375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rot="-1805522">
              <a:off x="5721738" y="6137785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8" y="0"/>
                  </a:lnTo>
                  <a:lnTo>
                    <a:pt x="425158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rot="-1805522">
              <a:off x="5427248" y="5718203"/>
              <a:ext cx="431671" cy="463646"/>
            </a:xfrm>
            <a:custGeom>
              <a:avLst/>
              <a:gdLst/>
              <a:ahLst/>
              <a:cxnLst/>
              <a:rect l="l" t="t" r="r" b="b"/>
              <a:pathLst>
                <a:path w="431671" h="463646">
                  <a:moveTo>
                    <a:pt x="0" y="0"/>
                  </a:moveTo>
                  <a:lnTo>
                    <a:pt x="431671" y="0"/>
                  </a:lnTo>
                  <a:lnTo>
                    <a:pt x="431671" y="463646"/>
                  </a:lnTo>
                  <a:lnTo>
                    <a:pt x="0" y="463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1379910">
              <a:off x="4499690" y="4292451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8" y="0"/>
                  </a:lnTo>
                  <a:lnTo>
                    <a:pt x="391538" y="391537"/>
                  </a:lnTo>
                  <a:lnTo>
                    <a:pt x="0" y="39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AutoShape 23"/>
            <p:cNvSpPr/>
            <p:nvPr/>
          </p:nvSpPr>
          <p:spPr>
            <a:xfrm flipV="1">
              <a:off x="3979213" y="4668427"/>
              <a:ext cx="639757" cy="484795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rot="2413745">
              <a:off x="6053693" y="354313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8" y="0"/>
                  </a:lnTo>
                  <a:lnTo>
                    <a:pt x="391538" y="391537"/>
                  </a:lnTo>
                  <a:lnTo>
                    <a:pt x="0" y="39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5368375" y="3888366"/>
              <a:ext cx="754650" cy="27353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8865872" flipH="1" flipV="1">
              <a:off x="1529488" y="5823964"/>
              <a:ext cx="2263400" cy="1811749"/>
            </a:xfrm>
            <a:custGeom>
              <a:avLst/>
              <a:gdLst/>
              <a:ahLst/>
              <a:cxnLst/>
              <a:rect l="l" t="t" r="r" b="b"/>
              <a:pathLst>
                <a:path w="2263400" h="1811749">
                  <a:moveTo>
                    <a:pt x="2263400" y="1811750"/>
                  </a:moveTo>
                  <a:lnTo>
                    <a:pt x="0" y="1811750"/>
                  </a:lnTo>
                  <a:lnTo>
                    <a:pt x="0" y="0"/>
                  </a:lnTo>
                  <a:lnTo>
                    <a:pt x="2263400" y="0"/>
                  </a:lnTo>
                  <a:lnTo>
                    <a:pt x="2263400" y="1811750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 rot="-1805522">
              <a:off x="1713608" y="6304410"/>
              <a:ext cx="1880833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Otter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28" name="Freeform 28"/>
            <p:cNvSpPr/>
            <p:nvPr/>
          </p:nvSpPr>
          <p:spPr>
            <a:xfrm rot="8865872" flipH="1" flipV="1">
              <a:off x="7011671" y="1725383"/>
              <a:ext cx="1815998" cy="1453624"/>
            </a:xfrm>
            <a:custGeom>
              <a:avLst/>
              <a:gdLst/>
              <a:ahLst/>
              <a:cxnLst/>
              <a:rect l="l" t="t" r="r" b="b"/>
              <a:pathLst>
                <a:path w="1815998" h="1453624">
                  <a:moveTo>
                    <a:pt x="1815998" y="1453624"/>
                  </a:moveTo>
                  <a:lnTo>
                    <a:pt x="0" y="1453624"/>
                  </a:lnTo>
                  <a:lnTo>
                    <a:pt x="0" y="0"/>
                  </a:lnTo>
                  <a:lnTo>
                    <a:pt x="1815998" y="0"/>
                  </a:lnTo>
                  <a:lnTo>
                    <a:pt x="1815998" y="1453624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 rot="-1805522">
              <a:off x="7127458" y="2113797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hab ihn.</a:t>
              </a:r>
            </a:p>
          </p:txBody>
        </p:sp>
        <p:sp>
          <p:nvSpPr>
            <p:cNvPr id="30" name="Freeform 30"/>
            <p:cNvSpPr/>
            <p:nvPr/>
          </p:nvSpPr>
          <p:spPr>
            <a:xfrm rot="-1805522">
              <a:off x="1112040" y="575237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 rot="-1805522">
              <a:off x="3326359" y="5195450"/>
              <a:ext cx="578903" cy="562621"/>
            </a:xfrm>
            <a:custGeom>
              <a:avLst/>
              <a:gdLst/>
              <a:ahLst/>
              <a:cxnLst/>
              <a:rect l="l" t="t" r="r" b="b"/>
              <a:pathLst>
                <a:path w="578903" h="562621">
                  <a:moveTo>
                    <a:pt x="0" y="0"/>
                  </a:moveTo>
                  <a:lnTo>
                    <a:pt x="578902" y="0"/>
                  </a:lnTo>
                  <a:lnTo>
                    <a:pt x="578902" y="562621"/>
                  </a:lnTo>
                  <a:lnTo>
                    <a:pt x="0" y="562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 rot="-1805522">
              <a:off x="8218450" y="2843350"/>
              <a:ext cx="1538792" cy="3039589"/>
            </a:xfrm>
            <a:custGeom>
              <a:avLst/>
              <a:gdLst/>
              <a:ahLst/>
              <a:cxnLst/>
              <a:rect l="l" t="t" r="r" b="b"/>
              <a:pathLst>
                <a:path w="1538792" h="3039589">
                  <a:moveTo>
                    <a:pt x="0" y="0"/>
                  </a:moveTo>
                  <a:lnTo>
                    <a:pt x="1538792" y="0"/>
                  </a:lnTo>
                  <a:lnTo>
                    <a:pt x="1538792" y="3039589"/>
                  </a:lnTo>
                  <a:lnTo>
                    <a:pt x="0" y="303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 rot="-1805522">
              <a:off x="2127308" y="6829566"/>
              <a:ext cx="2237907" cy="3358960"/>
            </a:xfrm>
            <a:custGeom>
              <a:avLst/>
              <a:gdLst/>
              <a:ahLst/>
              <a:cxnLst/>
              <a:rect l="l" t="t" r="r" b="b"/>
              <a:pathLst>
                <a:path w="2237907" h="3358960">
                  <a:moveTo>
                    <a:pt x="0" y="0"/>
                  </a:moveTo>
                  <a:lnTo>
                    <a:pt x="2237907" y="0"/>
                  </a:lnTo>
                  <a:lnTo>
                    <a:pt x="2237907" y="3358960"/>
                  </a:lnTo>
                  <a:lnTo>
                    <a:pt x="0" y="335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34"/>
          <p:cNvGrpSpPr/>
          <p:nvPr/>
        </p:nvGrpSpPr>
        <p:grpSpPr>
          <a:xfrm rot="1805522">
            <a:off x="-376059" y="4023024"/>
            <a:ext cx="8312119" cy="7892400"/>
            <a:chOff x="0" y="0"/>
            <a:chExt cx="11082825" cy="10523201"/>
          </a:xfrm>
        </p:grpSpPr>
        <p:grpSp>
          <p:nvGrpSpPr>
            <p:cNvPr id="35" name="Group 35"/>
            <p:cNvGrpSpPr/>
            <p:nvPr/>
          </p:nvGrpSpPr>
          <p:grpSpPr>
            <a:xfrm rot="-1805522">
              <a:off x="999684" y="1843907"/>
              <a:ext cx="9083456" cy="6429373"/>
              <a:chOff x="0" y="0"/>
              <a:chExt cx="2441479" cy="1728107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441479" cy="172810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2810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05378"/>
                    </a:lnTo>
                    <a:cubicBezTo>
                      <a:pt x="2441479" y="1717931"/>
                      <a:pt x="2431304" y="1728107"/>
                      <a:pt x="2418751" y="1728107"/>
                    </a:cubicBezTo>
                    <a:lnTo>
                      <a:pt x="22728" y="1728107"/>
                    </a:lnTo>
                    <a:cubicBezTo>
                      <a:pt x="10176" y="1728107"/>
                      <a:pt x="0" y="1717931"/>
                      <a:pt x="0" y="1705378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57150"/>
                <a:ext cx="2441479" cy="17852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  <a:p>
                <a:pPr algn="ctr">
                  <a:lnSpc>
                    <a:spcPts val="1908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1805522">
              <a:off x="-170494" y="2184234"/>
              <a:ext cx="9037509" cy="1636108"/>
              <a:chOff x="0" y="0"/>
              <a:chExt cx="2437972" cy="44135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-1805522">
              <a:off x="330513" y="3481403"/>
              <a:ext cx="9034852" cy="761007"/>
              <a:chOff x="0" y="0"/>
              <a:chExt cx="2437255" cy="2052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4" name="Freeform 44"/>
            <p:cNvSpPr/>
            <p:nvPr/>
          </p:nvSpPr>
          <p:spPr>
            <a:xfrm rot="8994477">
              <a:off x="10098405" y="5264854"/>
              <a:ext cx="634297" cy="515367"/>
            </a:xfrm>
            <a:custGeom>
              <a:avLst/>
              <a:gdLst/>
              <a:ahLst/>
              <a:cxnLst/>
              <a:rect l="l" t="t" r="r" b="b"/>
              <a:pathLst>
                <a:path w="634297" h="515367">
                  <a:moveTo>
                    <a:pt x="0" y="0"/>
                  </a:moveTo>
                  <a:lnTo>
                    <a:pt x="634298" y="0"/>
                  </a:lnTo>
                  <a:lnTo>
                    <a:pt x="634298" y="515366"/>
                  </a:lnTo>
                  <a:lnTo>
                    <a:pt x="0" y="515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TextBox 45"/>
            <p:cNvSpPr txBox="1"/>
            <p:nvPr/>
          </p:nvSpPr>
          <p:spPr>
            <a:xfrm rot="-1805522">
              <a:off x="162438" y="2658082"/>
              <a:ext cx="7968570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(1)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1805522">
              <a:off x="1258399" y="4481547"/>
              <a:ext cx="4446889" cy="33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Verschicke ein Foto.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1805522">
              <a:off x="4429719" y="4503281"/>
              <a:ext cx="5396002" cy="3750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das Foto.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auf: 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auf: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Wem schickst du das Foto?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Tippe auf den Namen des Tablets.</a:t>
              </a:r>
            </a:p>
            <a:p>
              <a:pPr algn="l">
                <a:lnSpc>
                  <a:spcPts val="29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Das Foto fliegt “unsichtbar” durch die Luft.</a:t>
              </a: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45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" name="Freeform 48"/>
            <p:cNvSpPr/>
            <p:nvPr/>
          </p:nvSpPr>
          <p:spPr>
            <a:xfrm rot="-1805522">
              <a:off x="6112699" y="4770762"/>
              <a:ext cx="386596" cy="375723"/>
            </a:xfrm>
            <a:custGeom>
              <a:avLst/>
              <a:gdLst/>
              <a:ahLst/>
              <a:cxnLst/>
              <a:rect l="l" t="t" r="r" b="b"/>
              <a:pathLst>
                <a:path w="386596" h="375723">
                  <a:moveTo>
                    <a:pt x="0" y="0"/>
                  </a:moveTo>
                  <a:lnTo>
                    <a:pt x="386596" y="0"/>
                  </a:lnTo>
                  <a:lnTo>
                    <a:pt x="386596" y="375723"/>
                  </a:lnTo>
                  <a:lnTo>
                    <a:pt x="0" y="375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 rot="-1805522">
              <a:off x="5721738" y="6137785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8" y="0"/>
                  </a:lnTo>
                  <a:lnTo>
                    <a:pt x="425158" y="425158"/>
                  </a:lnTo>
                  <a:lnTo>
                    <a:pt x="0" y="42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 rot="-1805522">
              <a:off x="5427248" y="5718203"/>
              <a:ext cx="431671" cy="463646"/>
            </a:xfrm>
            <a:custGeom>
              <a:avLst/>
              <a:gdLst/>
              <a:ahLst/>
              <a:cxnLst/>
              <a:rect l="l" t="t" r="r" b="b"/>
              <a:pathLst>
                <a:path w="431671" h="463646">
                  <a:moveTo>
                    <a:pt x="0" y="0"/>
                  </a:moveTo>
                  <a:lnTo>
                    <a:pt x="431671" y="0"/>
                  </a:lnTo>
                  <a:lnTo>
                    <a:pt x="431671" y="463646"/>
                  </a:lnTo>
                  <a:lnTo>
                    <a:pt x="0" y="463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 rot="1379910">
              <a:off x="4499690" y="4292451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8" y="0"/>
                  </a:lnTo>
                  <a:lnTo>
                    <a:pt x="391538" y="391537"/>
                  </a:lnTo>
                  <a:lnTo>
                    <a:pt x="0" y="39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52"/>
            <p:cNvSpPr/>
            <p:nvPr/>
          </p:nvSpPr>
          <p:spPr>
            <a:xfrm flipV="1">
              <a:off x="3979213" y="4668427"/>
              <a:ext cx="639757" cy="484795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 rot="2413745">
              <a:off x="6053693" y="3543135"/>
              <a:ext cx="391537" cy="391537"/>
            </a:xfrm>
            <a:custGeom>
              <a:avLst/>
              <a:gdLst/>
              <a:ahLst/>
              <a:cxnLst/>
              <a:rect l="l" t="t" r="r" b="b"/>
              <a:pathLst>
                <a:path w="391537" h="391537">
                  <a:moveTo>
                    <a:pt x="0" y="0"/>
                  </a:moveTo>
                  <a:lnTo>
                    <a:pt x="391538" y="0"/>
                  </a:lnTo>
                  <a:lnTo>
                    <a:pt x="391538" y="391537"/>
                  </a:lnTo>
                  <a:lnTo>
                    <a:pt x="0" y="39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AutoShape 54"/>
            <p:cNvSpPr/>
            <p:nvPr/>
          </p:nvSpPr>
          <p:spPr>
            <a:xfrm flipV="1">
              <a:off x="5368375" y="3888366"/>
              <a:ext cx="754650" cy="27353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 rot="8865872" flipH="1" flipV="1">
              <a:off x="1529488" y="5823964"/>
              <a:ext cx="2263400" cy="1811749"/>
            </a:xfrm>
            <a:custGeom>
              <a:avLst/>
              <a:gdLst/>
              <a:ahLst/>
              <a:cxnLst/>
              <a:rect l="l" t="t" r="r" b="b"/>
              <a:pathLst>
                <a:path w="2263400" h="1811749">
                  <a:moveTo>
                    <a:pt x="2263400" y="1811750"/>
                  </a:moveTo>
                  <a:lnTo>
                    <a:pt x="0" y="1811750"/>
                  </a:lnTo>
                  <a:lnTo>
                    <a:pt x="0" y="0"/>
                  </a:lnTo>
                  <a:lnTo>
                    <a:pt x="2263400" y="0"/>
                  </a:lnTo>
                  <a:lnTo>
                    <a:pt x="2263400" y="1811750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TextBox 56"/>
            <p:cNvSpPr txBox="1"/>
            <p:nvPr/>
          </p:nvSpPr>
          <p:spPr>
            <a:xfrm rot="-1805522">
              <a:off x="1713608" y="6304410"/>
              <a:ext cx="1880833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Hallo Ida!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Otter</a:t>
              </a:r>
            </a:p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kommt.</a:t>
              </a:r>
            </a:p>
          </p:txBody>
        </p:sp>
        <p:sp>
          <p:nvSpPr>
            <p:cNvPr id="57" name="Freeform 57"/>
            <p:cNvSpPr/>
            <p:nvPr/>
          </p:nvSpPr>
          <p:spPr>
            <a:xfrm rot="8865872" flipH="1" flipV="1">
              <a:off x="7011671" y="1725383"/>
              <a:ext cx="1815998" cy="1453624"/>
            </a:xfrm>
            <a:custGeom>
              <a:avLst/>
              <a:gdLst/>
              <a:ahLst/>
              <a:cxnLst/>
              <a:rect l="l" t="t" r="r" b="b"/>
              <a:pathLst>
                <a:path w="1815998" h="1453624">
                  <a:moveTo>
                    <a:pt x="1815998" y="1453624"/>
                  </a:moveTo>
                  <a:lnTo>
                    <a:pt x="0" y="1453624"/>
                  </a:lnTo>
                  <a:lnTo>
                    <a:pt x="0" y="0"/>
                  </a:lnTo>
                  <a:lnTo>
                    <a:pt x="1815998" y="0"/>
                  </a:lnTo>
                  <a:lnTo>
                    <a:pt x="1815998" y="1453624"/>
                  </a:lnTo>
                  <a:close/>
                </a:path>
              </a:pathLst>
            </a:custGeom>
            <a:blipFill>
              <a:blip r:embed="rId8"/>
              <a:stretch>
                <a:fillRect l="-11769" t="-24412" r="-15301" b="-3433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 rot="-1805522">
              <a:off x="7127458" y="2113797"/>
              <a:ext cx="1509053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Danke,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hab ihn.</a:t>
              </a:r>
            </a:p>
          </p:txBody>
        </p:sp>
        <p:sp>
          <p:nvSpPr>
            <p:cNvPr id="59" name="Freeform 59"/>
            <p:cNvSpPr/>
            <p:nvPr/>
          </p:nvSpPr>
          <p:spPr>
            <a:xfrm rot="-1805522">
              <a:off x="1112040" y="575237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rot="-1805522">
              <a:off x="3326359" y="5195450"/>
              <a:ext cx="578903" cy="562621"/>
            </a:xfrm>
            <a:custGeom>
              <a:avLst/>
              <a:gdLst/>
              <a:ahLst/>
              <a:cxnLst/>
              <a:rect l="l" t="t" r="r" b="b"/>
              <a:pathLst>
                <a:path w="578903" h="562621">
                  <a:moveTo>
                    <a:pt x="0" y="0"/>
                  </a:moveTo>
                  <a:lnTo>
                    <a:pt x="578902" y="0"/>
                  </a:lnTo>
                  <a:lnTo>
                    <a:pt x="578902" y="562621"/>
                  </a:lnTo>
                  <a:lnTo>
                    <a:pt x="0" y="562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 rot="-1805522">
              <a:off x="8218450" y="2843350"/>
              <a:ext cx="1538792" cy="3039589"/>
            </a:xfrm>
            <a:custGeom>
              <a:avLst/>
              <a:gdLst/>
              <a:ahLst/>
              <a:cxnLst/>
              <a:rect l="l" t="t" r="r" b="b"/>
              <a:pathLst>
                <a:path w="1538792" h="3039589">
                  <a:moveTo>
                    <a:pt x="0" y="0"/>
                  </a:moveTo>
                  <a:lnTo>
                    <a:pt x="1538792" y="0"/>
                  </a:lnTo>
                  <a:lnTo>
                    <a:pt x="1538792" y="3039589"/>
                  </a:lnTo>
                  <a:lnTo>
                    <a:pt x="0" y="303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 rot="-1805522">
              <a:off x="2127308" y="6829566"/>
              <a:ext cx="2237907" cy="3358960"/>
            </a:xfrm>
            <a:custGeom>
              <a:avLst/>
              <a:gdLst/>
              <a:ahLst/>
              <a:cxnLst/>
              <a:rect l="l" t="t" r="r" b="b"/>
              <a:pathLst>
                <a:path w="2237907" h="3358960">
                  <a:moveTo>
                    <a:pt x="0" y="0"/>
                  </a:moveTo>
                  <a:lnTo>
                    <a:pt x="2237907" y="0"/>
                  </a:lnTo>
                  <a:lnTo>
                    <a:pt x="2237907" y="3358960"/>
                  </a:lnTo>
                  <a:lnTo>
                    <a:pt x="0" y="3358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77" y="10364616"/>
            <a:ext cx="6726963" cy="246665"/>
            <a:chOff x="0" y="0"/>
            <a:chExt cx="8969283" cy="328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7454" y="175706"/>
            <a:ext cx="6812592" cy="4943681"/>
            <a:chOff x="0" y="0"/>
            <a:chExt cx="9083456" cy="659157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201851"/>
              <a:ext cx="9083456" cy="6389724"/>
              <a:chOff x="0" y="0"/>
              <a:chExt cx="2441479" cy="17174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1479" cy="171745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450">
                    <a:moveTo>
                      <a:pt x="21163" y="0"/>
                    </a:moveTo>
                    <a:lnTo>
                      <a:pt x="2420316" y="0"/>
                    </a:lnTo>
                    <a:cubicBezTo>
                      <a:pt x="2432004" y="0"/>
                      <a:pt x="2441479" y="9475"/>
                      <a:pt x="2441479" y="21163"/>
                    </a:cubicBezTo>
                    <a:lnTo>
                      <a:pt x="2441479" y="1696287"/>
                    </a:lnTo>
                    <a:cubicBezTo>
                      <a:pt x="2441479" y="1707975"/>
                      <a:pt x="2432004" y="1717450"/>
                      <a:pt x="2420316" y="1717450"/>
                    </a:cubicBezTo>
                    <a:lnTo>
                      <a:pt x="21163" y="1717450"/>
                    </a:lnTo>
                    <a:cubicBezTo>
                      <a:pt x="9475" y="1717450"/>
                      <a:pt x="0" y="1707975"/>
                      <a:pt x="0" y="1696287"/>
                    </a:cubicBezTo>
                    <a:lnTo>
                      <a:pt x="0" y="21163"/>
                    </a:lnTo>
                    <a:cubicBezTo>
                      <a:pt x="0" y="9475"/>
                      <a:pt x="9475" y="0"/>
                      <a:pt x="21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1479" cy="174602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2974" y="201940"/>
              <a:ext cx="9037509" cy="2030798"/>
              <a:chOff x="0" y="0"/>
              <a:chExt cx="2437972" cy="54783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972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7831">
                    <a:moveTo>
                      <a:pt x="21271" y="0"/>
                    </a:moveTo>
                    <a:lnTo>
                      <a:pt x="2416701" y="0"/>
                    </a:lnTo>
                    <a:cubicBezTo>
                      <a:pt x="2422342" y="0"/>
                      <a:pt x="2427753" y="2241"/>
                      <a:pt x="2431741" y="6230"/>
                    </a:cubicBezTo>
                    <a:cubicBezTo>
                      <a:pt x="2435731" y="10219"/>
                      <a:pt x="2437972" y="15629"/>
                      <a:pt x="2437972" y="21271"/>
                    </a:cubicBezTo>
                    <a:lnTo>
                      <a:pt x="2437972" y="526561"/>
                    </a:lnTo>
                    <a:cubicBezTo>
                      <a:pt x="2437972" y="532202"/>
                      <a:pt x="2435731" y="537612"/>
                      <a:pt x="2431741" y="541601"/>
                    </a:cubicBezTo>
                    <a:cubicBezTo>
                      <a:pt x="2427753" y="545590"/>
                      <a:pt x="2422342" y="547831"/>
                      <a:pt x="2416701" y="547831"/>
                    </a:cubicBezTo>
                    <a:lnTo>
                      <a:pt x="21271" y="547831"/>
                    </a:lnTo>
                    <a:cubicBezTo>
                      <a:pt x="15629" y="547831"/>
                      <a:pt x="10219" y="545590"/>
                      <a:pt x="6230" y="541601"/>
                    </a:cubicBezTo>
                    <a:cubicBezTo>
                      <a:pt x="2241" y="537612"/>
                      <a:pt x="0" y="532202"/>
                      <a:pt x="0" y="526561"/>
                    </a:cubicBezTo>
                    <a:lnTo>
                      <a:pt x="0" y="21271"/>
                    </a:lnTo>
                    <a:cubicBezTo>
                      <a:pt x="0" y="15629"/>
                      <a:pt x="2241" y="10219"/>
                      <a:pt x="6230" y="6230"/>
                    </a:cubicBezTo>
                    <a:cubicBezTo>
                      <a:pt x="10219" y="2241"/>
                      <a:pt x="15629" y="0"/>
                      <a:pt x="2127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972" cy="576406"/>
              </a:xfrm>
              <a:prstGeom prst="rect">
                <a:avLst/>
              </a:prstGeom>
            </p:spPr>
            <p:txBody>
              <a:bodyPr lIns="54359" tIns="54359" rIns="54359" bIns="5435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3471" y="1525481"/>
              <a:ext cx="9047451" cy="797986"/>
              <a:chOff x="0" y="0"/>
              <a:chExt cx="2440654" cy="21526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40654" cy="215266"/>
              </a:xfrm>
              <a:custGeom>
                <a:avLst/>
                <a:gdLst/>
                <a:ahLst/>
                <a:cxnLst/>
                <a:rect l="l" t="t" r="r" b="b"/>
                <a:pathLst>
                  <a:path w="2440654" h="215266">
                    <a:moveTo>
                      <a:pt x="0" y="0"/>
                    </a:moveTo>
                    <a:lnTo>
                      <a:pt x="2440654" y="0"/>
                    </a:lnTo>
                    <a:lnTo>
                      <a:pt x="2440654" y="215266"/>
                    </a:lnTo>
                    <a:lnTo>
                      <a:pt x="0" y="2152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40654" cy="243841"/>
              </a:xfrm>
              <a:prstGeom prst="rect">
                <a:avLst/>
              </a:prstGeom>
            </p:spPr>
            <p:txBody>
              <a:bodyPr lIns="54359" tIns="54359" rIns="54359" bIns="5435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17958" y="163091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98574" y="54235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(2)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74752" y="1543857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7497840" y="0"/>
              <a:ext cx="1392403" cy="1547450"/>
            </a:xfrm>
            <a:custGeom>
              <a:avLst/>
              <a:gdLst/>
              <a:ahLst/>
              <a:cxnLst/>
              <a:rect l="l" t="t" r="r" b="b"/>
              <a:pathLst>
                <a:path w="1392403" h="1547450">
                  <a:moveTo>
                    <a:pt x="139240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92403" y="1547450"/>
                  </a:lnTo>
                  <a:lnTo>
                    <a:pt x="1392403" y="0"/>
                  </a:lnTo>
                  <a:close/>
                </a:path>
              </a:pathLst>
            </a:custGeom>
            <a:blipFill>
              <a:blip r:embed="rId4"/>
              <a:stretch>
                <a:fillRect l="-128833" t="-10393" r="-108626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 rot="-10800000">
              <a:off x="8429932" y="602945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780562" y="5390882"/>
              <a:ext cx="638577" cy="638577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7497840" y="5399989"/>
              <a:ext cx="609932" cy="609932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2175032" y="1701539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306931" y="1667680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3057510" y="5419526"/>
              <a:ext cx="683657" cy="68365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-5400000">
              <a:off x="421126" y="358568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887271" y="4753305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9"/>
                  </a:lnTo>
                  <a:lnTo>
                    <a:pt x="0" y="42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 rot="-5400000">
              <a:off x="4751608" y="333363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5251277" y="5100238"/>
              <a:ext cx="609932" cy="60993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479191" y="2499243"/>
              <a:ext cx="1343502" cy="1343502"/>
            </a:xfrm>
            <a:custGeom>
              <a:avLst/>
              <a:gdLst/>
              <a:ahLst/>
              <a:cxnLst/>
              <a:rect l="l" t="t" r="r" b="b"/>
              <a:pathLst>
                <a:path w="1343502" h="1343502">
                  <a:moveTo>
                    <a:pt x="0" y="0"/>
                  </a:moveTo>
                  <a:lnTo>
                    <a:pt x="1343502" y="0"/>
                  </a:lnTo>
                  <a:lnTo>
                    <a:pt x="1343502" y="1343502"/>
                  </a:lnTo>
                  <a:lnTo>
                    <a:pt x="0" y="134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6784892" y="2475866"/>
              <a:ext cx="1426472" cy="1426472"/>
            </a:xfrm>
            <a:custGeom>
              <a:avLst/>
              <a:gdLst/>
              <a:ahLst/>
              <a:cxnLst/>
              <a:rect l="l" t="t" r="r" b="b"/>
              <a:pathLst>
                <a:path w="1426472" h="1426472">
                  <a:moveTo>
                    <a:pt x="0" y="0"/>
                  </a:moveTo>
                  <a:lnTo>
                    <a:pt x="1426471" y="0"/>
                  </a:lnTo>
                  <a:lnTo>
                    <a:pt x="1426471" y="1426472"/>
                  </a:lnTo>
                  <a:lnTo>
                    <a:pt x="0" y="1426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 rot="-679807">
              <a:off x="7147109" y="3214501"/>
              <a:ext cx="303443" cy="325920"/>
            </a:xfrm>
            <a:custGeom>
              <a:avLst/>
              <a:gdLst/>
              <a:ahLst/>
              <a:cxnLst/>
              <a:rect l="l" t="t" r="r" b="b"/>
              <a:pathLst>
                <a:path w="303443" h="325920">
                  <a:moveTo>
                    <a:pt x="0" y="0"/>
                  </a:moveTo>
                  <a:lnTo>
                    <a:pt x="303443" y="0"/>
                  </a:lnTo>
                  <a:lnTo>
                    <a:pt x="303443" y="325920"/>
                  </a:lnTo>
                  <a:lnTo>
                    <a:pt x="0" y="325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4879659" y="2286688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1"/>
            <p:cNvSpPr/>
            <p:nvPr/>
          </p:nvSpPr>
          <p:spPr>
            <a:xfrm rot="-585965">
              <a:off x="5139761" y="303218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 rot="-679807">
              <a:off x="5372957" y="3012160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 rot="-5400000">
              <a:off x="2627325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536349" y="4274962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das Foto.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06000" y="4011020"/>
              <a:ext cx="1928957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4722345" y="3751112"/>
              <a:ext cx="1602552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Namen. </a:t>
              </a:r>
            </a:p>
          </p:txBody>
        </p:sp>
        <p:sp>
          <p:nvSpPr>
            <p:cNvPr id="47" name="Freeform 47"/>
            <p:cNvSpPr/>
            <p:nvPr/>
          </p:nvSpPr>
          <p:spPr>
            <a:xfrm rot="-5400000">
              <a:off x="6994793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864174" y="3999431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49" name="Freeform 49"/>
            <p:cNvSpPr/>
            <p:nvPr/>
          </p:nvSpPr>
          <p:spPr>
            <a:xfrm>
              <a:off x="7574040" y="4739977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1"/>
                  </a:lnTo>
                  <a:lnTo>
                    <a:pt x="0" y="414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2589370" y="2504614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57454" y="5270161"/>
            <a:ext cx="6812592" cy="4943681"/>
            <a:chOff x="0" y="0"/>
            <a:chExt cx="9083456" cy="6591574"/>
          </a:xfrm>
        </p:grpSpPr>
        <p:grpSp>
          <p:nvGrpSpPr>
            <p:cNvPr id="52" name="Group 52"/>
            <p:cNvGrpSpPr/>
            <p:nvPr/>
          </p:nvGrpSpPr>
          <p:grpSpPr>
            <a:xfrm>
              <a:off x="0" y="201851"/>
              <a:ext cx="9083456" cy="6389724"/>
              <a:chOff x="0" y="0"/>
              <a:chExt cx="2441479" cy="171745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441479" cy="1717450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7450">
                    <a:moveTo>
                      <a:pt x="21163" y="0"/>
                    </a:moveTo>
                    <a:lnTo>
                      <a:pt x="2420316" y="0"/>
                    </a:lnTo>
                    <a:cubicBezTo>
                      <a:pt x="2432004" y="0"/>
                      <a:pt x="2441479" y="9475"/>
                      <a:pt x="2441479" y="21163"/>
                    </a:cubicBezTo>
                    <a:lnTo>
                      <a:pt x="2441479" y="1696287"/>
                    </a:lnTo>
                    <a:cubicBezTo>
                      <a:pt x="2441479" y="1707975"/>
                      <a:pt x="2432004" y="1717450"/>
                      <a:pt x="2420316" y="1717450"/>
                    </a:cubicBezTo>
                    <a:lnTo>
                      <a:pt x="21163" y="1717450"/>
                    </a:lnTo>
                    <a:cubicBezTo>
                      <a:pt x="9475" y="1717450"/>
                      <a:pt x="0" y="1707975"/>
                      <a:pt x="0" y="1696287"/>
                    </a:cubicBezTo>
                    <a:lnTo>
                      <a:pt x="0" y="21163"/>
                    </a:lnTo>
                    <a:cubicBezTo>
                      <a:pt x="0" y="9475"/>
                      <a:pt x="9475" y="0"/>
                      <a:pt x="21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2441479" cy="174602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22974" y="201940"/>
              <a:ext cx="9037509" cy="2030798"/>
              <a:chOff x="0" y="0"/>
              <a:chExt cx="2437972" cy="547831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437972" cy="547831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547831">
                    <a:moveTo>
                      <a:pt x="21271" y="0"/>
                    </a:moveTo>
                    <a:lnTo>
                      <a:pt x="2416701" y="0"/>
                    </a:lnTo>
                    <a:cubicBezTo>
                      <a:pt x="2422342" y="0"/>
                      <a:pt x="2427753" y="2241"/>
                      <a:pt x="2431741" y="6230"/>
                    </a:cubicBezTo>
                    <a:cubicBezTo>
                      <a:pt x="2435731" y="10219"/>
                      <a:pt x="2437972" y="15629"/>
                      <a:pt x="2437972" y="21271"/>
                    </a:cubicBezTo>
                    <a:lnTo>
                      <a:pt x="2437972" y="526561"/>
                    </a:lnTo>
                    <a:cubicBezTo>
                      <a:pt x="2437972" y="532202"/>
                      <a:pt x="2435731" y="537612"/>
                      <a:pt x="2431741" y="541601"/>
                    </a:cubicBezTo>
                    <a:cubicBezTo>
                      <a:pt x="2427753" y="545590"/>
                      <a:pt x="2422342" y="547831"/>
                      <a:pt x="2416701" y="547831"/>
                    </a:cubicBezTo>
                    <a:lnTo>
                      <a:pt x="21271" y="547831"/>
                    </a:lnTo>
                    <a:cubicBezTo>
                      <a:pt x="15629" y="547831"/>
                      <a:pt x="10219" y="545590"/>
                      <a:pt x="6230" y="541601"/>
                    </a:cubicBezTo>
                    <a:cubicBezTo>
                      <a:pt x="2241" y="537612"/>
                      <a:pt x="0" y="532202"/>
                      <a:pt x="0" y="526561"/>
                    </a:cubicBezTo>
                    <a:lnTo>
                      <a:pt x="0" y="21271"/>
                    </a:lnTo>
                    <a:cubicBezTo>
                      <a:pt x="0" y="15629"/>
                      <a:pt x="2241" y="10219"/>
                      <a:pt x="6230" y="6230"/>
                    </a:cubicBezTo>
                    <a:cubicBezTo>
                      <a:pt x="10219" y="2241"/>
                      <a:pt x="15629" y="0"/>
                      <a:pt x="2127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2437972" cy="576406"/>
              </a:xfrm>
              <a:prstGeom prst="rect">
                <a:avLst/>
              </a:prstGeom>
            </p:spPr>
            <p:txBody>
              <a:bodyPr lIns="54359" tIns="54359" rIns="54359" bIns="5435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13471" y="1525481"/>
              <a:ext cx="9047451" cy="797986"/>
              <a:chOff x="0" y="0"/>
              <a:chExt cx="2440654" cy="215266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440654" cy="215266"/>
              </a:xfrm>
              <a:custGeom>
                <a:avLst/>
                <a:gdLst/>
                <a:ahLst/>
                <a:cxnLst/>
                <a:rect l="l" t="t" r="r" b="b"/>
                <a:pathLst>
                  <a:path w="2440654" h="215266">
                    <a:moveTo>
                      <a:pt x="0" y="0"/>
                    </a:moveTo>
                    <a:lnTo>
                      <a:pt x="2440654" y="0"/>
                    </a:lnTo>
                    <a:lnTo>
                      <a:pt x="2440654" y="215266"/>
                    </a:lnTo>
                    <a:lnTo>
                      <a:pt x="0" y="2152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2440654" cy="243841"/>
              </a:xfrm>
              <a:prstGeom prst="rect">
                <a:avLst/>
              </a:prstGeom>
            </p:spPr>
            <p:txBody>
              <a:bodyPr lIns="54359" tIns="54359" rIns="54359" bIns="5435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61" name="Freeform 61"/>
            <p:cNvSpPr/>
            <p:nvPr/>
          </p:nvSpPr>
          <p:spPr>
            <a:xfrm>
              <a:off x="117958" y="163091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298574" y="542351"/>
              <a:ext cx="824764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verschicken (2)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574752" y="1543857"/>
              <a:ext cx="7768633" cy="425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Nummeriere. </a:t>
              </a:r>
            </a:p>
          </p:txBody>
        </p:sp>
        <p:sp>
          <p:nvSpPr>
            <p:cNvPr id="64" name="Freeform 64"/>
            <p:cNvSpPr/>
            <p:nvPr/>
          </p:nvSpPr>
          <p:spPr>
            <a:xfrm flipH="1">
              <a:off x="7497840" y="0"/>
              <a:ext cx="1392403" cy="1547450"/>
            </a:xfrm>
            <a:custGeom>
              <a:avLst/>
              <a:gdLst/>
              <a:ahLst/>
              <a:cxnLst/>
              <a:rect l="l" t="t" r="r" b="b"/>
              <a:pathLst>
                <a:path w="1392403" h="1547450">
                  <a:moveTo>
                    <a:pt x="1392403" y="0"/>
                  </a:moveTo>
                  <a:lnTo>
                    <a:pt x="0" y="0"/>
                  </a:lnTo>
                  <a:lnTo>
                    <a:pt x="0" y="1547450"/>
                  </a:lnTo>
                  <a:lnTo>
                    <a:pt x="1392403" y="1547450"/>
                  </a:lnTo>
                  <a:lnTo>
                    <a:pt x="1392403" y="0"/>
                  </a:lnTo>
                  <a:close/>
                </a:path>
              </a:pathLst>
            </a:custGeom>
            <a:blipFill>
              <a:blip r:embed="rId4"/>
              <a:stretch>
                <a:fillRect l="-128833" t="-10393" r="-108626" b="-63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65"/>
            <p:cNvSpPr/>
            <p:nvPr/>
          </p:nvSpPr>
          <p:spPr>
            <a:xfrm rot="-10800000">
              <a:off x="8429932" y="6029459"/>
              <a:ext cx="491344" cy="399217"/>
            </a:xfrm>
            <a:custGeom>
              <a:avLst/>
              <a:gdLst/>
              <a:ahLst/>
              <a:cxnLst/>
              <a:rect l="l" t="t" r="r" b="b"/>
              <a:pathLst>
                <a:path w="491344" h="399217">
                  <a:moveTo>
                    <a:pt x="0" y="0"/>
                  </a:moveTo>
                  <a:lnTo>
                    <a:pt x="491344" y="0"/>
                  </a:lnTo>
                  <a:lnTo>
                    <a:pt x="491344" y="399217"/>
                  </a:lnTo>
                  <a:lnTo>
                    <a:pt x="0" y="39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780562" y="5390882"/>
              <a:ext cx="638577" cy="638577"/>
              <a:chOff x="0" y="0"/>
              <a:chExt cx="812800" cy="8128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7497840" y="5399989"/>
              <a:ext cx="609932" cy="609932"/>
              <a:chOff x="0" y="0"/>
              <a:chExt cx="812800" cy="8128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2" name="Freeform 72"/>
            <p:cNvSpPr/>
            <p:nvPr/>
          </p:nvSpPr>
          <p:spPr>
            <a:xfrm>
              <a:off x="2175032" y="1701539"/>
              <a:ext cx="484828" cy="531199"/>
            </a:xfrm>
            <a:custGeom>
              <a:avLst/>
              <a:gdLst/>
              <a:ahLst/>
              <a:cxnLst/>
              <a:rect l="l" t="t" r="r" b="b"/>
              <a:pathLst>
                <a:path w="484828" h="531199">
                  <a:moveTo>
                    <a:pt x="0" y="0"/>
                  </a:moveTo>
                  <a:lnTo>
                    <a:pt x="484828" y="0"/>
                  </a:lnTo>
                  <a:lnTo>
                    <a:pt x="484828" y="531199"/>
                  </a:lnTo>
                  <a:lnTo>
                    <a:pt x="0" y="531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4427" r="-2002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2306931" y="1667680"/>
              <a:ext cx="428821" cy="428821"/>
            </a:xfrm>
            <a:custGeom>
              <a:avLst/>
              <a:gdLst/>
              <a:ahLst/>
              <a:cxnLst/>
              <a:rect l="l" t="t" r="r" b="b"/>
              <a:pathLst>
                <a:path w="428821" h="428821">
                  <a:moveTo>
                    <a:pt x="0" y="0"/>
                  </a:moveTo>
                  <a:lnTo>
                    <a:pt x="428821" y="0"/>
                  </a:lnTo>
                  <a:lnTo>
                    <a:pt x="428821" y="428821"/>
                  </a:lnTo>
                  <a:lnTo>
                    <a:pt x="0" y="428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3057510" y="5419526"/>
              <a:ext cx="683657" cy="683657"/>
              <a:chOff x="0" y="0"/>
              <a:chExt cx="812800" cy="8128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77" name="Freeform 77"/>
            <p:cNvSpPr/>
            <p:nvPr/>
          </p:nvSpPr>
          <p:spPr>
            <a:xfrm rot="-5400000">
              <a:off x="421126" y="358568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887271" y="4753305"/>
              <a:ext cx="425159" cy="425159"/>
            </a:xfrm>
            <a:custGeom>
              <a:avLst/>
              <a:gdLst/>
              <a:ahLst/>
              <a:cxnLst/>
              <a:rect l="l" t="t" r="r" b="b"/>
              <a:pathLst>
                <a:path w="425159" h="425159">
                  <a:moveTo>
                    <a:pt x="0" y="0"/>
                  </a:moveTo>
                  <a:lnTo>
                    <a:pt x="425159" y="0"/>
                  </a:lnTo>
                  <a:lnTo>
                    <a:pt x="425159" y="425159"/>
                  </a:lnTo>
                  <a:lnTo>
                    <a:pt x="0" y="425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79"/>
            <p:cNvSpPr/>
            <p:nvPr/>
          </p:nvSpPr>
          <p:spPr>
            <a:xfrm rot="-5400000">
              <a:off x="4751608" y="3333632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6" y="0"/>
                  </a:lnTo>
                  <a:lnTo>
                    <a:pt x="1544026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5251277" y="5100238"/>
              <a:ext cx="609932" cy="609932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4557" tIns="54557" rIns="54557" bIns="5455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3" name="Freeform 83"/>
            <p:cNvSpPr/>
            <p:nvPr/>
          </p:nvSpPr>
          <p:spPr>
            <a:xfrm>
              <a:off x="479191" y="2499243"/>
              <a:ext cx="1343502" cy="1343502"/>
            </a:xfrm>
            <a:custGeom>
              <a:avLst/>
              <a:gdLst/>
              <a:ahLst/>
              <a:cxnLst/>
              <a:rect l="l" t="t" r="r" b="b"/>
              <a:pathLst>
                <a:path w="1343502" h="1343502">
                  <a:moveTo>
                    <a:pt x="0" y="0"/>
                  </a:moveTo>
                  <a:lnTo>
                    <a:pt x="1343502" y="0"/>
                  </a:lnTo>
                  <a:lnTo>
                    <a:pt x="1343502" y="1343502"/>
                  </a:lnTo>
                  <a:lnTo>
                    <a:pt x="0" y="1343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6784892" y="2475866"/>
              <a:ext cx="1426472" cy="1426472"/>
            </a:xfrm>
            <a:custGeom>
              <a:avLst/>
              <a:gdLst/>
              <a:ahLst/>
              <a:cxnLst/>
              <a:rect l="l" t="t" r="r" b="b"/>
              <a:pathLst>
                <a:path w="1426472" h="1426472">
                  <a:moveTo>
                    <a:pt x="0" y="0"/>
                  </a:moveTo>
                  <a:lnTo>
                    <a:pt x="1426471" y="0"/>
                  </a:lnTo>
                  <a:lnTo>
                    <a:pt x="1426471" y="1426472"/>
                  </a:lnTo>
                  <a:lnTo>
                    <a:pt x="0" y="1426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85"/>
            <p:cNvSpPr/>
            <p:nvPr/>
          </p:nvSpPr>
          <p:spPr>
            <a:xfrm rot="-679807">
              <a:off x="7147109" y="3214501"/>
              <a:ext cx="303443" cy="325920"/>
            </a:xfrm>
            <a:custGeom>
              <a:avLst/>
              <a:gdLst/>
              <a:ahLst/>
              <a:cxnLst/>
              <a:rect l="l" t="t" r="r" b="b"/>
              <a:pathLst>
                <a:path w="303443" h="325920">
                  <a:moveTo>
                    <a:pt x="0" y="0"/>
                  </a:moveTo>
                  <a:lnTo>
                    <a:pt x="303443" y="0"/>
                  </a:lnTo>
                  <a:lnTo>
                    <a:pt x="303443" y="325920"/>
                  </a:lnTo>
                  <a:lnTo>
                    <a:pt x="0" y="325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4879659" y="2286688"/>
              <a:ext cx="1331589" cy="1331589"/>
            </a:xfrm>
            <a:custGeom>
              <a:avLst/>
              <a:gdLst/>
              <a:ahLst/>
              <a:cxnLst/>
              <a:rect l="l" t="t" r="r" b="b"/>
              <a:pathLst>
                <a:path w="1331589" h="1331589">
                  <a:moveTo>
                    <a:pt x="0" y="0"/>
                  </a:moveTo>
                  <a:lnTo>
                    <a:pt x="1331589" y="0"/>
                  </a:lnTo>
                  <a:lnTo>
                    <a:pt x="1331589" y="1331589"/>
                  </a:lnTo>
                  <a:lnTo>
                    <a:pt x="0" y="133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87"/>
            <p:cNvSpPr/>
            <p:nvPr/>
          </p:nvSpPr>
          <p:spPr>
            <a:xfrm rot="-585965">
              <a:off x="5139761" y="3032182"/>
              <a:ext cx="249892" cy="297041"/>
            </a:xfrm>
            <a:custGeom>
              <a:avLst/>
              <a:gdLst/>
              <a:ahLst/>
              <a:cxnLst/>
              <a:rect l="l" t="t" r="r" b="b"/>
              <a:pathLst>
                <a:path w="249892" h="297041">
                  <a:moveTo>
                    <a:pt x="0" y="0"/>
                  </a:moveTo>
                  <a:lnTo>
                    <a:pt x="249892" y="0"/>
                  </a:lnTo>
                  <a:lnTo>
                    <a:pt x="249892" y="297041"/>
                  </a:lnTo>
                  <a:lnTo>
                    <a:pt x="0" y="297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288" t="-3968" r="-68530" b="-5740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88"/>
            <p:cNvSpPr/>
            <p:nvPr/>
          </p:nvSpPr>
          <p:spPr>
            <a:xfrm rot="-679807">
              <a:off x="5372957" y="3012160"/>
              <a:ext cx="234718" cy="252105"/>
            </a:xfrm>
            <a:custGeom>
              <a:avLst/>
              <a:gdLst/>
              <a:ahLst/>
              <a:cxnLst/>
              <a:rect l="l" t="t" r="r" b="b"/>
              <a:pathLst>
                <a:path w="234718" h="252105">
                  <a:moveTo>
                    <a:pt x="0" y="0"/>
                  </a:moveTo>
                  <a:lnTo>
                    <a:pt x="234718" y="0"/>
                  </a:lnTo>
                  <a:lnTo>
                    <a:pt x="234718" y="252105"/>
                  </a:lnTo>
                  <a:lnTo>
                    <a:pt x="0" y="2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89"/>
            <p:cNvSpPr/>
            <p:nvPr/>
          </p:nvSpPr>
          <p:spPr>
            <a:xfrm rot="-5400000">
              <a:off x="2627325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2536349" y="4274962"/>
              <a:ext cx="1760194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das Foto.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206000" y="4011020"/>
              <a:ext cx="1928957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4722345" y="3751112"/>
              <a:ext cx="1602552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den Namen. </a:t>
              </a:r>
            </a:p>
          </p:txBody>
        </p:sp>
        <p:sp>
          <p:nvSpPr>
            <p:cNvPr id="93" name="Freeform 93"/>
            <p:cNvSpPr/>
            <p:nvPr/>
          </p:nvSpPr>
          <p:spPr>
            <a:xfrm rot="-5400000">
              <a:off x="6994793" y="3632866"/>
              <a:ext cx="1544026" cy="1963786"/>
            </a:xfrm>
            <a:custGeom>
              <a:avLst/>
              <a:gdLst/>
              <a:ahLst/>
              <a:cxnLst/>
              <a:rect l="l" t="t" r="r" b="b"/>
              <a:pathLst>
                <a:path w="1544026" h="1963786">
                  <a:moveTo>
                    <a:pt x="0" y="0"/>
                  </a:moveTo>
                  <a:lnTo>
                    <a:pt x="1544027" y="0"/>
                  </a:lnTo>
                  <a:lnTo>
                    <a:pt x="1544027" y="1963785"/>
                  </a:lnTo>
                  <a:lnTo>
                    <a:pt x="0" y="196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6864174" y="3999431"/>
              <a:ext cx="181143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tippe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auf:</a:t>
              </a:r>
            </a:p>
          </p:txBody>
        </p:sp>
        <p:sp>
          <p:nvSpPr>
            <p:cNvPr id="95" name="Freeform 95"/>
            <p:cNvSpPr/>
            <p:nvPr/>
          </p:nvSpPr>
          <p:spPr>
            <a:xfrm>
              <a:off x="7574040" y="4739977"/>
              <a:ext cx="385533" cy="414091"/>
            </a:xfrm>
            <a:custGeom>
              <a:avLst/>
              <a:gdLst/>
              <a:ahLst/>
              <a:cxnLst/>
              <a:rect l="l" t="t" r="r" b="b"/>
              <a:pathLst>
                <a:path w="385533" h="414091">
                  <a:moveTo>
                    <a:pt x="0" y="0"/>
                  </a:moveTo>
                  <a:lnTo>
                    <a:pt x="385533" y="0"/>
                  </a:lnTo>
                  <a:lnTo>
                    <a:pt x="385533" y="414091"/>
                  </a:lnTo>
                  <a:lnTo>
                    <a:pt x="0" y="414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96"/>
            <p:cNvSpPr/>
            <p:nvPr/>
          </p:nvSpPr>
          <p:spPr>
            <a:xfrm>
              <a:off x="2589370" y="2504614"/>
              <a:ext cx="1382130" cy="1382130"/>
            </a:xfrm>
            <a:custGeom>
              <a:avLst/>
              <a:gdLst/>
              <a:ahLst/>
              <a:cxnLst/>
              <a:rect l="l" t="t" r="r" b="b"/>
              <a:pathLst>
                <a:path w="1382130" h="1382130">
                  <a:moveTo>
                    <a:pt x="0" y="0"/>
                  </a:moveTo>
                  <a:lnTo>
                    <a:pt x="1382130" y="0"/>
                  </a:lnTo>
                  <a:lnTo>
                    <a:pt x="1382130" y="1382130"/>
                  </a:lnTo>
                  <a:lnTo>
                    <a:pt x="0" y="1382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Macintosh PowerPoint</Application>
  <PresentationFormat>Benutzerdefiniert</PresentationFormat>
  <Paragraphs>326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Poppins</vt:lpstr>
      <vt:lpstr>Poppins Bold</vt:lpstr>
      <vt:lpstr>Lexend Deca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- bildbasiert</dc:title>
  <cp:lastModifiedBy>Marion Weigelt</cp:lastModifiedBy>
  <cp:revision>1</cp:revision>
  <dcterms:created xsi:type="dcterms:W3CDTF">2006-08-16T00:00:00Z</dcterms:created>
  <dcterms:modified xsi:type="dcterms:W3CDTF">2026-03-24T12:50:25Z</dcterms:modified>
  <dc:identifier>DAHAK6gs920</dc:identifier>
</cp:coreProperties>
</file>