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Lexend Deca" pitchFamily="2" charset="77"/>
      <p:regular r:id="rId7"/>
      <p:bold r:id="rId8"/>
    </p:embeddedFont>
    <p:embeddedFont>
      <p:font typeface="Poppins" pitchFamily="2" charset="77"/>
      <p:regular r:id="rId9"/>
      <p:bold r:id="rId10"/>
      <p:italic r:id="rId11"/>
      <p:boldItalic r:id="rId12"/>
    </p:embeddedFont>
    <p:embeddedFont>
      <p:font typeface="Poppins Bold" pitchFamily="2" charset="7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8586" y="291957"/>
            <a:ext cx="6814352" cy="4830903"/>
            <a:chOff x="0" y="0"/>
            <a:chExt cx="9085802" cy="6441204"/>
          </a:xfrm>
        </p:grpSpPr>
        <p:grpSp>
          <p:nvGrpSpPr>
            <p:cNvPr id="3" name="Group 3"/>
            <p:cNvGrpSpPr/>
            <p:nvPr/>
          </p:nvGrpSpPr>
          <p:grpSpPr>
            <a:xfrm>
              <a:off x="214199" y="3567243"/>
              <a:ext cx="8655059" cy="825179"/>
              <a:chOff x="0" y="0"/>
              <a:chExt cx="2331328" cy="2222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42764" y="0"/>
                    </a:moveTo>
                    <a:lnTo>
                      <a:pt x="2288565" y="0"/>
                    </a:lnTo>
                    <a:cubicBezTo>
                      <a:pt x="2312182" y="0"/>
                      <a:pt x="2331328" y="19146"/>
                      <a:pt x="2331328" y="42764"/>
                    </a:cubicBezTo>
                    <a:lnTo>
                      <a:pt x="2331328" y="179507"/>
                    </a:lnTo>
                    <a:cubicBezTo>
                      <a:pt x="2331328" y="203124"/>
                      <a:pt x="2312182" y="222270"/>
                      <a:pt x="2288565" y="222270"/>
                    </a:cubicBezTo>
                    <a:lnTo>
                      <a:pt x="42764" y="222270"/>
                    </a:lnTo>
                    <a:cubicBezTo>
                      <a:pt x="31422" y="222270"/>
                      <a:pt x="20545" y="217765"/>
                      <a:pt x="12525" y="209745"/>
                    </a:cubicBezTo>
                    <a:cubicBezTo>
                      <a:pt x="4505" y="201725"/>
                      <a:pt x="0" y="190848"/>
                      <a:pt x="0" y="179507"/>
                    </a:cubicBezTo>
                    <a:lnTo>
                      <a:pt x="0" y="42764"/>
                    </a:lnTo>
                    <a:cubicBezTo>
                      <a:pt x="0" y="19146"/>
                      <a:pt x="19146" y="0"/>
                      <a:pt x="427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28275" tIns="28275" rIns="28275" bIns="28275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441204"/>
              <a:chOff x="0" y="0"/>
              <a:chExt cx="2441479" cy="17312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3128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1287">
                    <a:moveTo>
                      <a:pt x="40747" y="0"/>
                    </a:moveTo>
                    <a:lnTo>
                      <a:pt x="2400732" y="0"/>
                    </a:lnTo>
                    <a:cubicBezTo>
                      <a:pt x="2411539" y="0"/>
                      <a:pt x="2421903" y="4293"/>
                      <a:pt x="2429545" y="11934"/>
                    </a:cubicBezTo>
                    <a:cubicBezTo>
                      <a:pt x="2437186" y="19576"/>
                      <a:pt x="2441479" y="29940"/>
                      <a:pt x="2441479" y="40747"/>
                    </a:cubicBezTo>
                    <a:lnTo>
                      <a:pt x="2441479" y="1690540"/>
                    </a:lnTo>
                    <a:cubicBezTo>
                      <a:pt x="2441479" y="1713043"/>
                      <a:pt x="2423236" y="1731287"/>
                      <a:pt x="2400732" y="1731287"/>
                    </a:cubicBezTo>
                    <a:lnTo>
                      <a:pt x="40747" y="1731287"/>
                    </a:lnTo>
                    <a:cubicBezTo>
                      <a:pt x="29940" y="1731287"/>
                      <a:pt x="19576" y="1726994"/>
                      <a:pt x="11934" y="1719352"/>
                    </a:cubicBezTo>
                    <a:cubicBezTo>
                      <a:pt x="4293" y="1711711"/>
                      <a:pt x="0" y="1701346"/>
                      <a:pt x="0" y="1690540"/>
                    </a:cubicBezTo>
                    <a:lnTo>
                      <a:pt x="0" y="40747"/>
                    </a:lnTo>
                    <a:cubicBezTo>
                      <a:pt x="0" y="18243"/>
                      <a:pt x="18243" y="0"/>
                      <a:pt x="407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59862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36" y="0"/>
              <a:ext cx="9047864" cy="1975241"/>
              <a:chOff x="0" y="0"/>
              <a:chExt cx="2440765" cy="53284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0765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40765" h="532844">
                    <a:moveTo>
                      <a:pt x="40907" y="0"/>
                    </a:moveTo>
                    <a:lnTo>
                      <a:pt x="2399858" y="0"/>
                    </a:lnTo>
                    <a:cubicBezTo>
                      <a:pt x="2422450" y="0"/>
                      <a:pt x="2440765" y="18315"/>
                      <a:pt x="2440765" y="40907"/>
                    </a:cubicBezTo>
                    <a:lnTo>
                      <a:pt x="2440765" y="491937"/>
                    </a:lnTo>
                    <a:cubicBezTo>
                      <a:pt x="2440765" y="502786"/>
                      <a:pt x="2436455" y="513191"/>
                      <a:pt x="2428784" y="520862"/>
                    </a:cubicBezTo>
                    <a:cubicBezTo>
                      <a:pt x="2421112" y="528534"/>
                      <a:pt x="2410707" y="532844"/>
                      <a:pt x="2399858" y="532844"/>
                    </a:cubicBezTo>
                    <a:lnTo>
                      <a:pt x="40907" y="532844"/>
                    </a:lnTo>
                    <a:cubicBezTo>
                      <a:pt x="18315" y="532844"/>
                      <a:pt x="0" y="514529"/>
                      <a:pt x="0" y="491937"/>
                    </a:cubicBezTo>
                    <a:lnTo>
                      <a:pt x="0" y="40907"/>
                    </a:lnTo>
                    <a:cubicBezTo>
                      <a:pt x="0" y="18315"/>
                      <a:pt x="18315" y="0"/>
                      <a:pt x="4090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0765" cy="561419"/>
              </a:xfrm>
              <a:prstGeom prst="rect">
                <a:avLst/>
              </a:prstGeom>
            </p:spPr>
            <p:txBody>
              <a:bodyPr lIns="28233" tIns="28233" rIns="28233" bIns="28233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1569" y="1431844"/>
              <a:ext cx="9053231" cy="761007"/>
              <a:chOff x="0" y="0"/>
              <a:chExt cx="2442213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422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2213" h="205290">
                    <a:moveTo>
                      <a:pt x="0" y="0"/>
                    </a:moveTo>
                    <a:lnTo>
                      <a:pt x="2442213" y="0"/>
                    </a:lnTo>
                    <a:lnTo>
                      <a:pt x="24422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42213" cy="233865"/>
              </a:xfrm>
              <a:prstGeom prst="rect">
                <a:avLst/>
              </a:prstGeom>
            </p:spPr>
            <p:txBody>
              <a:bodyPr lIns="28233" tIns="28233" rIns="28233" bIns="28233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26566" y="1623365"/>
              <a:ext cx="7754374" cy="1010292"/>
              <a:chOff x="0" y="0"/>
              <a:chExt cx="2053856" cy="2675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053856" cy="267590"/>
              </a:xfrm>
              <a:custGeom>
                <a:avLst/>
                <a:gdLst/>
                <a:ahLst/>
                <a:cxnLst/>
                <a:rect l="l" t="t" r="r" b="b"/>
                <a:pathLst>
                  <a:path w="2053856" h="267590">
                    <a:moveTo>
                      <a:pt x="47731" y="0"/>
                    </a:moveTo>
                    <a:lnTo>
                      <a:pt x="2006125" y="0"/>
                    </a:lnTo>
                    <a:cubicBezTo>
                      <a:pt x="2018784" y="0"/>
                      <a:pt x="2030924" y="5029"/>
                      <a:pt x="2039876" y="13980"/>
                    </a:cubicBezTo>
                    <a:cubicBezTo>
                      <a:pt x="2048827" y="22931"/>
                      <a:pt x="2053856" y="35072"/>
                      <a:pt x="2053856" y="47731"/>
                    </a:cubicBezTo>
                    <a:lnTo>
                      <a:pt x="2053856" y="219859"/>
                    </a:lnTo>
                    <a:cubicBezTo>
                      <a:pt x="2053856" y="232518"/>
                      <a:pt x="2048827" y="244659"/>
                      <a:pt x="2039876" y="253610"/>
                    </a:cubicBezTo>
                    <a:cubicBezTo>
                      <a:pt x="2030924" y="262561"/>
                      <a:pt x="2018784" y="267590"/>
                      <a:pt x="2006125" y="267590"/>
                    </a:cubicBezTo>
                    <a:lnTo>
                      <a:pt x="47731" y="267590"/>
                    </a:lnTo>
                    <a:cubicBezTo>
                      <a:pt x="35072" y="267590"/>
                      <a:pt x="22931" y="262561"/>
                      <a:pt x="13980" y="253610"/>
                    </a:cubicBezTo>
                    <a:cubicBezTo>
                      <a:pt x="5029" y="244659"/>
                      <a:pt x="0" y="232518"/>
                      <a:pt x="0" y="219859"/>
                    </a:cubicBezTo>
                    <a:lnTo>
                      <a:pt x="0" y="47731"/>
                    </a:lnTo>
                    <a:cubicBezTo>
                      <a:pt x="0" y="35072"/>
                      <a:pt x="5029" y="22931"/>
                      <a:pt x="13980" y="13980"/>
                    </a:cubicBezTo>
                    <a:cubicBezTo>
                      <a:pt x="22931" y="5029"/>
                      <a:pt x="35072" y="0"/>
                      <a:pt x="47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04775"/>
                <a:ext cx="2053856" cy="372365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l">
                  <a:lnSpc>
                    <a:spcPts val="2561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          oder         , </a:t>
                </a:r>
              </a:p>
              <a:p>
                <a:pPr algn="l">
                  <a:lnSpc>
                    <a:spcPts val="2561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sie es erlaubt haben.</a:t>
                </a:r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4994142" y="3196059"/>
              <a:ext cx="3012129" cy="3069556"/>
            </a:xfrm>
            <a:custGeom>
              <a:avLst/>
              <a:gdLst/>
              <a:ahLst/>
              <a:cxnLst/>
              <a:rect l="l" t="t" r="r" b="b"/>
              <a:pathLst>
                <a:path w="3012129" h="3069556">
                  <a:moveTo>
                    <a:pt x="0" y="0"/>
                  </a:moveTo>
                  <a:lnTo>
                    <a:pt x="3012129" y="0"/>
                  </a:lnTo>
                  <a:lnTo>
                    <a:pt x="3012129" y="3069556"/>
                  </a:lnTo>
                  <a:lnTo>
                    <a:pt x="0" y="3069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888" r="-30855" b="-378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1928" y="2907749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26566" y="2844090"/>
              <a:ext cx="6123607" cy="598025"/>
              <a:chOff x="0" y="0"/>
              <a:chExt cx="1621924" cy="15839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621924" cy="158395"/>
              </a:xfrm>
              <a:custGeom>
                <a:avLst/>
                <a:gdLst/>
                <a:ahLst/>
                <a:cxnLst/>
                <a:rect l="l" t="t" r="r" b="b"/>
                <a:pathLst>
                  <a:path w="1621924" h="158395">
                    <a:moveTo>
                      <a:pt x="60442" y="0"/>
                    </a:moveTo>
                    <a:lnTo>
                      <a:pt x="1561482" y="0"/>
                    </a:lnTo>
                    <a:cubicBezTo>
                      <a:pt x="1577512" y="0"/>
                      <a:pt x="1592886" y="6368"/>
                      <a:pt x="1604221" y="17703"/>
                    </a:cubicBezTo>
                    <a:cubicBezTo>
                      <a:pt x="1615556" y="29038"/>
                      <a:pt x="1621924" y="44412"/>
                      <a:pt x="1621924" y="60442"/>
                    </a:cubicBezTo>
                    <a:lnTo>
                      <a:pt x="1621924" y="97954"/>
                    </a:lnTo>
                    <a:cubicBezTo>
                      <a:pt x="1621924" y="113984"/>
                      <a:pt x="1615556" y="129357"/>
                      <a:pt x="1604221" y="140692"/>
                    </a:cubicBezTo>
                    <a:cubicBezTo>
                      <a:pt x="1592886" y="152028"/>
                      <a:pt x="1577512" y="158395"/>
                      <a:pt x="1561482" y="158395"/>
                    </a:cubicBezTo>
                    <a:lnTo>
                      <a:pt x="60442" y="158395"/>
                    </a:lnTo>
                    <a:cubicBezTo>
                      <a:pt x="44412" y="158395"/>
                      <a:pt x="29038" y="152028"/>
                      <a:pt x="17703" y="140692"/>
                    </a:cubicBezTo>
                    <a:cubicBezTo>
                      <a:pt x="6368" y="129357"/>
                      <a:pt x="0" y="113984"/>
                      <a:pt x="0" y="97954"/>
                    </a:cubicBezTo>
                    <a:lnTo>
                      <a:pt x="0" y="60442"/>
                    </a:lnTo>
                    <a:cubicBezTo>
                      <a:pt x="0" y="44412"/>
                      <a:pt x="6368" y="29038"/>
                      <a:pt x="17703" y="17703"/>
                    </a:cubicBezTo>
                    <a:cubicBezTo>
                      <a:pt x="29038" y="6368"/>
                      <a:pt x="44412" y="0"/>
                      <a:pt x="60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1621924" cy="206020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Was ist richtig? Kreuze an.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203400" y="1707317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703082" y="1623365"/>
              <a:ext cx="509927" cy="505146"/>
            </a:xfrm>
            <a:custGeom>
              <a:avLst/>
              <a:gdLst/>
              <a:ahLst/>
              <a:cxnLst/>
              <a:rect l="l" t="t" r="r" b="b"/>
              <a:pathLst>
                <a:path w="509927" h="505146">
                  <a:moveTo>
                    <a:pt x="0" y="0"/>
                  </a:moveTo>
                  <a:lnTo>
                    <a:pt x="509927" y="0"/>
                  </a:lnTo>
                  <a:lnTo>
                    <a:pt x="509927" y="505146"/>
                  </a:lnTo>
                  <a:lnTo>
                    <a:pt x="0" y="505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900501" y="1674077"/>
              <a:ext cx="403722" cy="403722"/>
            </a:xfrm>
            <a:custGeom>
              <a:avLst/>
              <a:gdLst/>
              <a:ahLst/>
              <a:cxnLst/>
              <a:rect l="l" t="t" r="r" b="b"/>
              <a:pathLst>
                <a:path w="403722" h="403722">
                  <a:moveTo>
                    <a:pt x="0" y="0"/>
                  </a:moveTo>
                  <a:lnTo>
                    <a:pt x="403722" y="0"/>
                  </a:lnTo>
                  <a:lnTo>
                    <a:pt x="403722" y="403722"/>
                  </a:lnTo>
                  <a:lnTo>
                    <a:pt x="0" y="403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958045" y="2700415"/>
              <a:ext cx="800070" cy="800070"/>
            </a:xfrm>
            <a:custGeom>
              <a:avLst/>
              <a:gdLst/>
              <a:ahLst/>
              <a:cxnLst/>
              <a:rect l="l" t="t" r="r" b="b"/>
              <a:pathLst>
                <a:path w="800070" h="800070">
                  <a:moveTo>
                    <a:pt x="0" y="0"/>
                  </a:moveTo>
                  <a:lnTo>
                    <a:pt x="800070" y="0"/>
                  </a:lnTo>
                  <a:lnTo>
                    <a:pt x="800070" y="800070"/>
                  </a:lnTo>
                  <a:lnTo>
                    <a:pt x="0" y="800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248991" y="2735009"/>
              <a:ext cx="461050" cy="461050"/>
            </a:xfrm>
            <a:custGeom>
              <a:avLst/>
              <a:gdLst/>
              <a:ahLst/>
              <a:cxnLst/>
              <a:rect l="l" t="t" r="r" b="b"/>
              <a:pathLst>
                <a:path w="461050" h="461050">
                  <a:moveTo>
                    <a:pt x="0" y="0"/>
                  </a:moveTo>
                  <a:lnTo>
                    <a:pt x="461050" y="0"/>
                  </a:lnTo>
                  <a:lnTo>
                    <a:pt x="461050" y="461050"/>
                  </a:lnTo>
                  <a:lnTo>
                    <a:pt x="0" y="461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859749" y="3442115"/>
              <a:ext cx="2928621" cy="2928621"/>
            </a:xfrm>
            <a:custGeom>
              <a:avLst/>
              <a:gdLst/>
              <a:ahLst/>
              <a:cxnLst/>
              <a:rect l="l" t="t" r="r" b="b"/>
              <a:pathLst>
                <a:path w="2928621" h="2928621">
                  <a:moveTo>
                    <a:pt x="0" y="0"/>
                  </a:moveTo>
                  <a:lnTo>
                    <a:pt x="2928621" y="0"/>
                  </a:lnTo>
                  <a:lnTo>
                    <a:pt x="2928621" y="2928621"/>
                  </a:lnTo>
                  <a:lnTo>
                    <a:pt x="0" y="2928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32545" y="342777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Nur mit Erlaubnis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703082" y="5448214"/>
              <a:ext cx="511775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006271" y="5448214"/>
              <a:ext cx="511775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723256">
              <a:off x="4316760" y="89969"/>
              <a:ext cx="981043" cy="1131162"/>
            </a:xfrm>
            <a:custGeom>
              <a:avLst/>
              <a:gdLst/>
              <a:ahLst/>
              <a:cxnLst/>
              <a:rect l="l" t="t" r="r" b="b"/>
              <a:pathLst>
                <a:path w="981043" h="1131162">
                  <a:moveTo>
                    <a:pt x="0" y="0"/>
                  </a:moveTo>
                  <a:lnTo>
                    <a:pt x="981043" y="0"/>
                  </a:lnTo>
                  <a:lnTo>
                    <a:pt x="981043" y="1131162"/>
                  </a:lnTo>
                  <a:lnTo>
                    <a:pt x="0" y="1131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708" t="-2421" r="-1470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68586" y="5443619"/>
            <a:ext cx="6814352" cy="4830903"/>
            <a:chOff x="0" y="0"/>
            <a:chExt cx="9085802" cy="6441204"/>
          </a:xfrm>
        </p:grpSpPr>
        <p:grpSp>
          <p:nvGrpSpPr>
            <p:cNvPr id="37" name="Group 37"/>
            <p:cNvGrpSpPr/>
            <p:nvPr/>
          </p:nvGrpSpPr>
          <p:grpSpPr>
            <a:xfrm>
              <a:off x="214199" y="3567243"/>
              <a:ext cx="8655059" cy="825179"/>
              <a:chOff x="0" y="0"/>
              <a:chExt cx="2331328" cy="22227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42764" y="0"/>
                    </a:moveTo>
                    <a:lnTo>
                      <a:pt x="2288565" y="0"/>
                    </a:lnTo>
                    <a:cubicBezTo>
                      <a:pt x="2312182" y="0"/>
                      <a:pt x="2331328" y="19146"/>
                      <a:pt x="2331328" y="42764"/>
                    </a:cubicBezTo>
                    <a:lnTo>
                      <a:pt x="2331328" y="179507"/>
                    </a:lnTo>
                    <a:cubicBezTo>
                      <a:pt x="2331328" y="203124"/>
                      <a:pt x="2312182" y="222270"/>
                      <a:pt x="2288565" y="222270"/>
                    </a:cubicBezTo>
                    <a:lnTo>
                      <a:pt x="42764" y="222270"/>
                    </a:lnTo>
                    <a:cubicBezTo>
                      <a:pt x="31422" y="222270"/>
                      <a:pt x="20545" y="217765"/>
                      <a:pt x="12525" y="209745"/>
                    </a:cubicBezTo>
                    <a:cubicBezTo>
                      <a:pt x="4505" y="201725"/>
                      <a:pt x="0" y="190848"/>
                      <a:pt x="0" y="179507"/>
                    </a:cubicBezTo>
                    <a:lnTo>
                      <a:pt x="0" y="42764"/>
                    </a:lnTo>
                    <a:cubicBezTo>
                      <a:pt x="0" y="19146"/>
                      <a:pt x="19146" y="0"/>
                      <a:pt x="427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28275" tIns="28275" rIns="28275" bIns="28275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0"/>
              <a:ext cx="9083456" cy="6441204"/>
              <a:chOff x="0" y="0"/>
              <a:chExt cx="2441479" cy="173128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41479" cy="173128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1287">
                    <a:moveTo>
                      <a:pt x="40747" y="0"/>
                    </a:moveTo>
                    <a:lnTo>
                      <a:pt x="2400732" y="0"/>
                    </a:lnTo>
                    <a:cubicBezTo>
                      <a:pt x="2411539" y="0"/>
                      <a:pt x="2421903" y="4293"/>
                      <a:pt x="2429545" y="11934"/>
                    </a:cubicBezTo>
                    <a:cubicBezTo>
                      <a:pt x="2437186" y="19576"/>
                      <a:pt x="2441479" y="29940"/>
                      <a:pt x="2441479" y="40747"/>
                    </a:cubicBezTo>
                    <a:lnTo>
                      <a:pt x="2441479" y="1690540"/>
                    </a:lnTo>
                    <a:cubicBezTo>
                      <a:pt x="2441479" y="1713043"/>
                      <a:pt x="2423236" y="1731287"/>
                      <a:pt x="2400732" y="1731287"/>
                    </a:cubicBezTo>
                    <a:lnTo>
                      <a:pt x="40747" y="1731287"/>
                    </a:lnTo>
                    <a:cubicBezTo>
                      <a:pt x="29940" y="1731287"/>
                      <a:pt x="19576" y="1726994"/>
                      <a:pt x="11934" y="1719352"/>
                    </a:cubicBezTo>
                    <a:cubicBezTo>
                      <a:pt x="4293" y="1711711"/>
                      <a:pt x="0" y="1701346"/>
                      <a:pt x="0" y="1690540"/>
                    </a:cubicBezTo>
                    <a:lnTo>
                      <a:pt x="0" y="40747"/>
                    </a:lnTo>
                    <a:cubicBezTo>
                      <a:pt x="0" y="18243"/>
                      <a:pt x="18243" y="0"/>
                      <a:pt x="407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41479" cy="1759862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6936" y="0"/>
              <a:ext cx="9047864" cy="1975241"/>
              <a:chOff x="0" y="0"/>
              <a:chExt cx="2440765" cy="53284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40765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40765" h="532844">
                    <a:moveTo>
                      <a:pt x="40907" y="0"/>
                    </a:moveTo>
                    <a:lnTo>
                      <a:pt x="2399858" y="0"/>
                    </a:lnTo>
                    <a:cubicBezTo>
                      <a:pt x="2422450" y="0"/>
                      <a:pt x="2440765" y="18315"/>
                      <a:pt x="2440765" y="40907"/>
                    </a:cubicBezTo>
                    <a:lnTo>
                      <a:pt x="2440765" y="491937"/>
                    </a:lnTo>
                    <a:cubicBezTo>
                      <a:pt x="2440765" y="502786"/>
                      <a:pt x="2436455" y="513191"/>
                      <a:pt x="2428784" y="520862"/>
                    </a:cubicBezTo>
                    <a:cubicBezTo>
                      <a:pt x="2421112" y="528534"/>
                      <a:pt x="2410707" y="532844"/>
                      <a:pt x="2399858" y="532844"/>
                    </a:cubicBezTo>
                    <a:lnTo>
                      <a:pt x="40907" y="532844"/>
                    </a:lnTo>
                    <a:cubicBezTo>
                      <a:pt x="18315" y="532844"/>
                      <a:pt x="0" y="514529"/>
                      <a:pt x="0" y="491937"/>
                    </a:cubicBezTo>
                    <a:lnTo>
                      <a:pt x="0" y="40907"/>
                    </a:lnTo>
                    <a:cubicBezTo>
                      <a:pt x="0" y="18315"/>
                      <a:pt x="18315" y="0"/>
                      <a:pt x="4090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40765" cy="561419"/>
              </a:xfrm>
              <a:prstGeom prst="rect">
                <a:avLst/>
              </a:prstGeom>
            </p:spPr>
            <p:txBody>
              <a:bodyPr lIns="28233" tIns="28233" rIns="28233" bIns="28233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1569" y="1431844"/>
              <a:ext cx="9053231" cy="761007"/>
              <a:chOff x="0" y="0"/>
              <a:chExt cx="2442213" cy="20529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4422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2213" h="205290">
                    <a:moveTo>
                      <a:pt x="0" y="0"/>
                    </a:moveTo>
                    <a:lnTo>
                      <a:pt x="2442213" y="0"/>
                    </a:lnTo>
                    <a:lnTo>
                      <a:pt x="24422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2442213" cy="233865"/>
              </a:xfrm>
              <a:prstGeom prst="rect">
                <a:avLst/>
              </a:prstGeom>
            </p:spPr>
            <p:txBody>
              <a:bodyPr lIns="28233" tIns="28233" rIns="28233" bIns="28233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726566" y="1623365"/>
              <a:ext cx="7754374" cy="1010292"/>
              <a:chOff x="0" y="0"/>
              <a:chExt cx="2053856" cy="26759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053856" cy="267590"/>
              </a:xfrm>
              <a:custGeom>
                <a:avLst/>
                <a:gdLst/>
                <a:ahLst/>
                <a:cxnLst/>
                <a:rect l="l" t="t" r="r" b="b"/>
                <a:pathLst>
                  <a:path w="2053856" h="267590">
                    <a:moveTo>
                      <a:pt x="47731" y="0"/>
                    </a:moveTo>
                    <a:lnTo>
                      <a:pt x="2006125" y="0"/>
                    </a:lnTo>
                    <a:cubicBezTo>
                      <a:pt x="2018784" y="0"/>
                      <a:pt x="2030924" y="5029"/>
                      <a:pt x="2039876" y="13980"/>
                    </a:cubicBezTo>
                    <a:cubicBezTo>
                      <a:pt x="2048827" y="22931"/>
                      <a:pt x="2053856" y="35072"/>
                      <a:pt x="2053856" y="47731"/>
                    </a:cubicBezTo>
                    <a:lnTo>
                      <a:pt x="2053856" y="219859"/>
                    </a:lnTo>
                    <a:cubicBezTo>
                      <a:pt x="2053856" y="232518"/>
                      <a:pt x="2048827" y="244659"/>
                      <a:pt x="2039876" y="253610"/>
                    </a:cubicBezTo>
                    <a:cubicBezTo>
                      <a:pt x="2030924" y="262561"/>
                      <a:pt x="2018784" y="267590"/>
                      <a:pt x="2006125" y="267590"/>
                    </a:cubicBezTo>
                    <a:lnTo>
                      <a:pt x="47731" y="267590"/>
                    </a:lnTo>
                    <a:cubicBezTo>
                      <a:pt x="35072" y="267590"/>
                      <a:pt x="22931" y="262561"/>
                      <a:pt x="13980" y="253610"/>
                    </a:cubicBezTo>
                    <a:cubicBezTo>
                      <a:pt x="5029" y="244659"/>
                      <a:pt x="0" y="232518"/>
                      <a:pt x="0" y="219859"/>
                    </a:cubicBezTo>
                    <a:lnTo>
                      <a:pt x="0" y="47731"/>
                    </a:lnTo>
                    <a:cubicBezTo>
                      <a:pt x="0" y="35072"/>
                      <a:pt x="5029" y="22931"/>
                      <a:pt x="13980" y="13980"/>
                    </a:cubicBezTo>
                    <a:cubicBezTo>
                      <a:pt x="22931" y="5029"/>
                      <a:pt x="35072" y="0"/>
                      <a:pt x="47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104775"/>
                <a:ext cx="2053856" cy="372365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l">
                  <a:lnSpc>
                    <a:spcPts val="2561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          oder         , </a:t>
                </a:r>
              </a:p>
              <a:p>
                <a:pPr algn="l">
                  <a:lnSpc>
                    <a:spcPts val="2561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sie es erlaubt haben.</a:t>
                </a:r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4994142" y="3196059"/>
              <a:ext cx="3012129" cy="3069556"/>
            </a:xfrm>
            <a:custGeom>
              <a:avLst/>
              <a:gdLst/>
              <a:ahLst/>
              <a:cxnLst/>
              <a:rect l="l" t="t" r="r" b="b"/>
              <a:pathLst>
                <a:path w="3012129" h="3069556">
                  <a:moveTo>
                    <a:pt x="0" y="0"/>
                  </a:moveTo>
                  <a:lnTo>
                    <a:pt x="3012129" y="0"/>
                  </a:lnTo>
                  <a:lnTo>
                    <a:pt x="3012129" y="3069556"/>
                  </a:lnTo>
                  <a:lnTo>
                    <a:pt x="0" y="3069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888" r="-30855" b="-378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51928" y="2907749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726566" y="2844090"/>
              <a:ext cx="6123607" cy="598025"/>
              <a:chOff x="0" y="0"/>
              <a:chExt cx="1621924" cy="15839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621924" cy="158395"/>
              </a:xfrm>
              <a:custGeom>
                <a:avLst/>
                <a:gdLst/>
                <a:ahLst/>
                <a:cxnLst/>
                <a:rect l="l" t="t" r="r" b="b"/>
                <a:pathLst>
                  <a:path w="1621924" h="158395">
                    <a:moveTo>
                      <a:pt x="60442" y="0"/>
                    </a:moveTo>
                    <a:lnTo>
                      <a:pt x="1561482" y="0"/>
                    </a:lnTo>
                    <a:cubicBezTo>
                      <a:pt x="1577512" y="0"/>
                      <a:pt x="1592886" y="6368"/>
                      <a:pt x="1604221" y="17703"/>
                    </a:cubicBezTo>
                    <a:cubicBezTo>
                      <a:pt x="1615556" y="29038"/>
                      <a:pt x="1621924" y="44412"/>
                      <a:pt x="1621924" y="60442"/>
                    </a:cubicBezTo>
                    <a:lnTo>
                      <a:pt x="1621924" y="97954"/>
                    </a:lnTo>
                    <a:cubicBezTo>
                      <a:pt x="1621924" y="113984"/>
                      <a:pt x="1615556" y="129357"/>
                      <a:pt x="1604221" y="140692"/>
                    </a:cubicBezTo>
                    <a:cubicBezTo>
                      <a:pt x="1592886" y="152028"/>
                      <a:pt x="1577512" y="158395"/>
                      <a:pt x="1561482" y="158395"/>
                    </a:cubicBezTo>
                    <a:lnTo>
                      <a:pt x="60442" y="158395"/>
                    </a:lnTo>
                    <a:cubicBezTo>
                      <a:pt x="44412" y="158395"/>
                      <a:pt x="29038" y="152028"/>
                      <a:pt x="17703" y="140692"/>
                    </a:cubicBezTo>
                    <a:cubicBezTo>
                      <a:pt x="6368" y="129357"/>
                      <a:pt x="0" y="113984"/>
                      <a:pt x="0" y="97954"/>
                    </a:cubicBezTo>
                    <a:lnTo>
                      <a:pt x="0" y="60442"/>
                    </a:lnTo>
                    <a:cubicBezTo>
                      <a:pt x="0" y="44412"/>
                      <a:pt x="6368" y="29038"/>
                      <a:pt x="17703" y="17703"/>
                    </a:cubicBezTo>
                    <a:cubicBezTo>
                      <a:pt x="29038" y="6368"/>
                      <a:pt x="44412" y="0"/>
                      <a:pt x="60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1621924" cy="206020"/>
              </a:xfrm>
              <a:prstGeom prst="rect">
                <a:avLst/>
              </a:prstGeom>
            </p:spPr>
            <p:txBody>
              <a:bodyPr lIns="28336" tIns="28336" rIns="28336" bIns="28336" rtlCol="0" anchor="ctr"/>
              <a:lstStyle/>
              <a:p>
                <a:pPr algn="l">
                  <a:lnSpc>
                    <a:spcPts val="1959"/>
                  </a:lnSpc>
                </a:pPr>
                <a:r>
                  <a:rPr lang="en-US" sz="1399">
                    <a:solidFill>
                      <a:srgbClr val="0A0A0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Was ist richtig? Kreuze an.</a:t>
                </a:r>
              </a:p>
            </p:txBody>
          </p:sp>
        </p:grpSp>
        <p:sp>
          <p:nvSpPr>
            <p:cNvPr id="57" name="Freeform 57"/>
            <p:cNvSpPr/>
            <p:nvPr/>
          </p:nvSpPr>
          <p:spPr>
            <a:xfrm>
              <a:off x="203400" y="1707317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3703082" y="1623365"/>
              <a:ext cx="509927" cy="505146"/>
            </a:xfrm>
            <a:custGeom>
              <a:avLst/>
              <a:gdLst/>
              <a:ahLst/>
              <a:cxnLst/>
              <a:rect l="l" t="t" r="r" b="b"/>
              <a:pathLst>
                <a:path w="509927" h="505146">
                  <a:moveTo>
                    <a:pt x="0" y="0"/>
                  </a:moveTo>
                  <a:lnTo>
                    <a:pt x="509927" y="0"/>
                  </a:lnTo>
                  <a:lnTo>
                    <a:pt x="509927" y="505146"/>
                  </a:lnTo>
                  <a:lnTo>
                    <a:pt x="0" y="505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4900501" y="1674077"/>
              <a:ext cx="403722" cy="403722"/>
            </a:xfrm>
            <a:custGeom>
              <a:avLst/>
              <a:gdLst/>
              <a:ahLst/>
              <a:cxnLst/>
              <a:rect l="l" t="t" r="r" b="b"/>
              <a:pathLst>
                <a:path w="403722" h="403722">
                  <a:moveTo>
                    <a:pt x="0" y="0"/>
                  </a:moveTo>
                  <a:lnTo>
                    <a:pt x="403722" y="0"/>
                  </a:lnTo>
                  <a:lnTo>
                    <a:pt x="403722" y="403722"/>
                  </a:lnTo>
                  <a:lnTo>
                    <a:pt x="0" y="403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3958045" y="2700415"/>
              <a:ext cx="800070" cy="800070"/>
            </a:xfrm>
            <a:custGeom>
              <a:avLst/>
              <a:gdLst/>
              <a:ahLst/>
              <a:cxnLst/>
              <a:rect l="l" t="t" r="r" b="b"/>
              <a:pathLst>
                <a:path w="800070" h="800070">
                  <a:moveTo>
                    <a:pt x="0" y="0"/>
                  </a:moveTo>
                  <a:lnTo>
                    <a:pt x="800070" y="0"/>
                  </a:lnTo>
                  <a:lnTo>
                    <a:pt x="800070" y="800070"/>
                  </a:lnTo>
                  <a:lnTo>
                    <a:pt x="0" y="800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4248991" y="2735009"/>
              <a:ext cx="461050" cy="461050"/>
            </a:xfrm>
            <a:custGeom>
              <a:avLst/>
              <a:gdLst/>
              <a:ahLst/>
              <a:cxnLst/>
              <a:rect l="l" t="t" r="r" b="b"/>
              <a:pathLst>
                <a:path w="461050" h="461050">
                  <a:moveTo>
                    <a:pt x="0" y="0"/>
                  </a:moveTo>
                  <a:lnTo>
                    <a:pt x="461050" y="0"/>
                  </a:lnTo>
                  <a:lnTo>
                    <a:pt x="461050" y="461050"/>
                  </a:lnTo>
                  <a:lnTo>
                    <a:pt x="0" y="461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859749" y="3442115"/>
              <a:ext cx="2928621" cy="2928621"/>
            </a:xfrm>
            <a:custGeom>
              <a:avLst/>
              <a:gdLst/>
              <a:ahLst/>
              <a:cxnLst/>
              <a:rect l="l" t="t" r="r" b="b"/>
              <a:pathLst>
                <a:path w="2928621" h="2928621">
                  <a:moveTo>
                    <a:pt x="0" y="0"/>
                  </a:moveTo>
                  <a:lnTo>
                    <a:pt x="2928621" y="0"/>
                  </a:lnTo>
                  <a:lnTo>
                    <a:pt x="2928621" y="2928621"/>
                  </a:lnTo>
                  <a:lnTo>
                    <a:pt x="0" y="2928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432545" y="342777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Nur mit Erlaubnis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3703082" y="5448214"/>
              <a:ext cx="511775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8006271" y="5448214"/>
              <a:ext cx="511775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</a:p>
          </p:txBody>
        </p:sp>
        <p:sp>
          <p:nvSpPr>
            <p:cNvPr id="66" name="Freeform 66"/>
            <p:cNvSpPr/>
            <p:nvPr/>
          </p:nvSpPr>
          <p:spPr>
            <a:xfrm rot="723256">
              <a:off x="4316760" y="89969"/>
              <a:ext cx="981043" cy="1131162"/>
            </a:xfrm>
            <a:custGeom>
              <a:avLst/>
              <a:gdLst/>
              <a:ahLst/>
              <a:cxnLst/>
              <a:rect l="l" t="t" r="r" b="b"/>
              <a:pathLst>
                <a:path w="981043" h="1131162">
                  <a:moveTo>
                    <a:pt x="0" y="0"/>
                  </a:moveTo>
                  <a:lnTo>
                    <a:pt x="981043" y="0"/>
                  </a:lnTo>
                  <a:lnTo>
                    <a:pt x="981043" y="1131162"/>
                  </a:lnTo>
                  <a:lnTo>
                    <a:pt x="0" y="1131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708" t="-2421" r="-1470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3576" y="291808"/>
            <a:ext cx="7392147" cy="4883754"/>
            <a:chOff x="0" y="0"/>
            <a:chExt cx="985619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434612"/>
              <a:chOff x="0" y="0"/>
              <a:chExt cx="2441479" cy="17295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51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6786"/>
                    </a:lnTo>
                    <a:cubicBezTo>
                      <a:pt x="2441479" y="1719339"/>
                      <a:pt x="2431304" y="1729515"/>
                      <a:pt x="2418751" y="1729515"/>
                    </a:cubicBezTo>
                    <a:lnTo>
                      <a:pt x="22728" y="1729515"/>
                    </a:lnTo>
                    <a:cubicBezTo>
                      <a:pt x="10176" y="1729515"/>
                      <a:pt x="0" y="1719339"/>
                      <a:pt x="0" y="170678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700" y="0"/>
              <a:ext cx="9054322" cy="1962541"/>
              <a:chOff x="0" y="0"/>
              <a:chExt cx="2442507" cy="5294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2507" cy="529418"/>
              </a:xfrm>
              <a:custGeom>
                <a:avLst/>
                <a:gdLst/>
                <a:ahLst/>
                <a:cxnLst/>
                <a:rect l="l" t="t" r="r" b="b"/>
                <a:pathLst>
                  <a:path w="2442507" h="529418">
                    <a:moveTo>
                      <a:pt x="22801" y="0"/>
                    </a:moveTo>
                    <a:lnTo>
                      <a:pt x="2419706" y="0"/>
                    </a:lnTo>
                    <a:cubicBezTo>
                      <a:pt x="2425753" y="0"/>
                      <a:pt x="2431553" y="2402"/>
                      <a:pt x="2435829" y="6678"/>
                    </a:cubicBezTo>
                    <a:cubicBezTo>
                      <a:pt x="2440105" y="10954"/>
                      <a:pt x="2442507" y="16754"/>
                      <a:pt x="2442507" y="22801"/>
                    </a:cubicBezTo>
                    <a:lnTo>
                      <a:pt x="2442507" y="506616"/>
                    </a:lnTo>
                    <a:cubicBezTo>
                      <a:pt x="2442507" y="519209"/>
                      <a:pt x="2432299" y="529418"/>
                      <a:pt x="2419706" y="529418"/>
                    </a:cubicBezTo>
                    <a:lnTo>
                      <a:pt x="22801" y="529418"/>
                    </a:lnTo>
                    <a:cubicBezTo>
                      <a:pt x="10209" y="529418"/>
                      <a:pt x="0" y="519209"/>
                      <a:pt x="0" y="506616"/>
                    </a:cubicBezTo>
                    <a:lnTo>
                      <a:pt x="0" y="22801"/>
                    </a:lnTo>
                    <a:cubicBezTo>
                      <a:pt x="0" y="10209"/>
                      <a:pt x="10209" y="0"/>
                      <a:pt x="2280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2507" cy="557993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0707" y="1485997"/>
              <a:ext cx="9057546" cy="656459"/>
              <a:chOff x="0" y="0"/>
              <a:chExt cx="2443377" cy="17708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3377" cy="177087"/>
              </a:xfrm>
              <a:custGeom>
                <a:avLst/>
                <a:gdLst/>
                <a:ahLst/>
                <a:cxnLst/>
                <a:rect l="l" t="t" r="r" b="b"/>
                <a:pathLst>
                  <a:path w="2443377" h="177087">
                    <a:moveTo>
                      <a:pt x="0" y="0"/>
                    </a:moveTo>
                    <a:lnTo>
                      <a:pt x="2443377" y="0"/>
                    </a:lnTo>
                    <a:lnTo>
                      <a:pt x="2443377" y="177087"/>
                    </a:lnTo>
                    <a:lnTo>
                      <a:pt x="0" y="1770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3377" cy="20566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84196" y="2552100"/>
              <a:ext cx="9072000" cy="2219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Kamera-App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Richte das Tablet auf dein Federmäppchen.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weißen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Auslöser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3507494" y="4293883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9" y="0"/>
                  </a:lnTo>
                  <a:lnTo>
                    <a:pt x="619259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867970" y="2547896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6" y="0"/>
                  </a:lnTo>
                  <a:lnTo>
                    <a:pt x="613566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046020" y="3697531"/>
              <a:ext cx="548352" cy="548352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5124909" y="3776420"/>
              <a:ext cx="390574" cy="390574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71731" y="1744930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04076" y="5492542"/>
              <a:ext cx="5302836" cy="733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Vergleicht eure Fotos. </a:t>
              </a:r>
            </a:p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Gebt einander Tipps.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256989" y="5706630"/>
              <a:ext cx="509144" cy="395759"/>
            </a:xfrm>
            <a:custGeom>
              <a:avLst/>
              <a:gdLst/>
              <a:ahLst/>
              <a:cxnLst/>
              <a:rect l="l" t="t" r="r" b="b"/>
              <a:pathLst>
                <a:path w="509144" h="395759">
                  <a:moveTo>
                    <a:pt x="0" y="0"/>
                  </a:moveTo>
                  <a:lnTo>
                    <a:pt x="509144" y="0"/>
                  </a:lnTo>
                  <a:lnTo>
                    <a:pt x="509144" y="395758"/>
                  </a:lnTo>
                  <a:lnTo>
                    <a:pt x="0" y="395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37782" y="374780"/>
              <a:ext cx="8522399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(1)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84196" y="1830421"/>
              <a:ext cx="570925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dein Federmäppchen.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124909" y="4547179"/>
              <a:ext cx="1513844" cy="74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50"/>
                </a:lnSpc>
              </a:pPr>
              <a:endParaRPr/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finde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gut.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227197" y="4361205"/>
              <a:ext cx="1513844" cy="739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verbessern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6468992" y="1496696"/>
              <a:ext cx="2504075" cy="2102399"/>
            </a:xfrm>
            <a:custGeom>
              <a:avLst/>
              <a:gdLst/>
              <a:ahLst/>
              <a:cxnLst/>
              <a:rect l="l" t="t" r="r" b="b"/>
              <a:pathLst>
                <a:path w="2504075" h="2102399">
                  <a:moveTo>
                    <a:pt x="0" y="0"/>
                  </a:moveTo>
                  <a:lnTo>
                    <a:pt x="2504076" y="0"/>
                  </a:lnTo>
                  <a:lnTo>
                    <a:pt x="2504076" y="2102399"/>
                  </a:lnTo>
                  <a:lnTo>
                    <a:pt x="0" y="2102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1271" b="-4749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1410601">
              <a:off x="6491498" y="5223183"/>
              <a:ext cx="858282" cy="1165682"/>
            </a:xfrm>
            <a:custGeom>
              <a:avLst/>
              <a:gdLst/>
              <a:ahLst/>
              <a:cxnLst/>
              <a:rect l="l" t="t" r="r" b="b"/>
              <a:pathLst>
                <a:path w="858282" h="1165682">
                  <a:moveTo>
                    <a:pt x="0" y="0"/>
                  </a:moveTo>
                  <a:lnTo>
                    <a:pt x="858282" y="0"/>
                  </a:lnTo>
                  <a:lnTo>
                    <a:pt x="858282" y="1165682"/>
                  </a:lnTo>
                  <a:lnTo>
                    <a:pt x="0" y="116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305162" y="4265723"/>
              <a:ext cx="1357913" cy="1260005"/>
            </a:xfrm>
            <a:custGeom>
              <a:avLst/>
              <a:gdLst/>
              <a:ahLst/>
              <a:cxnLst/>
              <a:rect l="l" t="t" r="r" b="b"/>
              <a:pathLst>
                <a:path w="1357913" h="1260005">
                  <a:moveTo>
                    <a:pt x="0" y="0"/>
                  </a:moveTo>
                  <a:lnTo>
                    <a:pt x="1357913" y="0"/>
                  </a:lnTo>
                  <a:lnTo>
                    <a:pt x="1357913" y="1260005"/>
                  </a:lnTo>
                  <a:lnTo>
                    <a:pt x="0" y="1260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88" r="-24116" b="-10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 rot="-10800000">
              <a:off x="8229038" y="5700817"/>
              <a:ext cx="735175" cy="597330"/>
            </a:xfrm>
            <a:custGeom>
              <a:avLst/>
              <a:gdLst/>
              <a:ahLst/>
              <a:cxnLst/>
              <a:rect l="l" t="t" r="r" b="b"/>
              <a:pathLst>
                <a:path w="735175" h="597330">
                  <a:moveTo>
                    <a:pt x="0" y="0"/>
                  </a:moveTo>
                  <a:lnTo>
                    <a:pt x="735175" y="0"/>
                  </a:lnTo>
                  <a:lnTo>
                    <a:pt x="735175" y="597330"/>
                  </a:lnTo>
                  <a:lnTo>
                    <a:pt x="0" y="597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5260929" y="4667809"/>
              <a:ext cx="1213498" cy="1137480"/>
            </a:xfrm>
            <a:custGeom>
              <a:avLst/>
              <a:gdLst/>
              <a:ahLst/>
              <a:cxnLst/>
              <a:rect l="l" t="t" r="r" b="b"/>
              <a:pathLst>
                <a:path w="1213498" h="1137480">
                  <a:moveTo>
                    <a:pt x="0" y="0"/>
                  </a:moveTo>
                  <a:lnTo>
                    <a:pt x="1213498" y="0"/>
                  </a:lnTo>
                  <a:lnTo>
                    <a:pt x="1213498" y="1137480"/>
                  </a:lnTo>
                  <a:lnTo>
                    <a:pt x="0" y="113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28" r="-2411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41856" y="5443471"/>
            <a:ext cx="7392147" cy="4883754"/>
            <a:chOff x="0" y="0"/>
            <a:chExt cx="9856196" cy="6511672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9083456" cy="6434612"/>
              <a:chOff x="0" y="0"/>
              <a:chExt cx="2441479" cy="172951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41479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51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6786"/>
                    </a:lnTo>
                    <a:cubicBezTo>
                      <a:pt x="2441479" y="1719339"/>
                      <a:pt x="2431304" y="1729515"/>
                      <a:pt x="2418751" y="1729515"/>
                    </a:cubicBezTo>
                    <a:lnTo>
                      <a:pt x="22728" y="1729515"/>
                    </a:lnTo>
                    <a:cubicBezTo>
                      <a:pt x="10176" y="1729515"/>
                      <a:pt x="0" y="1719339"/>
                      <a:pt x="0" y="170678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41479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700" y="0"/>
              <a:ext cx="9054322" cy="1962541"/>
              <a:chOff x="0" y="0"/>
              <a:chExt cx="2442507" cy="52941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42507" cy="529418"/>
              </a:xfrm>
              <a:custGeom>
                <a:avLst/>
                <a:gdLst/>
                <a:ahLst/>
                <a:cxnLst/>
                <a:rect l="l" t="t" r="r" b="b"/>
                <a:pathLst>
                  <a:path w="2442507" h="529418">
                    <a:moveTo>
                      <a:pt x="22801" y="0"/>
                    </a:moveTo>
                    <a:lnTo>
                      <a:pt x="2419706" y="0"/>
                    </a:lnTo>
                    <a:cubicBezTo>
                      <a:pt x="2425753" y="0"/>
                      <a:pt x="2431553" y="2402"/>
                      <a:pt x="2435829" y="6678"/>
                    </a:cubicBezTo>
                    <a:cubicBezTo>
                      <a:pt x="2440105" y="10954"/>
                      <a:pt x="2442507" y="16754"/>
                      <a:pt x="2442507" y="22801"/>
                    </a:cubicBezTo>
                    <a:lnTo>
                      <a:pt x="2442507" y="506616"/>
                    </a:lnTo>
                    <a:cubicBezTo>
                      <a:pt x="2442507" y="519209"/>
                      <a:pt x="2432299" y="529418"/>
                      <a:pt x="2419706" y="529418"/>
                    </a:cubicBezTo>
                    <a:lnTo>
                      <a:pt x="22801" y="529418"/>
                    </a:lnTo>
                    <a:cubicBezTo>
                      <a:pt x="10209" y="529418"/>
                      <a:pt x="0" y="519209"/>
                      <a:pt x="0" y="506616"/>
                    </a:cubicBezTo>
                    <a:lnTo>
                      <a:pt x="0" y="22801"/>
                    </a:lnTo>
                    <a:cubicBezTo>
                      <a:pt x="0" y="10209"/>
                      <a:pt x="10209" y="0"/>
                      <a:pt x="2280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42507" cy="557993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0707" y="1485997"/>
              <a:ext cx="9057546" cy="656459"/>
              <a:chOff x="0" y="0"/>
              <a:chExt cx="2443377" cy="177087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43377" cy="177087"/>
              </a:xfrm>
              <a:custGeom>
                <a:avLst/>
                <a:gdLst/>
                <a:ahLst/>
                <a:cxnLst/>
                <a:rect l="l" t="t" r="r" b="b"/>
                <a:pathLst>
                  <a:path w="2443377" h="177087">
                    <a:moveTo>
                      <a:pt x="0" y="0"/>
                    </a:moveTo>
                    <a:lnTo>
                      <a:pt x="2443377" y="0"/>
                    </a:lnTo>
                    <a:lnTo>
                      <a:pt x="2443377" y="177087"/>
                    </a:lnTo>
                    <a:lnTo>
                      <a:pt x="0" y="1770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43377" cy="20566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784196" y="2552100"/>
              <a:ext cx="9072000" cy="2219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Kamera-App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Richte das Tablet auf dein Federmäppchen.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weißen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Auslöser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49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Öffne die </a:t>
              </a:r>
              <a:r>
                <a:rPr lang="en-US" sz="13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Foto-App.</a:t>
              </a: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3507494" y="4293883"/>
              <a:ext cx="619258" cy="601842"/>
            </a:xfrm>
            <a:custGeom>
              <a:avLst/>
              <a:gdLst/>
              <a:ahLst/>
              <a:cxnLst/>
              <a:rect l="l" t="t" r="r" b="b"/>
              <a:pathLst>
                <a:path w="619258" h="601842">
                  <a:moveTo>
                    <a:pt x="0" y="0"/>
                  </a:moveTo>
                  <a:lnTo>
                    <a:pt x="619259" y="0"/>
                  </a:lnTo>
                  <a:lnTo>
                    <a:pt x="619259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3867970" y="2547896"/>
              <a:ext cx="613566" cy="607814"/>
            </a:xfrm>
            <a:custGeom>
              <a:avLst/>
              <a:gdLst/>
              <a:ahLst/>
              <a:cxnLst/>
              <a:rect l="l" t="t" r="r" b="b"/>
              <a:pathLst>
                <a:path w="613566" h="607814">
                  <a:moveTo>
                    <a:pt x="0" y="0"/>
                  </a:moveTo>
                  <a:lnTo>
                    <a:pt x="613566" y="0"/>
                  </a:lnTo>
                  <a:lnTo>
                    <a:pt x="613566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5046020" y="3697531"/>
              <a:ext cx="548352" cy="54835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124909" y="3776420"/>
              <a:ext cx="390574" cy="390574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7644" tIns="97644" rIns="97644" bIns="97644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271731" y="1744930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904076" y="5492542"/>
              <a:ext cx="5302836" cy="733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Vergleicht eure Fotos. </a:t>
              </a:r>
            </a:p>
            <a:p>
              <a:pPr algn="l">
                <a:lnSpc>
                  <a:spcPts val="2295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Gebt einander Tipps.</a:t>
              </a:r>
            </a:p>
          </p:txBody>
        </p:sp>
        <p:sp>
          <p:nvSpPr>
            <p:cNvPr id="57" name="Freeform 57"/>
            <p:cNvSpPr/>
            <p:nvPr/>
          </p:nvSpPr>
          <p:spPr>
            <a:xfrm>
              <a:off x="256989" y="5706630"/>
              <a:ext cx="509144" cy="395759"/>
            </a:xfrm>
            <a:custGeom>
              <a:avLst/>
              <a:gdLst/>
              <a:ahLst/>
              <a:cxnLst/>
              <a:rect l="l" t="t" r="r" b="b"/>
              <a:pathLst>
                <a:path w="509144" h="395759">
                  <a:moveTo>
                    <a:pt x="0" y="0"/>
                  </a:moveTo>
                  <a:lnTo>
                    <a:pt x="509144" y="0"/>
                  </a:lnTo>
                  <a:lnTo>
                    <a:pt x="509144" y="395758"/>
                  </a:lnTo>
                  <a:lnTo>
                    <a:pt x="0" y="395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437782" y="374780"/>
              <a:ext cx="8522399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(1)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84196" y="1830421"/>
              <a:ext cx="570925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Fotografiere dein Federmäppchen.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5124909" y="4547179"/>
              <a:ext cx="1513844" cy="74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50"/>
                </a:lnSpc>
              </a:pPr>
              <a:endParaRPr/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finde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gut. 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227197" y="4361205"/>
              <a:ext cx="1513844" cy="739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verbessern</a:t>
              </a:r>
            </a:p>
          </p:txBody>
        </p:sp>
        <p:sp>
          <p:nvSpPr>
            <p:cNvPr id="62" name="Freeform 62"/>
            <p:cNvSpPr/>
            <p:nvPr/>
          </p:nvSpPr>
          <p:spPr>
            <a:xfrm>
              <a:off x="6468992" y="1496696"/>
              <a:ext cx="2504075" cy="2102399"/>
            </a:xfrm>
            <a:custGeom>
              <a:avLst/>
              <a:gdLst/>
              <a:ahLst/>
              <a:cxnLst/>
              <a:rect l="l" t="t" r="r" b="b"/>
              <a:pathLst>
                <a:path w="2504075" h="2102399">
                  <a:moveTo>
                    <a:pt x="0" y="0"/>
                  </a:moveTo>
                  <a:lnTo>
                    <a:pt x="2504076" y="0"/>
                  </a:lnTo>
                  <a:lnTo>
                    <a:pt x="2504076" y="2102399"/>
                  </a:lnTo>
                  <a:lnTo>
                    <a:pt x="0" y="2102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1271" b="-4749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 rot="1410601">
              <a:off x="6491498" y="5223183"/>
              <a:ext cx="858282" cy="1165682"/>
            </a:xfrm>
            <a:custGeom>
              <a:avLst/>
              <a:gdLst/>
              <a:ahLst/>
              <a:cxnLst/>
              <a:rect l="l" t="t" r="r" b="b"/>
              <a:pathLst>
                <a:path w="858282" h="1165682">
                  <a:moveTo>
                    <a:pt x="0" y="0"/>
                  </a:moveTo>
                  <a:lnTo>
                    <a:pt x="858282" y="0"/>
                  </a:lnTo>
                  <a:lnTo>
                    <a:pt x="858282" y="1165682"/>
                  </a:lnTo>
                  <a:lnTo>
                    <a:pt x="0" y="116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3232" t="-18723" r="-17250" b="-188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7305162" y="4265723"/>
              <a:ext cx="1357913" cy="1260005"/>
            </a:xfrm>
            <a:custGeom>
              <a:avLst/>
              <a:gdLst/>
              <a:ahLst/>
              <a:cxnLst/>
              <a:rect l="l" t="t" r="r" b="b"/>
              <a:pathLst>
                <a:path w="1357913" h="1260005">
                  <a:moveTo>
                    <a:pt x="0" y="0"/>
                  </a:moveTo>
                  <a:lnTo>
                    <a:pt x="1357913" y="0"/>
                  </a:lnTo>
                  <a:lnTo>
                    <a:pt x="1357913" y="1260005"/>
                  </a:lnTo>
                  <a:lnTo>
                    <a:pt x="0" y="1260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88" r="-24116" b="-10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-10800000">
              <a:off x="8229038" y="5700817"/>
              <a:ext cx="735175" cy="597330"/>
            </a:xfrm>
            <a:custGeom>
              <a:avLst/>
              <a:gdLst/>
              <a:ahLst/>
              <a:cxnLst/>
              <a:rect l="l" t="t" r="r" b="b"/>
              <a:pathLst>
                <a:path w="735175" h="597330">
                  <a:moveTo>
                    <a:pt x="0" y="0"/>
                  </a:moveTo>
                  <a:lnTo>
                    <a:pt x="735175" y="0"/>
                  </a:lnTo>
                  <a:lnTo>
                    <a:pt x="735175" y="597330"/>
                  </a:lnTo>
                  <a:lnTo>
                    <a:pt x="0" y="597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5260929" y="4667809"/>
              <a:ext cx="1213498" cy="1137480"/>
            </a:xfrm>
            <a:custGeom>
              <a:avLst/>
              <a:gdLst/>
              <a:ahLst/>
              <a:cxnLst/>
              <a:rect l="l" t="t" r="r" b="b"/>
              <a:pathLst>
                <a:path w="1213498" h="1137480">
                  <a:moveTo>
                    <a:pt x="0" y="0"/>
                  </a:moveTo>
                  <a:lnTo>
                    <a:pt x="1213498" y="0"/>
                  </a:lnTo>
                  <a:lnTo>
                    <a:pt x="1213498" y="1137480"/>
                  </a:lnTo>
                  <a:lnTo>
                    <a:pt x="0" y="113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915" t="-5928" r="-2411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807" y="297587"/>
            <a:ext cx="6814352" cy="4825959"/>
            <a:chOff x="0" y="0"/>
            <a:chExt cx="9085802" cy="6434612"/>
          </a:xfrm>
        </p:grpSpPr>
        <p:grpSp>
          <p:nvGrpSpPr>
            <p:cNvPr id="3" name="Group 3"/>
            <p:cNvGrpSpPr/>
            <p:nvPr/>
          </p:nvGrpSpPr>
          <p:grpSpPr>
            <a:xfrm>
              <a:off x="214199" y="3567243"/>
              <a:ext cx="8655059" cy="825179"/>
              <a:chOff x="0" y="0"/>
              <a:chExt cx="2331328" cy="2222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434612"/>
              <a:chOff x="0" y="0"/>
              <a:chExt cx="2441479" cy="172951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51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6786"/>
                    </a:lnTo>
                    <a:cubicBezTo>
                      <a:pt x="2441479" y="1719339"/>
                      <a:pt x="2431304" y="1729515"/>
                      <a:pt x="2418751" y="1729515"/>
                    </a:cubicBezTo>
                    <a:lnTo>
                      <a:pt x="22728" y="1729515"/>
                    </a:lnTo>
                    <a:cubicBezTo>
                      <a:pt x="10176" y="1729515"/>
                      <a:pt x="0" y="1719339"/>
                      <a:pt x="0" y="170678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36" y="0"/>
              <a:ext cx="9047864" cy="1975241"/>
              <a:chOff x="0" y="0"/>
              <a:chExt cx="2440765" cy="53284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0765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40765" h="532844">
                    <a:moveTo>
                      <a:pt x="22818" y="0"/>
                    </a:moveTo>
                    <a:lnTo>
                      <a:pt x="2417947" y="0"/>
                    </a:lnTo>
                    <a:cubicBezTo>
                      <a:pt x="2430549" y="0"/>
                      <a:pt x="2440765" y="10216"/>
                      <a:pt x="2440765" y="22818"/>
                    </a:cubicBezTo>
                    <a:lnTo>
                      <a:pt x="2440765" y="510026"/>
                    </a:lnTo>
                    <a:cubicBezTo>
                      <a:pt x="2440765" y="522628"/>
                      <a:pt x="2430549" y="532844"/>
                      <a:pt x="2417947" y="532844"/>
                    </a:cubicBezTo>
                    <a:lnTo>
                      <a:pt x="22818" y="532844"/>
                    </a:lnTo>
                    <a:cubicBezTo>
                      <a:pt x="10216" y="532844"/>
                      <a:pt x="0" y="522628"/>
                      <a:pt x="0" y="510026"/>
                    </a:cubicBezTo>
                    <a:lnTo>
                      <a:pt x="0" y="22818"/>
                    </a:lnTo>
                    <a:cubicBezTo>
                      <a:pt x="0" y="10216"/>
                      <a:pt x="10216" y="0"/>
                      <a:pt x="2281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0765" cy="56141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1569" y="1431844"/>
              <a:ext cx="9053231" cy="761007"/>
              <a:chOff x="0" y="0"/>
              <a:chExt cx="2442213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422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2213" h="205290">
                    <a:moveTo>
                      <a:pt x="0" y="0"/>
                    </a:moveTo>
                    <a:lnTo>
                      <a:pt x="2442213" y="0"/>
                    </a:lnTo>
                    <a:lnTo>
                      <a:pt x="24422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4221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32545" y="342777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(2)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4842276" y="417382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499736" y="4164903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 öffnen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5724927" y="5157206"/>
              <a:ext cx="711767" cy="601842"/>
            </a:xfrm>
            <a:custGeom>
              <a:avLst/>
              <a:gdLst/>
              <a:ahLst/>
              <a:cxnLst/>
              <a:rect l="l" t="t" r="r" b="b"/>
              <a:pathLst>
                <a:path w="711767" h="601842">
                  <a:moveTo>
                    <a:pt x="0" y="0"/>
                  </a:moveTo>
                  <a:lnTo>
                    <a:pt x="711767" y="0"/>
                  </a:lnTo>
                  <a:lnTo>
                    <a:pt x="711767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 rot="-5400000">
              <a:off x="424078" y="415140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7009209" y="418254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841645" y="4547822"/>
              <a:ext cx="1811430" cy="831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Kamera-App öffnen</a:t>
              </a:r>
            </a:p>
            <a:p>
              <a:pPr algn="ctr">
                <a:lnSpc>
                  <a:spcPts val="161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7409606" y="5164435"/>
              <a:ext cx="705224" cy="607814"/>
            </a:xfrm>
            <a:custGeom>
              <a:avLst/>
              <a:gdLst/>
              <a:ahLst/>
              <a:cxnLst/>
              <a:rect l="l" t="t" r="r" b="b"/>
              <a:pathLst>
                <a:path w="705224" h="607814">
                  <a:moveTo>
                    <a:pt x="0" y="0"/>
                  </a:moveTo>
                  <a:lnTo>
                    <a:pt x="705224" y="0"/>
                  </a:lnTo>
                  <a:lnTo>
                    <a:pt x="705224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17181" y="1606285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26325" y="1623330"/>
              <a:ext cx="4337087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4618257" y="2211076"/>
              <a:ext cx="1958200" cy="1630122"/>
            </a:xfrm>
            <a:custGeom>
              <a:avLst/>
              <a:gdLst/>
              <a:ahLst/>
              <a:cxnLst/>
              <a:rect l="l" t="t" r="r" b="b"/>
              <a:pathLst>
                <a:path w="1958200" h="1630122">
                  <a:moveTo>
                    <a:pt x="1958200" y="0"/>
                  </a:moveTo>
                  <a:lnTo>
                    <a:pt x="0" y="0"/>
                  </a:lnTo>
                  <a:lnTo>
                    <a:pt x="0" y="1630122"/>
                  </a:lnTo>
                  <a:lnTo>
                    <a:pt x="1958200" y="1630122"/>
                  </a:lnTo>
                  <a:lnTo>
                    <a:pt x="1958200" y="0"/>
                  </a:lnTo>
                  <a:close/>
                </a:path>
              </a:pathLst>
            </a:custGeom>
            <a:blipFill>
              <a:blip r:embed="rId6"/>
              <a:stretch>
                <a:fillRect t="-30327" b="-4997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325882" y="2192851"/>
              <a:ext cx="1941567" cy="1630122"/>
            </a:xfrm>
            <a:custGeom>
              <a:avLst/>
              <a:gdLst/>
              <a:ahLst/>
              <a:cxnLst/>
              <a:rect l="l" t="t" r="r" b="b"/>
              <a:pathLst>
                <a:path w="1941567" h="1630122">
                  <a:moveTo>
                    <a:pt x="0" y="0"/>
                  </a:moveTo>
                  <a:lnTo>
                    <a:pt x="1941567" y="0"/>
                  </a:lnTo>
                  <a:lnTo>
                    <a:pt x="1941567" y="1630122"/>
                  </a:lnTo>
                  <a:lnTo>
                    <a:pt x="0" y="1630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1271" b="-47499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6934785" y="2205336"/>
              <a:ext cx="1645393" cy="1635861"/>
            </a:xfrm>
            <a:custGeom>
              <a:avLst/>
              <a:gdLst/>
              <a:ahLst/>
              <a:cxnLst/>
              <a:rect l="l" t="t" r="r" b="b"/>
              <a:pathLst>
                <a:path w="1645393" h="1635861">
                  <a:moveTo>
                    <a:pt x="0" y="0"/>
                  </a:moveTo>
                  <a:lnTo>
                    <a:pt x="1645393" y="0"/>
                  </a:lnTo>
                  <a:lnTo>
                    <a:pt x="1645393" y="1635862"/>
                  </a:lnTo>
                  <a:lnTo>
                    <a:pt x="0" y="1635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7473" b="-2349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2604664" y="416360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591235" y="4523215"/>
              <a:ext cx="1794201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Auslöser drücken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3633684" y="5193496"/>
              <a:ext cx="551194" cy="551194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712982" y="5272794"/>
              <a:ext cx="392599" cy="392599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6" name="AutoShape 36"/>
            <p:cNvSpPr/>
            <p:nvPr/>
          </p:nvSpPr>
          <p:spPr>
            <a:xfrm>
              <a:off x="5171089" y="1700381"/>
              <a:ext cx="325932" cy="306743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446375" y="1589686"/>
              <a:ext cx="445323" cy="445323"/>
            </a:xfrm>
            <a:custGeom>
              <a:avLst/>
              <a:gdLst/>
              <a:ahLst/>
              <a:cxnLst/>
              <a:rect l="l" t="t" r="r" b="b"/>
              <a:pathLst>
                <a:path w="445323" h="445323">
                  <a:moveTo>
                    <a:pt x="0" y="0"/>
                  </a:moveTo>
                  <a:lnTo>
                    <a:pt x="445323" y="0"/>
                  </a:lnTo>
                  <a:lnTo>
                    <a:pt x="445323" y="445323"/>
                  </a:lnTo>
                  <a:lnTo>
                    <a:pt x="0" y="445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 flipH="1">
              <a:off x="362974" y="2216567"/>
              <a:ext cx="1584284" cy="1630122"/>
            </a:xfrm>
            <a:custGeom>
              <a:avLst/>
              <a:gdLst/>
              <a:ahLst/>
              <a:cxnLst/>
              <a:rect l="l" t="t" r="r" b="b"/>
              <a:pathLst>
                <a:path w="1584284" h="1630122">
                  <a:moveTo>
                    <a:pt x="1584284" y="0"/>
                  </a:moveTo>
                  <a:lnTo>
                    <a:pt x="0" y="0"/>
                  </a:lnTo>
                  <a:lnTo>
                    <a:pt x="0" y="1630122"/>
                  </a:lnTo>
                  <a:lnTo>
                    <a:pt x="1584284" y="1630122"/>
                  </a:lnTo>
                  <a:lnTo>
                    <a:pt x="1584284" y="0"/>
                  </a:lnTo>
                  <a:close/>
                </a:path>
              </a:pathLst>
            </a:custGeom>
            <a:blipFill>
              <a:blip r:embed="rId10"/>
              <a:stretch>
                <a:fillRect t="-28135" b="-1773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49401" y="4448978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Gegenstand richten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61807" y="5439617"/>
            <a:ext cx="6814352" cy="4825959"/>
            <a:chOff x="0" y="0"/>
            <a:chExt cx="9085802" cy="6434612"/>
          </a:xfrm>
        </p:grpSpPr>
        <p:grpSp>
          <p:nvGrpSpPr>
            <p:cNvPr id="44" name="Group 44"/>
            <p:cNvGrpSpPr/>
            <p:nvPr/>
          </p:nvGrpSpPr>
          <p:grpSpPr>
            <a:xfrm>
              <a:off x="214199" y="3567243"/>
              <a:ext cx="8655059" cy="825179"/>
              <a:chOff x="0" y="0"/>
              <a:chExt cx="2331328" cy="22227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0"/>
              <a:ext cx="9083456" cy="6434612"/>
              <a:chOff x="0" y="0"/>
              <a:chExt cx="2441479" cy="172951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441479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51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6786"/>
                    </a:lnTo>
                    <a:cubicBezTo>
                      <a:pt x="2441479" y="1719339"/>
                      <a:pt x="2431304" y="1729515"/>
                      <a:pt x="2418751" y="1729515"/>
                    </a:cubicBezTo>
                    <a:lnTo>
                      <a:pt x="22728" y="1729515"/>
                    </a:lnTo>
                    <a:cubicBezTo>
                      <a:pt x="10176" y="1729515"/>
                      <a:pt x="0" y="1719339"/>
                      <a:pt x="0" y="170678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2441479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16936" y="0"/>
              <a:ext cx="9047864" cy="1975241"/>
              <a:chOff x="0" y="0"/>
              <a:chExt cx="2440765" cy="532844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440765" cy="532844"/>
              </a:xfrm>
              <a:custGeom>
                <a:avLst/>
                <a:gdLst/>
                <a:ahLst/>
                <a:cxnLst/>
                <a:rect l="l" t="t" r="r" b="b"/>
                <a:pathLst>
                  <a:path w="2440765" h="532844">
                    <a:moveTo>
                      <a:pt x="22818" y="0"/>
                    </a:moveTo>
                    <a:lnTo>
                      <a:pt x="2417947" y="0"/>
                    </a:lnTo>
                    <a:cubicBezTo>
                      <a:pt x="2430549" y="0"/>
                      <a:pt x="2440765" y="10216"/>
                      <a:pt x="2440765" y="22818"/>
                    </a:cubicBezTo>
                    <a:lnTo>
                      <a:pt x="2440765" y="510026"/>
                    </a:lnTo>
                    <a:cubicBezTo>
                      <a:pt x="2440765" y="522628"/>
                      <a:pt x="2430549" y="532844"/>
                      <a:pt x="2417947" y="532844"/>
                    </a:cubicBezTo>
                    <a:lnTo>
                      <a:pt x="22818" y="532844"/>
                    </a:lnTo>
                    <a:cubicBezTo>
                      <a:pt x="10216" y="532844"/>
                      <a:pt x="0" y="522628"/>
                      <a:pt x="0" y="510026"/>
                    </a:cubicBezTo>
                    <a:lnTo>
                      <a:pt x="0" y="22818"/>
                    </a:lnTo>
                    <a:cubicBezTo>
                      <a:pt x="0" y="10216"/>
                      <a:pt x="10216" y="0"/>
                      <a:pt x="2281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28575"/>
                <a:ext cx="2440765" cy="56141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1569" y="1431844"/>
              <a:ext cx="9053231" cy="761007"/>
              <a:chOff x="0" y="0"/>
              <a:chExt cx="2442213" cy="20529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422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2213" h="205290">
                    <a:moveTo>
                      <a:pt x="0" y="0"/>
                    </a:moveTo>
                    <a:lnTo>
                      <a:pt x="2442213" y="0"/>
                    </a:lnTo>
                    <a:lnTo>
                      <a:pt x="24422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44221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432545" y="342777"/>
              <a:ext cx="8653257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aufnehmen (2)</a:t>
              </a:r>
            </a:p>
          </p:txBody>
        </p:sp>
        <p:sp>
          <p:nvSpPr>
            <p:cNvPr id="57" name="Freeform 57"/>
            <p:cNvSpPr/>
            <p:nvPr/>
          </p:nvSpPr>
          <p:spPr>
            <a:xfrm rot="-5400000">
              <a:off x="4842276" y="417382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4499736" y="4164903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 öffnen</a:t>
              </a:r>
            </a:p>
          </p:txBody>
        </p:sp>
        <p:sp>
          <p:nvSpPr>
            <p:cNvPr id="59" name="Freeform 59"/>
            <p:cNvSpPr/>
            <p:nvPr/>
          </p:nvSpPr>
          <p:spPr>
            <a:xfrm>
              <a:off x="5724927" y="5157206"/>
              <a:ext cx="711767" cy="601842"/>
            </a:xfrm>
            <a:custGeom>
              <a:avLst/>
              <a:gdLst/>
              <a:ahLst/>
              <a:cxnLst/>
              <a:rect l="l" t="t" r="r" b="b"/>
              <a:pathLst>
                <a:path w="711767" h="601842">
                  <a:moveTo>
                    <a:pt x="0" y="0"/>
                  </a:moveTo>
                  <a:lnTo>
                    <a:pt x="711767" y="0"/>
                  </a:lnTo>
                  <a:lnTo>
                    <a:pt x="711767" y="601842"/>
                  </a:lnTo>
                  <a:lnTo>
                    <a:pt x="0" y="60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rot="-5400000">
              <a:off x="424078" y="415140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 rot="-5400000">
              <a:off x="7009209" y="418254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841645" y="4547822"/>
              <a:ext cx="1811430" cy="831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Kamera-App öffnen</a:t>
              </a:r>
            </a:p>
            <a:p>
              <a:pPr algn="ctr">
                <a:lnSpc>
                  <a:spcPts val="161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" name="Freeform 63"/>
            <p:cNvSpPr/>
            <p:nvPr/>
          </p:nvSpPr>
          <p:spPr>
            <a:xfrm>
              <a:off x="7409606" y="5164435"/>
              <a:ext cx="705224" cy="607814"/>
            </a:xfrm>
            <a:custGeom>
              <a:avLst/>
              <a:gdLst/>
              <a:ahLst/>
              <a:cxnLst/>
              <a:rect l="l" t="t" r="r" b="b"/>
              <a:pathLst>
                <a:path w="705224" h="607814">
                  <a:moveTo>
                    <a:pt x="0" y="0"/>
                  </a:moveTo>
                  <a:lnTo>
                    <a:pt x="705224" y="0"/>
                  </a:lnTo>
                  <a:lnTo>
                    <a:pt x="705224" y="607814"/>
                  </a:lnTo>
                  <a:lnTo>
                    <a:pt x="0" y="60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469" b="-74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317181" y="1606285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826325" y="1623330"/>
              <a:ext cx="4337087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66" name="Freeform 66"/>
            <p:cNvSpPr/>
            <p:nvPr/>
          </p:nvSpPr>
          <p:spPr>
            <a:xfrm flipH="1">
              <a:off x="4618257" y="2211076"/>
              <a:ext cx="1958200" cy="1630122"/>
            </a:xfrm>
            <a:custGeom>
              <a:avLst/>
              <a:gdLst/>
              <a:ahLst/>
              <a:cxnLst/>
              <a:rect l="l" t="t" r="r" b="b"/>
              <a:pathLst>
                <a:path w="1958200" h="1630122">
                  <a:moveTo>
                    <a:pt x="1958200" y="0"/>
                  </a:moveTo>
                  <a:lnTo>
                    <a:pt x="0" y="0"/>
                  </a:lnTo>
                  <a:lnTo>
                    <a:pt x="0" y="1630122"/>
                  </a:lnTo>
                  <a:lnTo>
                    <a:pt x="1958200" y="1630122"/>
                  </a:lnTo>
                  <a:lnTo>
                    <a:pt x="1958200" y="0"/>
                  </a:lnTo>
                  <a:close/>
                </a:path>
              </a:pathLst>
            </a:custGeom>
            <a:blipFill>
              <a:blip r:embed="rId6"/>
              <a:stretch>
                <a:fillRect t="-30327" b="-4997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325882" y="2192851"/>
              <a:ext cx="1941567" cy="1630122"/>
            </a:xfrm>
            <a:custGeom>
              <a:avLst/>
              <a:gdLst/>
              <a:ahLst/>
              <a:cxnLst/>
              <a:rect l="l" t="t" r="r" b="b"/>
              <a:pathLst>
                <a:path w="1941567" h="1630122">
                  <a:moveTo>
                    <a:pt x="0" y="0"/>
                  </a:moveTo>
                  <a:lnTo>
                    <a:pt x="1941567" y="0"/>
                  </a:lnTo>
                  <a:lnTo>
                    <a:pt x="1941567" y="1630122"/>
                  </a:lnTo>
                  <a:lnTo>
                    <a:pt x="0" y="1630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1271" b="-47499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6934785" y="2205336"/>
              <a:ext cx="1645393" cy="1635861"/>
            </a:xfrm>
            <a:custGeom>
              <a:avLst/>
              <a:gdLst/>
              <a:ahLst/>
              <a:cxnLst/>
              <a:rect l="l" t="t" r="r" b="b"/>
              <a:pathLst>
                <a:path w="1645393" h="1635861">
                  <a:moveTo>
                    <a:pt x="0" y="0"/>
                  </a:moveTo>
                  <a:lnTo>
                    <a:pt x="1645393" y="0"/>
                  </a:lnTo>
                  <a:lnTo>
                    <a:pt x="1645393" y="1635862"/>
                  </a:lnTo>
                  <a:lnTo>
                    <a:pt x="0" y="1635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7473" b="-2349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 rot="-5400000">
              <a:off x="2604664" y="416360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2591235" y="4523215"/>
              <a:ext cx="1794201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Auslöser drücken</a:t>
              </a:r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3633684" y="5193496"/>
              <a:ext cx="551194" cy="551194"/>
              <a:chOff x="0" y="0"/>
              <a:chExt cx="812800" cy="81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3712982" y="5272794"/>
              <a:ext cx="392599" cy="392599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98150" tIns="98150" rIns="98150" bIns="9815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7" name="AutoShape 77"/>
            <p:cNvSpPr/>
            <p:nvPr/>
          </p:nvSpPr>
          <p:spPr>
            <a:xfrm>
              <a:off x="5171089" y="1700381"/>
              <a:ext cx="325932" cy="306743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5446375" y="1589686"/>
              <a:ext cx="445323" cy="445323"/>
            </a:xfrm>
            <a:custGeom>
              <a:avLst/>
              <a:gdLst/>
              <a:ahLst/>
              <a:cxnLst/>
              <a:rect l="l" t="t" r="r" b="b"/>
              <a:pathLst>
                <a:path w="445323" h="445323">
                  <a:moveTo>
                    <a:pt x="0" y="0"/>
                  </a:moveTo>
                  <a:lnTo>
                    <a:pt x="445323" y="0"/>
                  </a:lnTo>
                  <a:lnTo>
                    <a:pt x="445323" y="445323"/>
                  </a:lnTo>
                  <a:lnTo>
                    <a:pt x="0" y="445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 flipH="1">
              <a:off x="362974" y="2216567"/>
              <a:ext cx="1584284" cy="1630122"/>
            </a:xfrm>
            <a:custGeom>
              <a:avLst/>
              <a:gdLst/>
              <a:ahLst/>
              <a:cxnLst/>
              <a:rect l="l" t="t" r="r" b="b"/>
              <a:pathLst>
                <a:path w="1584284" h="1630122">
                  <a:moveTo>
                    <a:pt x="1584284" y="0"/>
                  </a:moveTo>
                  <a:lnTo>
                    <a:pt x="0" y="0"/>
                  </a:lnTo>
                  <a:lnTo>
                    <a:pt x="0" y="1630122"/>
                  </a:lnTo>
                  <a:lnTo>
                    <a:pt x="1584284" y="1630122"/>
                  </a:lnTo>
                  <a:lnTo>
                    <a:pt x="1584284" y="0"/>
                  </a:lnTo>
                  <a:close/>
                </a:path>
              </a:pathLst>
            </a:custGeom>
            <a:blipFill>
              <a:blip r:embed="rId10"/>
              <a:stretch>
                <a:fillRect t="-28135" b="-1773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249401" y="4448978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Gegenstand richten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471" y="348681"/>
            <a:ext cx="6819369" cy="4788639"/>
            <a:chOff x="0" y="0"/>
            <a:chExt cx="9092492" cy="6384852"/>
          </a:xfrm>
        </p:grpSpPr>
        <p:grpSp>
          <p:nvGrpSpPr>
            <p:cNvPr id="3" name="Group 3"/>
            <p:cNvGrpSpPr/>
            <p:nvPr/>
          </p:nvGrpSpPr>
          <p:grpSpPr>
            <a:xfrm>
              <a:off x="2101321" y="596403"/>
              <a:ext cx="4654066" cy="920631"/>
              <a:chOff x="0" y="0"/>
              <a:chExt cx="1232695" cy="24384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32695" cy="243842"/>
              </a:xfrm>
              <a:custGeom>
                <a:avLst/>
                <a:gdLst/>
                <a:ahLst/>
                <a:cxnLst/>
                <a:rect l="l" t="t" r="r" b="b"/>
                <a:pathLst>
                  <a:path w="1232695" h="243842">
                    <a:moveTo>
                      <a:pt x="44359" y="0"/>
                    </a:moveTo>
                    <a:lnTo>
                      <a:pt x="1188336" y="0"/>
                    </a:lnTo>
                    <a:cubicBezTo>
                      <a:pt x="1200101" y="0"/>
                      <a:pt x="1211384" y="4674"/>
                      <a:pt x="1219703" y="12993"/>
                    </a:cubicBezTo>
                    <a:cubicBezTo>
                      <a:pt x="1228022" y="21312"/>
                      <a:pt x="1232695" y="32594"/>
                      <a:pt x="1232695" y="44359"/>
                    </a:cubicBezTo>
                    <a:lnTo>
                      <a:pt x="1232695" y="199483"/>
                    </a:lnTo>
                    <a:cubicBezTo>
                      <a:pt x="1232695" y="211248"/>
                      <a:pt x="1228022" y="222531"/>
                      <a:pt x="1219703" y="230850"/>
                    </a:cubicBezTo>
                    <a:cubicBezTo>
                      <a:pt x="1211384" y="239169"/>
                      <a:pt x="1200101" y="243842"/>
                      <a:pt x="1188336" y="243842"/>
                    </a:cubicBezTo>
                    <a:lnTo>
                      <a:pt x="44359" y="243842"/>
                    </a:lnTo>
                    <a:cubicBezTo>
                      <a:pt x="32594" y="243842"/>
                      <a:pt x="21312" y="239169"/>
                      <a:pt x="12993" y="230850"/>
                    </a:cubicBezTo>
                    <a:cubicBezTo>
                      <a:pt x="4674" y="222531"/>
                      <a:pt x="0" y="211248"/>
                      <a:pt x="0" y="199483"/>
                    </a:cubicBezTo>
                    <a:lnTo>
                      <a:pt x="0" y="44359"/>
                    </a:lnTo>
                    <a:cubicBezTo>
                      <a:pt x="0" y="32594"/>
                      <a:pt x="4674" y="21312"/>
                      <a:pt x="12993" y="12993"/>
                    </a:cubicBezTo>
                    <a:cubicBezTo>
                      <a:pt x="21312" y="4674"/>
                      <a:pt x="32594" y="0"/>
                      <a:pt x="44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1232695" cy="2914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aufnehmen, </a:t>
                </a:r>
              </a:p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du sie vorher gefragt hast.</a:t>
                </a:r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580903">
              <a:off x="1767204" y="456625"/>
              <a:ext cx="668234" cy="767798"/>
            </a:xfrm>
            <a:custGeom>
              <a:avLst/>
              <a:gdLst/>
              <a:ahLst/>
              <a:cxnLst/>
              <a:rect l="l" t="t" r="r" b="b"/>
              <a:pathLst>
                <a:path w="668234" h="767798">
                  <a:moveTo>
                    <a:pt x="0" y="0"/>
                  </a:moveTo>
                  <a:lnTo>
                    <a:pt x="668234" y="0"/>
                  </a:lnTo>
                  <a:lnTo>
                    <a:pt x="668234" y="767798"/>
                  </a:lnTo>
                  <a:lnTo>
                    <a:pt x="0" y="767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932" r="-15932" b="-4722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87550" y="3659507"/>
              <a:ext cx="8655059" cy="825179"/>
              <a:chOff x="0" y="0"/>
              <a:chExt cx="2331328" cy="22227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384852"/>
              <a:chOff x="0" y="0"/>
              <a:chExt cx="2441479" cy="17161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1614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6140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3412"/>
                    </a:lnTo>
                    <a:cubicBezTo>
                      <a:pt x="2441479" y="1705964"/>
                      <a:pt x="2431304" y="1716140"/>
                      <a:pt x="2418751" y="1716140"/>
                    </a:cubicBezTo>
                    <a:lnTo>
                      <a:pt x="22728" y="1716140"/>
                    </a:lnTo>
                    <a:cubicBezTo>
                      <a:pt x="10176" y="1716140"/>
                      <a:pt x="0" y="1705964"/>
                      <a:pt x="0" y="1693412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447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3856" y="0"/>
              <a:ext cx="9049907" cy="2058358"/>
              <a:chOff x="0" y="0"/>
              <a:chExt cx="2441316" cy="55526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41316" cy="555266"/>
              </a:xfrm>
              <a:custGeom>
                <a:avLst/>
                <a:gdLst/>
                <a:ahLst/>
                <a:cxnLst/>
                <a:rect l="l" t="t" r="r" b="b"/>
                <a:pathLst>
                  <a:path w="2441316" h="555266">
                    <a:moveTo>
                      <a:pt x="22813" y="0"/>
                    </a:moveTo>
                    <a:lnTo>
                      <a:pt x="2418504" y="0"/>
                    </a:lnTo>
                    <a:cubicBezTo>
                      <a:pt x="2424554" y="0"/>
                      <a:pt x="2430356" y="2403"/>
                      <a:pt x="2434635" y="6682"/>
                    </a:cubicBezTo>
                    <a:cubicBezTo>
                      <a:pt x="2438913" y="10960"/>
                      <a:pt x="2441316" y="16762"/>
                      <a:pt x="2441316" y="22813"/>
                    </a:cubicBezTo>
                    <a:lnTo>
                      <a:pt x="2441316" y="532453"/>
                    </a:lnTo>
                    <a:cubicBezTo>
                      <a:pt x="2441316" y="538503"/>
                      <a:pt x="2438913" y="544306"/>
                      <a:pt x="2434635" y="548584"/>
                    </a:cubicBezTo>
                    <a:cubicBezTo>
                      <a:pt x="2430356" y="552862"/>
                      <a:pt x="2424554" y="555266"/>
                      <a:pt x="2418504" y="555266"/>
                    </a:cubicBezTo>
                    <a:lnTo>
                      <a:pt x="22813" y="555266"/>
                    </a:lnTo>
                    <a:cubicBezTo>
                      <a:pt x="16762" y="555266"/>
                      <a:pt x="10960" y="552862"/>
                      <a:pt x="6682" y="548584"/>
                    </a:cubicBezTo>
                    <a:cubicBezTo>
                      <a:pt x="2403" y="544306"/>
                      <a:pt x="0" y="538503"/>
                      <a:pt x="0" y="532453"/>
                    </a:cubicBezTo>
                    <a:lnTo>
                      <a:pt x="0" y="22813"/>
                    </a:lnTo>
                    <a:cubicBezTo>
                      <a:pt x="0" y="16762"/>
                      <a:pt x="2403" y="10960"/>
                      <a:pt x="6682" y="6682"/>
                    </a:cubicBezTo>
                    <a:cubicBezTo>
                      <a:pt x="10960" y="2403"/>
                      <a:pt x="16762" y="0"/>
                      <a:pt x="2281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41316" cy="58384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1175" y="1478346"/>
              <a:ext cx="9047979" cy="761007"/>
              <a:chOff x="0" y="0"/>
              <a:chExt cx="2440796" cy="205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4079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0796" h="205290">
                    <a:moveTo>
                      <a:pt x="0" y="0"/>
                    </a:moveTo>
                    <a:lnTo>
                      <a:pt x="2440796" y="0"/>
                    </a:lnTo>
                    <a:lnTo>
                      <a:pt x="244079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4079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601740" y="2708415"/>
              <a:ext cx="3561505" cy="2042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        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       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 </a:t>
              </a:r>
              <a:r>
                <a:rPr lang="en-US" sz="134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</a:t>
              </a: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3582759" y="3354168"/>
              <a:ext cx="390915" cy="390915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771574" y="3869827"/>
              <a:ext cx="373850" cy="372005"/>
              <a:chOff x="0" y="0"/>
              <a:chExt cx="83071" cy="8266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95250"/>
                <a:ext cx="83071" cy="177911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7038432" y="2810569"/>
              <a:ext cx="1363671" cy="1278246"/>
            </a:xfrm>
            <a:custGeom>
              <a:avLst/>
              <a:gdLst/>
              <a:ahLst/>
              <a:cxnLst/>
              <a:rect l="l" t="t" r="r" b="b"/>
              <a:pathLst>
                <a:path w="1363671" h="1278246">
                  <a:moveTo>
                    <a:pt x="0" y="0"/>
                  </a:moveTo>
                  <a:lnTo>
                    <a:pt x="1363671" y="0"/>
                  </a:lnTo>
                  <a:lnTo>
                    <a:pt x="1363671" y="1278246"/>
                  </a:lnTo>
                  <a:lnTo>
                    <a:pt x="0" y="1278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915" t="-5928" r="-2411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963345" y="2964521"/>
              <a:ext cx="1513844" cy="485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Sprich laut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deutlich.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24302" y="2185087"/>
              <a:ext cx="2366891" cy="2091235"/>
            </a:xfrm>
            <a:custGeom>
              <a:avLst/>
              <a:gdLst/>
              <a:ahLst/>
              <a:cxnLst/>
              <a:rect l="l" t="t" r="r" b="b"/>
              <a:pathLst>
                <a:path w="2366891" h="2091235">
                  <a:moveTo>
                    <a:pt x="0" y="0"/>
                  </a:moveTo>
                  <a:lnTo>
                    <a:pt x="2366891" y="0"/>
                  </a:lnTo>
                  <a:lnTo>
                    <a:pt x="2366891" y="2091235"/>
                  </a:lnTo>
                  <a:lnTo>
                    <a:pt x="0" y="2091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261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7684359" y="3075322"/>
              <a:ext cx="1408133" cy="2026985"/>
            </a:xfrm>
            <a:custGeom>
              <a:avLst/>
              <a:gdLst/>
              <a:ahLst/>
              <a:cxnLst/>
              <a:rect l="l" t="t" r="r" b="b"/>
              <a:pathLst>
                <a:path w="1408133" h="2026985">
                  <a:moveTo>
                    <a:pt x="0" y="0"/>
                  </a:moveTo>
                  <a:lnTo>
                    <a:pt x="1408133" y="0"/>
                  </a:lnTo>
                  <a:lnTo>
                    <a:pt x="1408133" y="2026985"/>
                  </a:lnTo>
                  <a:lnTo>
                    <a:pt x="0" y="2026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605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36092" y="162313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86519" y="5297486"/>
              <a:ext cx="605706" cy="597002"/>
            </a:xfrm>
            <a:custGeom>
              <a:avLst/>
              <a:gdLst/>
              <a:ahLst/>
              <a:cxnLst/>
              <a:rect l="l" t="t" r="r" b="b"/>
              <a:pathLst>
                <a:path w="605706" h="597002">
                  <a:moveTo>
                    <a:pt x="0" y="0"/>
                  </a:moveTo>
                  <a:lnTo>
                    <a:pt x="605706" y="0"/>
                  </a:lnTo>
                  <a:lnTo>
                    <a:pt x="605706" y="597002"/>
                  </a:lnTo>
                  <a:lnTo>
                    <a:pt x="0" y="597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91276" y="5232482"/>
              <a:ext cx="8233087" cy="959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Überlege dir drei Kopfrechenaufgaben. Nimm sie auf.</a:t>
              </a:r>
            </a:p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Lasse ein anderes Kind rechnen.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20675" y="475651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(1)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92225" y="1613883"/>
              <a:ext cx="8345284" cy="36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3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Zähle bis zehn. Nimm mit der Aufnahme-App auf.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3582759" y="2753973"/>
              <a:ext cx="390915" cy="390915"/>
            </a:xfrm>
            <a:custGeom>
              <a:avLst/>
              <a:gdLst/>
              <a:ahLst/>
              <a:cxnLst/>
              <a:rect l="l" t="t" r="r" b="b"/>
              <a:pathLst>
                <a:path w="390915" h="390915">
                  <a:moveTo>
                    <a:pt x="0" y="0"/>
                  </a:moveTo>
                  <a:lnTo>
                    <a:pt x="390914" y="0"/>
                  </a:lnTo>
                  <a:lnTo>
                    <a:pt x="390914" y="390914"/>
                  </a:lnTo>
                  <a:lnTo>
                    <a:pt x="0" y="390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6684930" y="1623137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7135373" y="5233986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 rot="-10800000">
              <a:off x="7851440" y="5550565"/>
              <a:ext cx="846581" cy="687847"/>
            </a:xfrm>
            <a:custGeom>
              <a:avLst/>
              <a:gdLst/>
              <a:ahLst/>
              <a:cxnLst/>
              <a:rect l="l" t="t" r="r" b="b"/>
              <a:pathLst>
                <a:path w="846581" h="687847">
                  <a:moveTo>
                    <a:pt x="0" y="0"/>
                  </a:moveTo>
                  <a:lnTo>
                    <a:pt x="846581" y="0"/>
                  </a:lnTo>
                  <a:lnTo>
                    <a:pt x="846581" y="687847"/>
                  </a:lnTo>
                  <a:lnTo>
                    <a:pt x="0" y="687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28471" y="5481078"/>
            <a:ext cx="6819369" cy="4788639"/>
            <a:chOff x="0" y="0"/>
            <a:chExt cx="9092492" cy="6384852"/>
          </a:xfrm>
        </p:grpSpPr>
        <p:grpSp>
          <p:nvGrpSpPr>
            <p:cNvPr id="43" name="Group 43"/>
            <p:cNvGrpSpPr/>
            <p:nvPr/>
          </p:nvGrpSpPr>
          <p:grpSpPr>
            <a:xfrm>
              <a:off x="2101321" y="596403"/>
              <a:ext cx="4654066" cy="920631"/>
              <a:chOff x="0" y="0"/>
              <a:chExt cx="1232695" cy="24384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232695" cy="243842"/>
              </a:xfrm>
              <a:custGeom>
                <a:avLst/>
                <a:gdLst/>
                <a:ahLst/>
                <a:cxnLst/>
                <a:rect l="l" t="t" r="r" b="b"/>
                <a:pathLst>
                  <a:path w="1232695" h="243842">
                    <a:moveTo>
                      <a:pt x="44359" y="0"/>
                    </a:moveTo>
                    <a:lnTo>
                      <a:pt x="1188336" y="0"/>
                    </a:lnTo>
                    <a:cubicBezTo>
                      <a:pt x="1200101" y="0"/>
                      <a:pt x="1211384" y="4674"/>
                      <a:pt x="1219703" y="12993"/>
                    </a:cubicBezTo>
                    <a:cubicBezTo>
                      <a:pt x="1228022" y="21312"/>
                      <a:pt x="1232695" y="32594"/>
                      <a:pt x="1232695" y="44359"/>
                    </a:cubicBezTo>
                    <a:lnTo>
                      <a:pt x="1232695" y="199483"/>
                    </a:lnTo>
                    <a:cubicBezTo>
                      <a:pt x="1232695" y="211248"/>
                      <a:pt x="1228022" y="222531"/>
                      <a:pt x="1219703" y="230850"/>
                    </a:cubicBezTo>
                    <a:cubicBezTo>
                      <a:pt x="1211384" y="239169"/>
                      <a:pt x="1200101" y="243842"/>
                      <a:pt x="1188336" y="243842"/>
                    </a:cubicBezTo>
                    <a:lnTo>
                      <a:pt x="44359" y="243842"/>
                    </a:lnTo>
                    <a:cubicBezTo>
                      <a:pt x="32594" y="243842"/>
                      <a:pt x="21312" y="239169"/>
                      <a:pt x="12993" y="230850"/>
                    </a:cubicBezTo>
                    <a:cubicBezTo>
                      <a:pt x="4674" y="222531"/>
                      <a:pt x="0" y="211248"/>
                      <a:pt x="0" y="199483"/>
                    </a:cubicBezTo>
                    <a:lnTo>
                      <a:pt x="0" y="44359"/>
                    </a:lnTo>
                    <a:cubicBezTo>
                      <a:pt x="0" y="32594"/>
                      <a:pt x="4674" y="21312"/>
                      <a:pt x="12993" y="12993"/>
                    </a:cubicBezTo>
                    <a:cubicBezTo>
                      <a:pt x="21312" y="4674"/>
                      <a:pt x="32594" y="0"/>
                      <a:pt x="44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1232695" cy="2914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darfst Menschen nur aufnehmen, </a:t>
                </a:r>
              </a:p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wenn du sie vorher gefragt hast.</a:t>
                </a:r>
              </a:p>
            </p:txBody>
          </p:sp>
        </p:grpSp>
        <p:sp>
          <p:nvSpPr>
            <p:cNvPr id="46" name="Freeform 46"/>
            <p:cNvSpPr/>
            <p:nvPr/>
          </p:nvSpPr>
          <p:spPr>
            <a:xfrm rot="580903">
              <a:off x="1767204" y="456625"/>
              <a:ext cx="668234" cy="767798"/>
            </a:xfrm>
            <a:custGeom>
              <a:avLst/>
              <a:gdLst/>
              <a:ahLst/>
              <a:cxnLst/>
              <a:rect l="l" t="t" r="r" b="b"/>
              <a:pathLst>
                <a:path w="668234" h="767798">
                  <a:moveTo>
                    <a:pt x="0" y="0"/>
                  </a:moveTo>
                  <a:lnTo>
                    <a:pt x="668234" y="0"/>
                  </a:lnTo>
                  <a:lnTo>
                    <a:pt x="668234" y="767798"/>
                  </a:lnTo>
                  <a:lnTo>
                    <a:pt x="0" y="767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932" r="-15932" b="-4722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187550" y="3659507"/>
              <a:ext cx="8655059" cy="825179"/>
              <a:chOff x="0" y="0"/>
              <a:chExt cx="2331328" cy="22227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0" y="0"/>
              <a:ext cx="9083456" cy="6384852"/>
              <a:chOff x="0" y="0"/>
              <a:chExt cx="2441479" cy="171614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441479" cy="171614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6140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3412"/>
                    </a:lnTo>
                    <a:cubicBezTo>
                      <a:pt x="2441479" y="1705964"/>
                      <a:pt x="2431304" y="1716140"/>
                      <a:pt x="2418751" y="1716140"/>
                    </a:cubicBezTo>
                    <a:lnTo>
                      <a:pt x="22728" y="1716140"/>
                    </a:lnTo>
                    <a:cubicBezTo>
                      <a:pt x="10176" y="1716140"/>
                      <a:pt x="0" y="1705964"/>
                      <a:pt x="0" y="1693412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28575"/>
                <a:ext cx="2441479" cy="17447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856" y="0"/>
              <a:ext cx="9049907" cy="2058358"/>
              <a:chOff x="0" y="0"/>
              <a:chExt cx="2441316" cy="555266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41316" cy="555266"/>
              </a:xfrm>
              <a:custGeom>
                <a:avLst/>
                <a:gdLst/>
                <a:ahLst/>
                <a:cxnLst/>
                <a:rect l="l" t="t" r="r" b="b"/>
                <a:pathLst>
                  <a:path w="2441316" h="555266">
                    <a:moveTo>
                      <a:pt x="22813" y="0"/>
                    </a:moveTo>
                    <a:lnTo>
                      <a:pt x="2418504" y="0"/>
                    </a:lnTo>
                    <a:cubicBezTo>
                      <a:pt x="2424554" y="0"/>
                      <a:pt x="2430356" y="2403"/>
                      <a:pt x="2434635" y="6682"/>
                    </a:cubicBezTo>
                    <a:cubicBezTo>
                      <a:pt x="2438913" y="10960"/>
                      <a:pt x="2441316" y="16762"/>
                      <a:pt x="2441316" y="22813"/>
                    </a:cubicBezTo>
                    <a:lnTo>
                      <a:pt x="2441316" y="532453"/>
                    </a:lnTo>
                    <a:cubicBezTo>
                      <a:pt x="2441316" y="538503"/>
                      <a:pt x="2438913" y="544306"/>
                      <a:pt x="2434635" y="548584"/>
                    </a:cubicBezTo>
                    <a:cubicBezTo>
                      <a:pt x="2430356" y="552862"/>
                      <a:pt x="2424554" y="555266"/>
                      <a:pt x="2418504" y="555266"/>
                    </a:cubicBezTo>
                    <a:lnTo>
                      <a:pt x="22813" y="555266"/>
                    </a:lnTo>
                    <a:cubicBezTo>
                      <a:pt x="16762" y="555266"/>
                      <a:pt x="10960" y="552862"/>
                      <a:pt x="6682" y="548584"/>
                    </a:cubicBezTo>
                    <a:cubicBezTo>
                      <a:pt x="2403" y="544306"/>
                      <a:pt x="0" y="538503"/>
                      <a:pt x="0" y="532453"/>
                    </a:cubicBezTo>
                    <a:lnTo>
                      <a:pt x="0" y="22813"/>
                    </a:lnTo>
                    <a:cubicBezTo>
                      <a:pt x="0" y="16762"/>
                      <a:pt x="2403" y="10960"/>
                      <a:pt x="6682" y="6682"/>
                    </a:cubicBezTo>
                    <a:cubicBezTo>
                      <a:pt x="10960" y="2403"/>
                      <a:pt x="16762" y="0"/>
                      <a:pt x="2281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441316" cy="58384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11175" y="1478346"/>
              <a:ext cx="9047979" cy="761007"/>
              <a:chOff x="0" y="0"/>
              <a:chExt cx="2440796" cy="20529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4079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0796" h="205290">
                    <a:moveTo>
                      <a:pt x="0" y="0"/>
                    </a:moveTo>
                    <a:lnTo>
                      <a:pt x="2440796" y="0"/>
                    </a:lnTo>
                    <a:lnTo>
                      <a:pt x="244079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4079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2601740" y="2708415"/>
              <a:ext cx="3561505" cy="2042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        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       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 </a:t>
              </a:r>
              <a:r>
                <a:rPr lang="en-US" sz="134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</a:t>
              </a: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201"/>
                </a:lnSpc>
              </a:pPr>
              <a:r>
                <a:rPr lang="en-US" sz="134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3582759" y="3354168"/>
              <a:ext cx="390915" cy="390915"/>
              <a:chOff x="0" y="0"/>
              <a:chExt cx="812800" cy="8128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4771574" y="3869827"/>
              <a:ext cx="373850" cy="372005"/>
              <a:chOff x="0" y="0"/>
              <a:chExt cx="83071" cy="82661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95250"/>
                <a:ext cx="83071" cy="177911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2180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7038432" y="2810569"/>
              <a:ext cx="1363671" cy="1278246"/>
            </a:xfrm>
            <a:custGeom>
              <a:avLst/>
              <a:gdLst/>
              <a:ahLst/>
              <a:cxnLst/>
              <a:rect l="l" t="t" r="r" b="b"/>
              <a:pathLst>
                <a:path w="1363671" h="1278246">
                  <a:moveTo>
                    <a:pt x="0" y="0"/>
                  </a:moveTo>
                  <a:lnTo>
                    <a:pt x="1363671" y="0"/>
                  </a:lnTo>
                  <a:lnTo>
                    <a:pt x="1363671" y="1278246"/>
                  </a:lnTo>
                  <a:lnTo>
                    <a:pt x="0" y="1278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915" t="-5928" r="-2411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963345" y="2964521"/>
              <a:ext cx="1513844" cy="485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Sprich laut </a:t>
              </a:r>
            </a:p>
            <a:p>
              <a:pPr algn="ctr">
                <a:lnSpc>
                  <a:spcPts val="1550"/>
                </a:lnSpc>
              </a:pPr>
              <a:r>
                <a:rPr lang="en-US" sz="94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deutlich.</a:t>
              </a:r>
            </a:p>
          </p:txBody>
        </p:sp>
        <p:sp>
          <p:nvSpPr>
            <p:cNvPr id="68" name="Freeform 68"/>
            <p:cNvSpPr/>
            <p:nvPr/>
          </p:nvSpPr>
          <p:spPr>
            <a:xfrm>
              <a:off x="24302" y="2185087"/>
              <a:ext cx="2366891" cy="2091235"/>
            </a:xfrm>
            <a:custGeom>
              <a:avLst/>
              <a:gdLst/>
              <a:ahLst/>
              <a:cxnLst/>
              <a:rect l="l" t="t" r="r" b="b"/>
              <a:pathLst>
                <a:path w="2366891" h="2091235">
                  <a:moveTo>
                    <a:pt x="0" y="0"/>
                  </a:moveTo>
                  <a:lnTo>
                    <a:pt x="2366891" y="0"/>
                  </a:lnTo>
                  <a:lnTo>
                    <a:pt x="2366891" y="2091235"/>
                  </a:lnTo>
                  <a:lnTo>
                    <a:pt x="0" y="2091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261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7684359" y="3075322"/>
              <a:ext cx="1408133" cy="2026985"/>
            </a:xfrm>
            <a:custGeom>
              <a:avLst/>
              <a:gdLst/>
              <a:ahLst/>
              <a:cxnLst/>
              <a:rect l="l" t="t" r="r" b="b"/>
              <a:pathLst>
                <a:path w="1408133" h="2026985">
                  <a:moveTo>
                    <a:pt x="0" y="0"/>
                  </a:moveTo>
                  <a:lnTo>
                    <a:pt x="1408133" y="0"/>
                  </a:lnTo>
                  <a:lnTo>
                    <a:pt x="1408133" y="2026985"/>
                  </a:lnTo>
                  <a:lnTo>
                    <a:pt x="0" y="2026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605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136092" y="162313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86519" y="5297486"/>
              <a:ext cx="605706" cy="597002"/>
            </a:xfrm>
            <a:custGeom>
              <a:avLst/>
              <a:gdLst/>
              <a:ahLst/>
              <a:cxnLst/>
              <a:rect l="l" t="t" r="r" b="b"/>
              <a:pathLst>
                <a:path w="605706" h="597002">
                  <a:moveTo>
                    <a:pt x="0" y="0"/>
                  </a:moveTo>
                  <a:lnTo>
                    <a:pt x="605706" y="0"/>
                  </a:lnTo>
                  <a:lnTo>
                    <a:pt x="605706" y="597002"/>
                  </a:lnTo>
                  <a:lnTo>
                    <a:pt x="0" y="597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91276" y="5232482"/>
              <a:ext cx="8233087" cy="959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Überlege dir drei Kopfrechenaufgaben. Nimm sie auf.</a:t>
              </a:r>
            </a:p>
            <a:p>
              <a:pPr algn="just">
                <a:lnSpc>
                  <a:spcPts val="31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Lasse ein anderes Kind rechnen.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420675" y="475651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(1)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692225" y="1613883"/>
              <a:ext cx="8345284" cy="36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3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Zähle bis zehn. Nimm mit der Aufnahme-App auf.</a:t>
              </a:r>
            </a:p>
          </p:txBody>
        </p:sp>
        <p:sp>
          <p:nvSpPr>
            <p:cNvPr id="75" name="Freeform 75"/>
            <p:cNvSpPr/>
            <p:nvPr/>
          </p:nvSpPr>
          <p:spPr>
            <a:xfrm>
              <a:off x="3582759" y="2753973"/>
              <a:ext cx="390915" cy="390915"/>
            </a:xfrm>
            <a:custGeom>
              <a:avLst/>
              <a:gdLst/>
              <a:ahLst/>
              <a:cxnLst/>
              <a:rect l="l" t="t" r="r" b="b"/>
              <a:pathLst>
                <a:path w="390915" h="390915">
                  <a:moveTo>
                    <a:pt x="0" y="0"/>
                  </a:moveTo>
                  <a:lnTo>
                    <a:pt x="390914" y="0"/>
                  </a:lnTo>
                  <a:lnTo>
                    <a:pt x="390914" y="390914"/>
                  </a:lnTo>
                  <a:lnTo>
                    <a:pt x="0" y="390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6684930" y="1623137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7135373" y="5233986"/>
              <a:ext cx="460208" cy="460208"/>
            </a:xfrm>
            <a:custGeom>
              <a:avLst/>
              <a:gdLst/>
              <a:ahLst/>
              <a:cxnLst/>
              <a:rect l="l" t="t" r="r" b="b"/>
              <a:pathLst>
                <a:path w="460208" h="460208">
                  <a:moveTo>
                    <a:pt x="0" y="0"/>
                  </a:moveTo>
                  <a:lnTo>
                    <a:pt x="460208" y="0"/>
                  </a:lnTo>
                  <a:lnTo>
                    <a:pt x="460208" y="460208"/>
                  </a:lnTo>
                  <a:lnTo>
                    <a:pt x="0" y="46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 rot="-10800000">
              <a:off x="7851440" y="5550565"/>
              <a:ext cx="846581" cy="687847"/>
            </a:xfrm>
            <a:custGeom>
              <a:avLst/>
              <a:gdLst/>
              <a:ahLst/>
              <a:cxnLst/>
              <a:rect l="l" t="t" r="r" b="b"/>
              <a:pathLst>
                <a:path w="846581" h="687847">
                  <a:moveTo>
                    <a:pt x="0" y="0"/>
                  </a:moveTo>
                  <a:lnTo>
                    <a:pt x="846581" y="0"/>
                  </a:lnTo>
                  <a:lnTo>
                    <a:pt x="846581" y="687847"/>
                  </a:lnTo>
                  <a:lnTo>
                    <a:pt x="0" y="687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5248" y="302200"/>
            <a:ext cx="6812592" cy="4819955"/>
            <a:chOff x="0" y="0"/>
            <a:chExt cx="9083456" cy="642660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9336"/>
              <a:ext cx="9083456" cy="6417270"/>
              <a:chOff x="0" y="0"/>
              <a:chExt cx="2441479" cy="172485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2485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485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2125"/>
                    </a:lnTo>
                    <a:cubicBezTo>
                      <a:pt x="2441479" y="1714678"/>
                      <a:pt x="2431304" y="1724854"/>
                      <a:pt x="2418751" y="1724854"/>
                    </a:cubicBezTo>
                    <a:lnTo>
                      <a:pt x="22728" y="1724854"/>
                    </a:lnTo>
                    <a:cubicBezTo>
                      <a:pt x="10176" y="1724854"/>
                      <a:pt x="0" y="1714678"/>
                      <a:pt x="0" y="170212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5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482" y="0"/>
              <a:ext cx="9051794" cy="1926479"/>
              <a:chOff x="0" y="0"/>
              <a:chExt cx="2441825" cy="5196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1825" cy="519690"/>
              </a:xfrm>
              <a:custGeom>
                <a:avLst/>
                <a:gdLst/>
                <a:ahLst/>
                <a:cxnLst/>
                <a:rect l="l" t="t" r="r" b="b"/>
                <a:pathLst>
                  <a:path w="2441825" h="519690">
                    <a:moveTo>
                      <a:pt x="22808" y="0"/>
                    </a:moveTo>
                    <a:lnTo>
                      <a:pt x="2419017" y="0"/>
                    </a:lnTo>
                    <a:cubicBezTo>
                      <a:pt x="2425066" y="0"/>
                      <a:pt x="2430868" y="2403"/>
                      <a:pt x="2435145" y="6680"/>
                    </a:cubicBezTo>
                    <a:cubicBezTo>
                      <a:pt x="2439422" y="10958"/>
                      <a:pt x="2441825" y="16759"/>
                      <a:pt x="2441825" y="22808"/>
                    </a:cubicBezTo>
                    <a:lnTo>
                      <a:pt x="2441825" y="496882"/>
                    </a:lnTo>
                    <a:cubicBezTo>
                      <a:pt x="2441825" y="509478"/>
                      <a:pt x="2431614" y="519690"/>
                      <a:pt x="2419017" y="519690"/>
                    </a:cubicBezTo>
                    <a:lnTo>
                      <a:pt x="22808" y="519690"/>
                    </a:lnTo>
                    <a:cubicBezTo>
                      <a:pt x="10211" y="519690"/>
                      <a:pt x="0" y="509478"/>
                      <a:pt x="0" y="496882"/>
                    </a:cubicBezTo>
                    <a:lnTo>
                      <a:pt x="0" y="22808"/>
                    </a:lnTo>
                    <a:cubicBezTo>
                      <a:pt x="0" y="10211"/>
                      <a:pt x="10211" y="0"/>
                      <a:pt x="2280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1825" cy="5482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7776" y="1416667"/>
              <a:ext cx="9053270" cy="569397"/>
              <a:chOff x="0" y="0"/>
              <a:chExt cx="2442223" cy="15360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42223" cy="153601"/>
              </a:xfrm>
              <a:custGeom>
                <a:avLst/>
                <a:gdLst/>
                <a:ahLst/>
                <a:cxnLst/>
                <a:rect l="l" t="t" r="r" b="b"/>
                <a:pathLst>
                  <a:path w="2442223" h="153601">
                    <a:moveTo>
                      <a:pt x="0" y="0"/>
                    </a:moveTo>
                    <a:lnTo>
                      <a:pt x="2442223" y="0"/>
                    </a:lnTo>
                    <a:lnTo>
                      <a:pt x="2442223" y="153601"/>
                    </a:lnTo>
                    <a:lnTo>
                      <a:pt x="0" y="1536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42223" cy="18217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276563" y="2332879"/>
              <a:ext cx="1876263" cy="1312475"/>
            </a:xfrm>
            <a:custGeom>
              <a:avLst/>
              <a:gdLst/>
              <a:ahLst/>
              <a:cxnLst/>
              <a:rect l="l" t="t" r="r" b="b"/>
              <a:pathLst>
                <a:path w="1876263" h="1312475">
                  <a:moveTo>
                    <a:pt x="0" y="0"/>
                  </a:moveTo>
                  <a:lnTo>
                    <a:pt x="1876264" y="0"/>
                  </a:lnTo>
                  <a:lnTo>
                    <a:pt x="1876264" y="1312474"/>
                  </a:lnTo>
                  <a:lnTo>
                    <a:pt x="0" y="131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96" r="-249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73714" y="2332879"/>
              <a:ext cx="1970561" cy="1312886"/>
            </a:xfrm>
            <a:custGeom>
              <a:avLst/>
              <a:gdLst/>
              <a:ahLst/>
              <a:cxnLst/>
              <a:rect l="l" t="t" r="r" b="b"/>
              <a:pathLst>
                <a:path w="1970561" h="1312886">
                  <a:moveTo>
                    <a:pt x="0" y="0"/>
                  </a:moveTo>
                  <a:lnTo>
                    <a:pt x="1970561" y="0"/>
                  </a:lnTo>
                  <a:lnTo>
                    <a:pt x="1970561" y="1312886"/>
                  </a:lnTo>
                  <a:lnTo>
                    <a:pt x="0" y="1312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46" y="162514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7068570" y="4513947"/>
              <a:ext cx="410280" cy="381396"/>
              <a:chOff x="0" y="0"/>
              <a:chExt cx="91166" cy="8474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91166" cy="84748"/>
              </a:xfrm>
              <a:custGeom>
                <a:avLst/>
                <a:gdLst/>
                <a:ahLst/>
                <a:cxnLst/>
                <a:rect l="l" t="t" r="r" b="b"/>
                <a:pathLst>
                  <a:path w="91166" h="84748">
                    <a:moveTo>
                      <a:pt x="0" y="0"/>
                    </a:moveTo>
                    <a:lnTo>
                      <a:pt x="91166" y="0"/>
                    </a:lnTo>
                    <a:lnTo>
                      <a:pt x="91166" y="84748"/>
                    </a:lnTo>
                    <a:lnTo>
                      <a:pt x="0" y="84748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91166" cy="113323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65046" y="5682815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6486499" y="388582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598706" y="4292148"/>
              <a:ext cx="1316950" cy="993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</a:t>
              </a:r>
            </a:p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Aufnahme- App.</a:t>
              </a:r>
            </a:p>
          </p:txBody>
        </p:sp>
        <p:sp>
          <p:nvSpPr>
            <p:cNvPr id="24" name="Freeform 24"/>
            <p:cNvSpPr/>
            <p:nvPr/>
          </p:nvSpPr>
          <p:spPr>
            <a:xfrm rot="-5400000">
              <a:off x="3860115" y="384772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4961958" y="4181695"/>
              <a:ext cx="340438" cy="340438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3843881" y="4204018"/>
              <a:ext cx="1674727" cy="120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roten Punkt.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Aufnahme startet.</a:t>
              </a:r>
            </a:p>
          </p:txBody>
        </p:sp>
        <p:sp>
          <p:nvSpPr>
            <p:cNvPr id="29" name="Freeform 29"/>
            <p:cNvSpPr/>
            <p:nvPr/>
          </p:nvSpPr>
          <p:spPr>
            <a:xfrm rot="-5400000">
              <a:off x="1442682" y="372275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578123" y="4030886"/>
              <a:ext cx="1273144" cy="75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Stopp.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2050268" y="4890648"/>
              <a:ext cx="373850" cy="372005"/>
              <a:chOff x="0" y="0"/>
              <a:chExt cx="83071" cy="8266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83071" cy="111236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113374" y="2479469"/>
              <a:ext cx="988222" cy="988222"/>
            </a:xfrm>
            <a:custGeom>
              <a:avLst/>
              <a:gdLst/>
              <a:ahLst/>
              <a:cxnLst/>
              <a:rect l="l" t="t" r="r" b="b"/>
              <a:pathLst>
                <a:path w="988222" h="988222">
                  <a:moveTo>
                    <a:pt x="0" y="0"/>
                  </a:moveTo>
                  <a:lnTo>
                    <a:pt x="988222" y="0"/>
                  </a:lnTo>
                  <a:lnTo>
                    <a:pt x="988222" y="988222"/>
                  </a:lnTo>
                  <a:lnTo>
                    <a:pt x="0" y="98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10700" y="1653741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14746" y="5734789"/>
              <a:ext cx="5192051" cy="412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23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667698" y="1661364"/>
              <a:ext cx="369553" cy="347796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979828" y="1535855"/>
              <a:ext cx="504923" cy="504923"/>
            </a:xfrm>
            <a:custGeom>
              <a:avLst/>
              <a:gdLst/>
              <a:ahLst/>
              <a:cxnLst/>
              <a:rect l="l" t="t" r="r" b="b"/>
              <a:pathLst>
                <a:path w="504923" h="504923">
                  <a:moveTo>
                    <a:pt x="0" y="0"/>
                  </a:moveTo>
                  <a:lnTo>
                    <a:pt x="504923" y="0"/>
                  </a:lnTo>
                  <a:lnTo>
                    <a:pt x="504923" y="504924"/>
                  </a:lnTo>
                  <a:lnTo>
                    <a:pt x="0" y="504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 flipH="1">
              <a:off x="5614021" y="5682815"/>
              <a:ext cx="1049774" cy="624735"/>
            </a:xfrm>
            <a:custGeom>
              <a:avLst/>
              <a:gdLst/>
              <a:ahLst/>
              <a:cxnLst/>
              <a:rect l="l" t="t" r="r" b="b"/>
              <a:pathLst>
                <a:path w="1049774" h="624735">
                  <a:moveTo>
                    <a:pt x="1049774" y="0"/>
                  </a:moveTo>
                  <a:lnTo>
                    <a:pt x="0" y="0"/>
                  </a:lnTo>
                  <a:lnTo>
                    <a:pt x="0" y="624735"/>
                  </a:lnTo>
                  <a:lnTo>
                    <a:pt x="1049774" y="624735"/>
                  </a:lnTo>
                  <a:lnTo>
                    <a:pt x="1049774" y="0"/>
                  </a:lnTo>
                  <a:close/>
                </a:path>
              </a:pathLst>
            </a:custGeom>
            <a:blipFill>
              <a:blip r:embed="rId10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45663" y="416500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(2)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6148604" y="2352837"/>
              <a:ext cx="2081229" cy="1262627"/>
            </a:xfrm>
            <a:custGeom>
              <a:avLst/>
              <a:gdLst/>
              <a:ahLst/>
              <a:cxnLst/>
              <a:rect l="l" t="t" r="r" b="b"/>
              <a:pathLst>
                <a:path w="2081229" h="1262627">
                  <a:moveTo>
                    <a:pt x="0" y="0"/>
                  </a:moveTo>
                  <a:lnTo>
                    <a:pt x="2081229" y="0"/>
                  </a:lnTo>
                  <a:lnTo>
                    <a:pt x="2081229" y="1262627"/>
                  </a:lnTo>
                  <a:lnTo>
                    <a:pt x="0" y="1262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63728" b="-8367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35248" y="5444230"/>
            <a:ext cx="6812592" cy="4819955"/>
            <a:chOff x="0" y="0"/>
            <a:chExt cx="9083456" cy="6426606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9336"/>
              <a:ext cx="9083456" cy="6417270"/>
              <a:chOff x="0" y="0"/>
              <a:chExt cx="2441479" cy="172485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41479" cy="172485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485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2125"/>
                    </a:lnTo>
                    <a:cubicBezTo>
                      <a:pt x="2441479" y="1714678"/>
                      <a:pt x="2431304" y="1724854"/>
                      <a:pt x="2418751" y="1724854"/>
                    </a:cubicBezTo>
                    <a:lnTo>
                      <a:pt x="22728" y="1724854"/>
                    </a:lnTo>
                    <a:cubicBezTo>
                      <a:pt x="10176" y="1724854"/>
                      <a:pt x="0" y="1714678"/>
                      <a:pt x="0" y="170212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41479" cy="175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4482" y="0"/>
              <a:ext cx="9051794" cy="1926479"/>
              <a:chOff x="0" y="0"/>
              <a:chExt cx="2441825" cy="51969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441825" cy="519690"/>
              </a:xfrm>
              <a:custGeom>
                <a:avLst/>
                <a:gdLst/>
                <a:ahLst/>
                <a:cxnLst/>
                <a:rect l="l" t="t" r="r" b="b"/>
                <a:pathLst>
                  <a:path w="2441825" h="519690">
                    <a:moveTo>
                      <a:pt x="22808" y="0"/>
                    </a:moveTo>
                    <a:lnTo>
                      <a:pt x="2419017" y="0"/>
                    </a:lnTo>
                    <a:cubicBezTo>
                      <a:pt x="2425066" y="0"/>
                      <a:pt x="2430868" y="2403"/>
                      <a:pt x="2435145" y="6680"/>
                    </a:cubicBezTo>
                    <a:cubicBezTo>
                      <a:pt x="2439422" y="10958"/>
                      <a:pt x="2441825" y="16759"/>
                      <a:pt x="2441825" y="22808"/>
                    </a:cubicBezTo>
                    <a:lnTo>
                      <a:pt x="2441825" y="496882"/>
                    </a:lnTo>
                    <a:cubicBezTo>
                      <a:pt x="2441825" y="509478"/>
                      <a:pt x="2431614" y="519690"/>
                      <a:pt x="2419017" y="519690"/>
                    </a:cubicBezTo>
                    <a:lnTo>
                      <a:pt x="22808" y="519690"/>
                    </a:lnTo>
                    <a:cubicBezTo>
                      <a:pt x="10211" y="519690"/>
                      <a:pt x="0" y="509478"/>
                      <a:pt x="0" y="496882"/>
                    </a:cubicBezTo>
                    <a:lnTo>
                      <a:pt x="0" y="22808"/>
                    </a:lnTo>
                    <a:cubicBezTo>
                      <a:pt x="0" y="10211"/>
                      <a:pt x="10211" y="0"/>
                      <a:pt x="2280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2441825" cy="5482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7776" y="1416667"/>
              <a:ext cx="9053270" cy="569397"/>
              <a:chOff x="0" y="0"/>
              <a:chExt cx="2442223" cy="15360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42223" cy="153601"/>
              </a:xfrm>
              <a:custGeom>
                <a:avLst/>
                <a:gdLst/>
                <a:ahLst/>
                <a:cxnLst/>
                <a:rect l="l" t="t" r="r" b="b"/>
                <a:pathLst>
                  <a:path w="2442223" h="153601">
                    <a:moveTo>
                      <a:pt x="0" y="0"/>
                    </a:moveTo>
                    <a:lnTo>
                      <a:pt x="2442223" y="0"/>
                    </a:lnTo>
                    <a:lnTo>
                      <a:pt x="2442223" y="153601"/>
                    </a:lnTo>
                    <a:lnTo>
                      <a:pt x="0" y="1536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2442223" cy="18217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1276563" y="2332879"/>
              <a:ext cx="1876263" cy="1312475"/>
            </a:xfrm>
            <a:custGeom>
              <a:avLst/>
              <a:gdLst/>
              <a:ahLst/>
              <a:cxnLst/>
              <a:rect l="l" t="t" r="r" b="b"/>
              <a:pathLst>
                <a:path w="1876263" h="1312475">
                  <a:moveTo>
                    <a:pt x="0" y="0"/>
                  </a:moveTo>
                  <a:lnTo>
                    <a:pt x="1876264" y="0"/>
                  </a:lnTo>
                  <a:lnTo>
                    <a:pt x="1876264" y="1312474"/>
                  </a:lnTo>
                  <a:lnTo>
                    <a:pt x="0" y="131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96" r="-249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3673714" y="2332879"/>
              <a:ext cx="1970561" cy="1312886"/>
            </a:xfrm>
            <a:custGeom>
              <a:avLst/>
              <a:gdLst/>
              <a:ahLst/>
              <a:cxnLst/>
              <a:rect l="l" t="t" r="r" b="b"/>
              <a:pathLst>
                <a:path w="1970561" h="1312886">
                  <a:moveTo>
                    <a:pt x="0" y="0"/>
                  </a:moveTo>
                  <a:lnTo>
                    <a:pt x="1970561" y="0"/>
                  </a:lnTo>
                  <a:lnTo>
                    <a:pt x="1970561" y="1312886"/>
                  </a:lnTo>
                  <a:lnTo>
                    <a:pt x="0" y="1312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65046" y="162514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7068570" y="4513947"/>
              <a:ext cx="410280" cy="381396"/>
              <a:chOff x="0" y="0"/>
              <a:chExt cx="91166" cy="84748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91166" cy="84748"/>
              </a:xfrm>
              <a:custGeom>
                <a:avLst/>
                <a:gdLst/>
                <a:ahLst/>
                <a:cxnLst/>
                <a:rect l="l" t="t" r="r" b="b"/>
                <a:pathLst>
                  <a:path w="91166" h="84748">
                    <a:moveTo>
                      <a:pt x="0" y="0"/>
                    </a:moveTo>
                    <a:lnTo>
                      <a:pt x="91166" y="0"/>
                    </a:lnTo>
                    <a:lnTo>
                      <a:pt x="91166" y="84748"/>
                    </a:lnTo>
                    <a:lnTo>
                      <a:pt x="0" y="84748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91166" cy="113323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165046" y="5682815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2"/>
                  </a:lnTo>
                  <a:lnTo>
                    <a:pt x="0" y="571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 rot="-5400000">
              <a:off x="6486499" y="388582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598706" y="4292148"/>
              <a:ext cx="1316950" cy="993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</a:t>
              </a:r>
            </a:p>
            <a:p>
              <a:pPr algn="ctr">
                <a:lnSpc>
                  <a:spcPts val="200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Aufnahme- App.</a:t>
              </a:r>
            </a:p>
          </p:txBody>
        </p:sp>
        <p:sp>
          <p:nvSpPr>
            <p:cNvPr id="61" name="Freeform 61"/>
            <p:cNvSpPr/>
            <p:nvPr/>
          </p:nvSpPr>
          <p:spPr>
            <a:xfrm rot="-5400000">
              <a:off x="3860115" y="384772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4961958" y="4181695"/>
              <a:ext cx="340438" cy="340438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260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3843881" y="4204018"/>
              <a:ext cx="1674727" cy="120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roten Punkt.</a:t>
              </a:r>
            </a:p>
            <a:p>
              <a:pPr algn="l">
                <a:lnSpc>
                  <a:spcPts val="1819"/>
                </a:lnSpc>
              </a:pPr>
              <a:r>
                <a:rPr lang="en-US" sz="12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Aufnahme startet.</a:t>
              </a:r>
            </a:p>
          </p:txBody>
        </p:sp>
        <p:sp>
          <p:nvSpPr>
            <p:cNvPr id="66" name="Freeform 66"/>
            <p:cNvSpPr/>
            <p:nvPr/>
          </p:nvSpPr>
          <p:spPr>
            <a:xfrm rot="-5400000">
              <a:off x="1442682" y="372275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578123" y="4030886"/>
              <a:ext cx="1273144" cy="75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</a:p>
            <a:p>
              <a:pPr algn="ctr">
                <a:lnSpc>
                  <a:spcPts val="2388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Stopp.</a:t>
              </a:r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2050268" y="4890648"/>
              <a:ext cx="373850" cy="372005"/>
              <a:chOff x="0" y="0"/>
              <a:chExt cx="83071" cy="82661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3071" cy="82661"/>
              </a:xfrm>
              <a:custGeom>
                <a:avLst/>
                <a:gdLst/>
                <a:ahLst/>
                <a:cxnLst/>
                <a:rect l="l" t="t" r="r" b="b"/>
                <a:pathLst>
                  <a:path w="83071" h="82661">
                    <a:moveTo>
                      <a:pt x="0" y="0"/>
                    </a:moveTo>
                    <a:lnTo>
                      <a:pt x="83071" y="0"/>
                    </a:lnTo>
                    <a:lnTo>
                      <a:pt x="83071" y="82661"/>
                    </a:lnTo>
                    <a:lnTo>
                      <a:pt x="0" y="82661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28575"/>
                <a:ext cx="83071" cy="111236"/>
              </a:xfrm>
              <a:prstGeom prst="rect">
                <a:avLst/>
              </a:prstGeom>
            </p:spPr>
            <p:txBody>
              <a:bodyPr lIns="61449" tIns="61449" rIns="61449" bIns="61449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71" name="Freeform 71"/>
            <p:cNvSpPr/>
            <p:nvPr/>
          </p:nvSpPr>
          <p:spPr>
            <a:xfrm>
              <a:off x="113374" y="2479469"/>
              <a:ext cx="988222" cy="988222"/>
            </a:xfrm>
            <a:custGeom>
              <a:avLst/>
              <a:gdLst/>
              <a:ahLst/>
              <a:cxnLst/>
              <a:rect l="l" t="t" r="r" b="b"/>
              <a:pathLst>
                <a:path w="988222" h="988222">
                  <a:moveTo>
                    <a:pt x="0" y="0"/>
                  </a:moveTo>
                  <a:lnTo>
                    <a:pt x="988222" y="0"/>
                  </a:lnTo>
                  <a:lnTo>
                    <a:pt x="988222" y="988222"/>
                  </a:lnTo>
                  <a:lnTo>
                    <a:pt x="0" y="98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610700" y="1653741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gehört zusammen? Verbinde.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814746" y="5734789"/>
              <a:ext cx="5192051" cy="412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23"/>
                </a:lnSpc>
              </a:pPr>
              <a:r>
                <a:rPr lang="en-US" sz="140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74" name="AutoShape 74"/>
            <p:cNvSpPr/>
            <p:nvPr/>
          </p:nvSpPr>
          <p:spPr>
            <a:xfrm>
              <a:off x="4667698" y="1661364"/>
              <a:ext cx="369553" cy="347796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4979828" y="1535855"/>
              <a:ext cx="504923" cy="504923"/>
            </a:xfrm>
            <a:custGeom>
              <a:avLst/>
              <a:gdLst/>
              <a:ahLst/>
              <a:cxnLst/>
              <a:rect l="l" t="t" r="r" b="b"/>
              <a:pathLst>
                <a:path w="504923" h="504923">
                  <a:moveTo>
                    <a:pt x="0" y="0"/>
                  </a:moveTo>
                  <a:lnTo>
                    <a:pt x="504923" y="0"/>
                  </a:lnTo>
                  <a:lnTo>
                    <a:pt x="504923" y="504924"/>
                  </a:lnTo>
                  <a:lnTo>
                    <a:pt x="0" y="504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 flipH="1">
              <a:off x="5614021" y="5682815"/>
              <a:ext cx="1049774" cy="624735"/>
            </a:xfrm>
            <a:custGeom>
              <a:avLst/>
              <a:gdLst/>
              <a:ahLst/>
              <a:cxnLst/>
              <a:rect l="l" t="t" r="r" b="b"/>
              <a:pathLst>
                <a:path w="1049774" h="624735">
                  <a:moveTo>
                    <a:pt x="1049774" y="0"/>
                  </a:moveTo>
                  <a:lnTo>
                    <a:pt x="0" y="0"/>
                  </a:lnTo>
                  <a:lnTo>
                    <a:pt x="0" y="624735"/>
                  </a:lnTo>
                  <a:lnTo>
                    <a:pt x="1049774" y="624735"/>
                  </a:lnTo>
                  <a:lnTo>
                    <a:pt x="1049774" y="0"/>
                  </a:lnTo>
                  <a:close/>
                </a:path>
              </a:pathLst>
            </a:custGeom>
            <a:blipFill>
              <a:blip r:embed="rId10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45663" y="416500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Audio aufnehmen (2)</a:t>
              </a:r>
            </a:p>
          </p:txBody>
        </p:sp>
        <p:sp>
          <p:nvSpPr>
            <p:cNvPr id="78" name="Freeform 78"/>
            <p:cNvSpPr/>
            <p:nvPr/>
          </p:nvSpPr>
          <p:spPr>
            <a:xfrm>
              <a:off x="6148604" y="2352837"/>
              <a:ext cx="2081229" cy="1262627"/>
            </a:xfrm>
            <a:custGeom>
              <a:avLst/>
              <a:gdLst/>
              <a:ahLst/>
              <a:cxnLst/>
              <a:rect l="l" t="t" r="r" b="b"/>
              <a:pathLst>
                <a:path w="2081229" h="1262627">
                  <a:moveTo>
                    <a:pt x="0" y="0"/>
                  </a:moveTo>
                  <a:lnTo>
                    <a:pt x="2081229" y="0"/>
                  </a:lnTo>
                  <a:lnTo>
                    <a:pt x="2081229" y="1262627"/>
                  </a:lnTo>
                  <a:lnTo>
                    <a:pt x="0" y="1262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63728" b="-8367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Macintosh PowerPoint</Application>
  <PresentationFormat>Benutzerdefiniert</PresentationFormat>
  <Paragraphs>145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Lexend Deca</vt:lpstr>
      <vt:lpstr>Poppins Bold</vt:lpstr>
      <vt:lpstr>Calibri</vt:lpstr>
      <vt:lpstr>Poppins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- bildbasiert</dc:title>
  <cp:lastModifiedBy>Marion Weigelt</cp:lastModifiedBy>
  <cp:revision>1</cp:revision>
  <dcterms:created xsi:type="dcterms:W3CDTF">2006-08-16T00:00:00Z</dcterms:created>
  <dcterms:modified xsi:type="dcterms:W3CDTF">2026-03-15T21:32:37Z</dcterms:modified>
  <dc:identifier>DAHAK6gs920</dc:identifier>
</cp:coreProperties>
</file>