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IreneFlorentina" panose="02000503000000000000" pitchFamily="2" charset="0"/>
      <p:regular r:id="rId4"/>
    </p:embeddedFont>
    <p:embeddedFont>
      <p:font typeface="Lexend Deca" pitchFamily="2" charset="77"/>
      <p:regular r:id="rId5"/>
      <p:bold r:id="rId6"/>
    </p:embeddedFont>
    <p:embeddedFont>
      <p:font typeface="Poppins" pitchFamily="2" charset="77"/>
      <p:regular r:id="rId7"/>
      <p:bold r:id="rId8"/>
      <p:italic r:id="rId9"/>
      <p:boldItalic r:id="rId10"/>
    </p:embeddedFont>
    <p:embeddedFont>
      <p:font typeface="Poppins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sv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452" y="375354"/>
            <a:ext cx="6855219" cy="9704385"/>
            <a:chOff x="0" y="0"/>
            <a:chExt cx="2456756" cy="3477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77832"/>
            </a:xfrm>
            <a:custGeom>
              <a:avLst/>
              <a:gdLst/>
              <a:ahLst/>
              <a:cxnLst/>
              <a:rect l="l" t="t" r="r" b="b"/>
              <a:pathLst>
                <a:path w="2456756" h="3477832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55245"/>
                  </a:lnTo>
                  <a:cubicBezTo>
                    <a:pt x="2456756" y="3461236"/>
                    <a:pt x="2454376" y="3466981"/>
                    <a:pt x="2450140" y="3471217"/>
                  </a:cubicBezTo>
                  <a:cubicBezTo>
                    <a:pt x="2445904" y="3475453"/>
                    <a:pt x="2440159" y="3477832"/>
                    <a:pt x="2434169" y="3477832"/>
                  </a:cubicBezTo>
                  <a:lnTo>
                    <a:pt x="22587" y="3477832"/>
                  </a:lnTo>
                  <a:cubicBezTo>
                    <a:pt x="10113" y="3477832"/>
                    <a:pt x="0" y="3467720"/>
                    <a:pt x="0" y="3455245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0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rPr>
                <a:t>Zu diesem AB gibt es einen Profiauftrag.</a:t>
              </a:r>
            </a:p>
            <a:p>
              <a:pPr algn="ctr">
                <a:lnSpc>
                  <a:spcPts val="1679"/>
                </a:lnSpc>
              </a:pPr>
              <a:endParaRPr lang="en-US" sz="1200">
                <a:solidFill>
                  <a:srgbClr val="FFFFFF"/>
                </a:solidFill>
                <a:latin typeface="IreneFlorentina"/>
                <a:ea typeface="IreneFlorentina"/>
                <a:cs typeface="IreneFlorentina"/>
                <a:sym typeface="IreneFlorentina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40240" y="1021185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41257" y="421685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Mit der Kamera-App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Fotos machen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8915" y="2364220"/>
            <a:ext cx="6159645" cy="136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Tippe auf die App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Kamera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Sie öffnet sich.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Richte dein Tablet auf etwas, das du fotografieren möchtest.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Drücke auf den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Auslöser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(runder Knopf auf dem Bildschirm).</a:t>
            </a:r>
          </a:p>
          <a:p>
            <a:pPr algn="just">
              <a:lnSpc>
                <a:spcPts val="2249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9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4562" y="1957318"/>
            <a:ext cx="5672813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geht’s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6409501" y="1043486"/>
            <a:ext cx="969751" cy="1254769"/>
          </a:xfrm>
          <a:custGeom>
            <a:avLst/>
            <a:gdLst/>
            <a:ahLst/>
            <a:cxnLst/>
            <a:rect l="l" t="t" r="r" b="b"/>
            <a:pathLst>
              <a:path w="969751" h="1254769">
                <a:moveTo>
                  <a:pt x="969751" y="0"/>
                </a:moveTo>
                <a:lnTo>
                  <a:pt x="0" y="0"/>
                </a:lnTo>
                <a:lnTo>
                  <a:pt x="0" y="1254769"/>
                </a:lnTo>
                <a:lnTo>
                  <a:pt x="969751" y="1254769"/>
                </a:lnTo>
                <a:lnTo>
                  <a:pt x="969751" y="0"/>
                </a:lnTo>
                <a:close/>
              </a:path>
            </a:pathLst>
          </a:custGeom>
          <a:blipFill>
            <a:blip r:embed="rId3"/>
            <a:stretch>
              <a:fillRect r="-940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5175717" y="37857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5296859" y="561649"/>
            <a:ext cx="1218853" cy="61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loslegen!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46041" y="927258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432083" y="378573"/>
            <a:ext cx="6853587" cy="1712779"/>
            <a:chOff x="0" y="0"/>
            <a:chExt cx="2456171" cy="6138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6171" cy="613821"/>
            </a:xfrm>
            <a:custGeom>
              <a:avLst/>
              <a:gdLst/>
              <a:ahLst/>
              <a:cxnLst/>
              <a:rect l="l" t="t" r="r" b="b"/>
              <a:pathLst>
                <a:path w="2456171" h="613821">
                  <a:moveTo>
                    <a:pt x="22592" y="0"/>
                  </a:moveTo>
                  <a:lnTo>
                    <a:pt x="2433579" y="0"/>
                  </a:lnTo>
                  <a:cubicBezTo>
                    <a:pt x="2439570" y="0"/>
                    <a:pt x="2445317" y="2380"/>
                    <a:pt x="2449554" y="6617"/>
                  </a:cubicBezTo>
                  <a:cubicBezTo>
                    <a:pt x="2453791" y="10854"/>
                    <a:pt x="2456171" y="16600"/>
                    <a:pt x="2456171" y="22592"/>
                  </a:cubicBezTo>
                  <a:lnTo>
                    <a:pt x="2456171" y="591229"/>
                  </a:lnTo>
                  <a:cubicBezTo>
                    <a:pt x="2456171" y="597221"/>
                    <a:pt x="2453791" y="602967"/>
                    <a:pt x="2449554" y="607204"/>
                  </a:cubicBezTo>
                  <a:cubicBezTo>
                    <a:pt x="2445317" y="611441"/>
                    <a:pt x="2439570" y="613821"/>
                    <a:pt x="2433579" y="613821"/>
                  </a:cubicBezTo>
                  <a:lnTo>
                    <a:pt x="22592" y="613821"/>
                  </a:lnTo>
                  <a:cubicBezTo>
                    <a:pt x="16600" y="613821"/>
                    <a:pt x="10854" y="611441"/>
                    <a:pt x="6617" y="607204"/>
                  </a:cubicBezTo>
                  <a:cubicBezTo>
                    <a:pt x="2380" y="602967"/>
                    <a:pt x="0" y="597221"/>
                    <a:pt x="0" y="591229"/>
                  </a:cubicBezTo>
                  <a:lnTo>
                    <a:pt x="0" y="22592"/>
                  </a:lnTo>
                  <a:cubicBezTo>
                    <a:pt x="0" y="16600"/>
                    <a:pt x="2380" y="10854"/>
                    <a:pt x="6617" y="6617"/>
                  </a:cubicBezTo>
                  <a:cubicBezTo>
                    <a:pt x="10854" y="2380"/>
                    <a:pt x="16600" y="0"/>
                    <a:pt x="225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56171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2029" y="1701972"/>
            <a:ext cx="6821873" cy="731450"/>
            <a:chOff x="0" y="0"/>
            <a:chExt cx="2444805" cy="2621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44805" cy="262135"/>
            </a:xfrm>
            <a:custGeom>
              <a:avLst/>
              <a:gdLst/>
              <a:ahLst/>
              <a:cxnLst/>
              <a:rect l="l" t="t" r="r" b="b"/>
              <a:pathLst>
                <a:path w="2444805" h="262135">
                  <a:moveTo>
                    <a:pt x="0" y="0"/>
                  </a:moveTo>
                  <a:lnTo>
                    <a:pt x="2444805" y="0"/>
                  </a:lnTo>
                  <a:lnTo>
                    <a:pt x="2444805" y="262135"/>
                  </a:lnTo>
                  <a:lnTo>
                    <a:pt x="0" y="262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44805" cy="290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7693" y="3375127"/>
            <a:ext cx="6491294" cy="618884"/>
            <a:chOff x="0" y="0"/>
            <a:chExt cx="2331328" cy="2222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65094" y="3489100"/>
            <a:ext cx="3870196" cy="30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4"/>
              </a:lnSpc>
              <a:spcBef>
                <a:spcPct val="0"/>
              </a:spcBef>
            </a:pPr>
            <a:r>
              <a:rPr lang="en-US" sz="17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23" name="Freeform 23"/>
          <p:cNvSpPr/>
          <p:nvPr/>
        </p:nvSpPr>
        <p:spPr>
          <a:xfrm>
            <a:off x="899315" y="3493805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 flipH="1">
            <a:off x="1528023" y="5064266"/>
            <a:ext cx="2324943" cy="2039846"/>
          </a:xfrm>
          <a:custGeom>
            <a:avLst/>
            <a:gdLst/>
            <a:ahLst/>
            <a:cxnLst/>
            <a:rect l="l" t="t" r="r" b="b"/>
            <a:pathLst>
              <a:path w="2324943" h="2039846">
                <a:moveTo>
                  <a:pt x="2324943" y="0"/>
                </a:moveTo>
                <a:lnTo>
                  <a:pt x="0" y="0"/>
                </a:lnTo>
                <a:lnTo>
                  <a:pt x="0" y="2039846"/>
                </a:lnTo>
                <a:lnTo>
                  <a:pt x="2324943" y="2039846"/>
                </a:lnTo>
                <a:lnTo>
                  <a:pt x="23249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5" name="Group 25"/>
          <p:cNvGrpSpPr/>
          <p:nvPr/>
        </p:nvGrpSpPr>
        <p:grpSpPr>
          <a:xfrm>
            <a:off x="673797" y="8527506"/>
            <a:ext cx="4456774" cy="892183"/>
            <a:chOff x="0" y="0"/>
            <a:chExt cx="1573920" cy="3150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73920" cy="315077"/>
            </a:xfrm>
            <a:custGeom>
              <a:avLst/>
              <a:gdLst/>
              <a:ahLst/>
              <a:cxnLst/>
              <a:rect l="l" t="t" r="r" b="b"/>
              <a:pathLst>
                <a:path w="1573920" h="315077">
                  <a:moveTo>
                    <a:pt x="34742" y="0"/>
                  </a:moveTo>
                  <a:lnTo>
                    <a:pt x="1539177" y="0"/>
                  </a:lnTo>
                  <a:cubicBezTo>
                    <a:pt x="1558365" y="0"/>
                    <a:pt x="1573920" y="15555"/>
                    <a:pt x="1573920" y="34742"/>
                  </a:cubicBezTo>
                  <a:lnTo>
                    <a:pt x="1573920" y="280334"/>
                  </a:lnTo>
                  <a:cubicBezTo>
                    <a:pt x="1573920" y="289549"/>
                    <a:pt x="1570259" y="298385"/>
                    <a:pt x="1563744" y="304901"/>
                  </a:cubicBezTo>
                  <a:cubicBezTo>
                    <a:pt x="1557228" y="311416"/>
                    <a:pt x="1548392" y="315077"/>
                    <a:pt x="1539177" y="315077"/>
                  </a:cubicBezTo>
                  <a:lnTo>
                    <a:pt x="34742" y="315077"/>
                  </a:lnTo>
                  <a:cubicBezTo>
                    <a:pt x="15555" y="315077"/>
                    <a:pt x="0" y="299522"/>
                    <a:pt x="0" y="280334"/>
                  </a:cubicBezTo>
                  <a:lnTo>
                    <a:pt x="0" y="34742"/>
                  </a:lnTo>
                  <a:cubicBezTo>
                    <a:pt x="0" y="15555"/>
                    <a:pt x="15555" y="0"/>
                    <a:pt x="3474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573920" cy="35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wenn du Personen </a:t>
              </a:r>
            </a:p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fotografierst: </a:t>
              </a:r>
            </a:p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Sie müssen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vorher gefragt werden.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4929057" y="7761051"/>
            <a:ext cx="2054706" cy="1894849"/>
          </a:xfrm>
          <a:custGeom>
            <a:avLst/>
            <a:gdLst/>
            <a:ahLst/>
            <a:cxnLst/>
            <a:rect l="l" t="t" r="r" b="b"/>
            <a:pathLst>
              <a:path w="2054706" h="1894849">
                <a:moveTo>
                  <a:pt x="0" y="0"/>
                </a:moveTo>
                <a:lnTo>
                  <a:pt x="2054706" y="0"/>
                </a:lnTo>
                <a:lnTo>
                  <a:pt x="2054706" y="1894848"/>
                </a:lnTo>
                <a:lnTo>
                  <a:pt x="0" y="1894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54" r="-25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TextBox 29"/>
          <p:cNvSpPr txBox="1"/>
          <p:nvPr/>
        </p:nvSpPr>
        <p:spPr>
          <a:xfrm>
            <a:off x="5322081" y="7968706"/>
            <a:ext cx="116840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Hey, die Kamera-App kann ich gleich für unser neues HSU-Thema hernehmen!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77932" y="7192990"/>
            <a:ext cx="2925408" cy="15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2"/>
              </a:lnSpc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Mache ein Foto von ...</a:t>
            </a:r>
          </a:p>
          <a:p>
            <a:pPr marL="302261" lvl="1" indent="-151130" algn="l">
              <a:lnSpc>
                <a:spcPts val="2422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 selbst.</a:t>
            </a:r>
          </a:p>
          <a:p>
            <a:pPr marL="302261" lvl="1" indent="-151130" algn="l">
              <a:lnSpc>
                <a:spcPts val="2422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jemandem, den du </a:t>
            </a:r>
          </a:p>
          <a:p>
            <a:pPr algn="l">
              <a:lnSpc>
                <a:spcPts val="2422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um Erlaubnis gefragt hast.</a:t>
            </a:r>
          </a:p>
          <a:p>
            <a:pPr algn="l">
              <a:lnSpc>
                <a:spcPts val="2422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 rot="291599">
            <a:off x="4356957" y="4669971"/>
            <a:ext cx="2260163" cy="2227818"/>
          </a:xfrm>
          <a:custGeom>
            <a:avLst/>
            <a:gdLst/>
            <a:ahLst/>
            <a:cxnLst/>
            <a:rect l="l" t="t" r="r" b="b"/>
            <a:pathLst>
              <a:path w="2260163" h="2227818">
                <a:moveTo>
                  <a:pt x="0" y="0"/>
                </a:moveTo>
                <a:lnTo>
                  <a:pt x="2260164" y="0"/>
                </a:lnTo>
                <a:lnTo>
                  <a:pt x="2260164" y="2227818"/>
                </a:lnTo>
                <a:lnTo>
                  <a:pt x="0" y="2227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 rot="339142">
            <a:off x="4303884" y="8637192"/>
            <a:ext cx="968323" cy="803901"/>
          </a:xfrm>
          <a:custGeom>
            <a:avLst/>
            <a:gdLst/>
            <a:ahLst/>
            <a:cxnLst/>
            <a:rect l="l" t="t" r="r" b="b"/>
            <a:pathLst>
              <a:path w="968323" h="803901">
                <a:moveTo>
                  <a:pt x="0" y="0"/>
                </a:moveTo>
                <a:lnTo>
                  <a:pt x="968323" y="0"/>
                </a:lnTo>
                <a:lnTo>
                  <a:pt x="968323" y="803900"/>
                </a:lnTo>
                <a:lnTo>
                  <a:pt x="0" y="803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TextBox 33"/>
          <p:cNvSpPr txBox="1"/>
          <p:nvPr/>
        </p:nvSpPr>
        <p:spPr>
          <a:xfrm>
            <a:off x="932137" y="3608369"/>
            <a:ext cx="2925408" cy="16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endParaRPr/>
          </a:p>
          <a:p>
            <a:pPr algn="l">
              <a:lnSpc>
                <a:spcPts val="2248"/>
              </a:lnSpc>
            </a:pP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Mache ein Foto von ...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deiner Schultasche.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etwas, das rund ist.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einem blauen Gegenstand.</a:t>
            </a:r>
          </a:p>
          <a:p>
            <a:pPr algn="l">
              <a:lnSpc>
                <a:spcPts val="2248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798642" y="1965653"/>
            <a:ext cx="651849" cy="645737"/>
          </a:xfrm>
          <a:custGeom>
            <a:avLst/>
            <a:gdLst/>
            <a:ahLst/>
            <a:cxnLst/>
            <a:rect l="l" t="t" r="r" b="b"/>
            <a:pathLst>
              <a:path w="651849" h="645737">
                <a:moveTo>
                  <a:pt x="0" y="0"/>
                </a:moveTo>
                <a:lnTo>
                  <a:pt x="651848" y="0"/>
                </a:lnTo>
                <a:lnTo>
                  <a:pt x="651848" y="645737"/>
                </a:lnTo>
                <a:lnTo>
                  <a:pt x="0" y="64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5" name="Group 35"/>
          <p:cNvGrpSpPr/>
          <p:nvPr/>
        </p:nvGrpSpPr>
        <p:grpSpPr>
          <a:xfrm>
            <a:off x="2936029" y="4203254"/>
            <a:ext cx="250139" cy="216369"/>
            <a:chOff x="0" y="0"/>
            <a:chExt cx="88337" cy="7641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893672" y="4470049"/>
            <a:ext cx="250139" cy="216369"/>
            <a:chOff x="0" y="0"/>
            <a:chExt cx="88337" cy="7641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508056" y="4752647"/>
            <a:ext cx="250139" cy="216369"/>
            <a:chOff x="0" y="0"/>
            <a:chExt cx="88337" cy="7641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960830" y="3936459"/>
            <a:ext cx="250139" cy="216369"/>
            <a:chOff x="0" y="0"/>
            <a:chExt cx="88337" cy="7641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2994409" y="3965161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4"/>
                </a:lnTo>
                <a:lnTo>
                  <a:pt x="0" y="1589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8" name="Group 48"/>
          <p:cNvGrpSpPr/>
          <p:nvPr/>
        </p:nvGrpSpPr>
        <p:grpSpPr>
          <a:xfrm>
            <a:off x="2927251" y="7288240"/>
            <a:ext cx="250139" cy="216369"/>
            <a:chOff x="0" y="0"/>
            <a:chExt cx="88337" cy="7641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2960830" y="7316942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5"/>
                </a:lnTo>
                <a:lnTo>
                  <a:pt x="0" y="1589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2" name="Group 52"/>
          <p:cNvGrpSpPr/>
          <p:nvPr/>
        </p:nvGrpSpPr>
        <p:grpSpPr>
          <a:xfrm>
            <a:off x="2090497" y="7567862"/>
            <a:ext cx="250139" cy="216369"/>
            <a:chOff x="0" y="0"/>
            <a:chExt cx="88337" cy="7641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3546041" y="8206362"/>
            <a:ext cx="250139" cy="216369"/>
            <a:chOff x="0" y="0"/>
            <a:chExt cx="88337" cy="7641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850035" y="601165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Mit der Kamera-App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Fotos machen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59" name="Freeform 59"/>
          <p:cNvSpPr/>
          <p:nvPr/>
        </p:nvSpPr>
        <p:spPr>
          <a:xfrm>
            <a:off x="5130572" y="37857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0" name="Freeform 60"/>
          <p:cNvSpPr/>
          <p:nvPr/>
        </p:nvSpPr>
        <p:spPr>
          <a:xfrm>
            <a:off x="3546041" y="1054585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1" name="TextBox 61"/>
          <p:cNvSpPr txBox="1"/>
          <p:nvPr/>
        </p:nvSpPr>
        <p:spPr>
          <a:xfrm>
            <a:off x="3705579" y="1224220"/>
            <a:ext cx="112761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möchte ein richtig cooles Foto machen, aber wie?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512548" y="3375127"/>
            <a:ext cx="6491294" cy="513707"/>
            <a:chOff x="0" y="0"/>
            <a:chExt cx="2331328" cy="18449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331328" cy="184496"/>
            </a:xfrm>
            <a:custGeom>
              <a:avLst/>
              <a:gdLst/>
              <a:ahLst/>
              <a:cxnLst/>
              <a:rect l="l" t="t" r="r" b="b"/>
              <a:pathLst>
                <a:path w="2331328" h="184496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60643"/>
                  </a:lnTo>
                  <a:cubicBezTo>
                    <a:pt x="2331328" y="166969"/>
                    <a:pt x="2328815" y="173036"/>
                    <a:pt x="2324342" y="177510"/>
                  </a:cubicBezTo>
                  <a:cubicBezTo>
                    <a:pt x="2319868" y="181983"/>
                    <a:pt x="2313801" y="184496"/>
                    <a:pt x="2307475" y="184496"/>
                  </a:cubicBezTo>
                  <a:lnTo>
                    <a:pt x="23853" y="184496"/>
                  </a:lnTo>
                  <a:cubicBezTo>
                    <a:pt x="17527" y="184496"/>
                    <a:pt x="11460" y="181983"/>
                    <a:pt x="6986" y="177510"/>
                  </a:cubicBezTo>
                  <a:cubicBezTo>
                    <a:pt x="2513" y="173036"/>
                    <a:pt x="0" y="166969"/>
                    <a:pt x="0" y="160643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28575"/>
              <a:ext cx="2331328" cy="213071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5" name="Freeform 65"/>
          <p:cNvSpPr/>
          <p:nvPr/>
        </p:nvSpPr>
        <p:spPr>
          <a:xfrm>
            <a:off x="861456" y="5842858"/>
            <a:ext cx="910151" cy="1319664"/>
          </a:xfrm>
          <a:custGeom>
            <a:avLst/>
            <a:gdLst/>
            <a:ahLst/>
            <a:cxnLst/>
            <a:rect l="l" t="t" r="r" b="b"/>
            <a:pathLst>
              <a:path w="910151" h="1319664">
                <a:moveTo>
                  <a:pt x="0" y="0"/>
                </a:moveTo>
                <a:lnTo>
                  <a:pt x="910151" y="0"/>
                </a:lnTo>
                <a:lnTo>
                  <a:pt x="910151" y="1319665"/>
                </a:lnTo>
                <a:lnTo>
                  <a:pt x="0" y="13196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061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6" name="Freeform 66"/>
          <p:cNvSpPr/>
          <p:nvPr/>
        </p:nvSpPr>
        <p:spPr>
          <a:xfrm>
            <a:off x="6409501" y="9039142"/>
            <a:ext cx="936102" cy="1284980"/>
          </a:xfrm>
          <a:custGeom>
            <a:avLst/>
            <a:gdLst/>
            <a:ahLst/>
            <a:cxnLst/>
            <a:rect l="l" t="t" r="r" b="b"/>
            <a:pathLst>
              <a:path w="936102" h="1284980">
                <a:moveTo>
                  <a:pt x="0" y="0"/>
                </a:moveTo>
                <a:lnTo>
                  <a:pt x="936102" y="0"/>
                </a:lnTo>
                <a:lnTo>
                  <a:pt x="936102" y="1284980"/>
                </a:lnTo>
                <a:lnTo>
                  <a:pt x="0" y="1284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7" name="Freeform 67"/>
          <p:cNvSpPr/>
          <p:nvPr/>
        </p:nvSpPr>
        <p:spPr>
          <a:xfrm>
            <a:off x="6515712" y="883996"/>
            <a:ext cx="936102" cy="1284980"/>
          </a:xfrm>
          <a:custGeom>
            <a:avLst/>
            <a:gdLst/>
            <a:ahLst/>
            <a:cxnLst/>
            <a:rect l="l" t="t" r="r" b="b"/>
            <a:pathLst>
              <a:path w="936102" h="1284980">
                <a:moveTo>
                  <a:pt x="0" y="0"/>
                </a:moveTo>
                <a:lnTo>
                  <a:pt x="936102" y="0"/>
                </a:lnTo>
                <a:lnTo>
                  <a:pt x="936102" y="1284980"/>
                </a:lnTo>
                <a:lnTo>
                  <a:pt x="0" y="1284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8" name="Freeform 68"/>
          <p:cNvSpPr/>
          <p:nvPr/>
        </p:nvSpPr>
        <p:spPr>
          <a:xfrm>
            <a:off x="4771986" y="1376763"/>
            <a:ext cx="910151" cy="1319664"/>
          </a:xfrm>
          <a:custGeom>
            <a:avLst/>
            <a:gdLst/>
            <a:ahLst/>
            <a:cxnLst/>
            <a:rect l="l" t="t" r="r" b="b"/>
            <a:pathLst>
              <a:path w="910151" h="1319664">
                <a:moveTo>
                  <a:pt x="0" y="0"/>
                </a:moveTo>
                <a:lnTo>
                  <a:pt x="910151" y="0"/>
                </a:lnTo>
                <a:lnTo>
                  <a:pt x="910151" y="1319664"/>
                </a:lnTo>
                <a:lnTo>
                  <a:pt x="0" y="13196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061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9" name="Freeform 69"/>
          <p:cNvSpPr/>
          <p:nvPr/>
        </p:nvSpPr>
        <p:spPr>
          <a:xfrm>
            <a:off x="2986118" y="5692566"/>
            <a:ext cx="398929" cy="391623"/>
          </a:xfrm>
          <a:custGeom>
            <a:avLst/>
            <a:gdLst/>
            <a:ahLst/>
            <a:cxnLst/>
            <a:rect l="l" t="t" r="r" b="b"/>
            <a:pathLst>
              <a:path w="398929" h="391623">
                <a:moveTo>
                  <a:pt x="0" y="0"/>
                </a:moveTo>
                <a:lnTo>
                  <a:pt x="398929" y="0"/>
                </a:lnTo>
                <a:lnTo>
                  <a:pt x="398929" y="391623"/>
                </a:lnTo>
                <a:lnTo>
                  <a:pt x="0" y="3916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0" name="TextBox 70"/>
          <p:cNvSpPr txBox="1"/>
          <p:nvPr/>
        </p:nvSpPr>
        <p:spPr>
          <a:xfrm>
            <a:off x="839033" y="10311775"/>
            <a:ext cx="393295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2.1 | Nutzung Kamera- und Foto-App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079735" y="10311775"/>
            <a:ext cx="2244130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BY-SA 4.0 ISB (München) 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039648" y="5244891"/>
            <a:ext cx="148561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möchte mich gerne selbst fotografieren. Dazu benötige ich diesen Knopf        , damit die Kamera wechselt und ich ein </a:t>
            </a:r>
            <a:r>
              <a:rPr lang="en-US" sz="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 </a:t>
            </a: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machen kann.</a:t>
            </a:r>
          </a:p>
        </p:txBody>
      </p:sp>
      <p:sp>
        <p:nvSpPr>
          <p:cNvPr id="73" name="TextBox 73"/>
          <p:cNvSpPr txBox="1"/>
          <p:nvPr/>
        </p:nvSpPr>
        <p:spPr>
          <a:xfrm rot="289679">
            <a:off x="4667859" y="5118310"/>
            <a:ext cx="1646097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Frontkamera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„schaut dich an“ -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für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Selfies.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Rückkamera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„schaut nach vorne“ - für Fotos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der Umgebung.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251714" y="571174"/>
            <a:ext cx="1218853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loslegen, Tarek!</a:t>
            </a:r>
          </a:p>
        </p:txBody>
      </p:sp>
      <p:sp>
        <p:nvSpPr>
          <p:cNvPr id="75" name="Freeform 75"/>
          <p:cNvSpPr/>
          <p:nvPr/>
        </p:nvSpPr>
        <p:spPr>
          <a:xfrm>
            <a:off x="712387" y="3493805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6" name="TextBox 76"/>
          <p:cNvSpPr txBox="1"/>
          <p:nvPr/>
        </p:nvSpPr>
        <p:spPr>
          <a:xfrm>
            <a:off x="1174749" y="3541143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09539" y="2010961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geht’s</a:t>
            </a:r>
          </a:p>
        </p:txBody>
      </p:sp>
      <p:sp>
        <p:nvSpPr>
          <p:cNvPr id="78" name="Freeform 78"/>
          <p:cNvSpPr/>
          <p:nvPr/>
        </p:nvSpPr>
        <p:spPr>
          <a:xfrm>
            <a:off x="792323" y="1991175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5"/>
                </a:lnTo>
                <a:lnTo>
                  <a:pt x="0" y="3158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9" name="Group 79"/>
          <p:cNvGrpSpPr/>
          <p:nvPr/>
        </p:nvGrpSpPr>
        <p:grpSpPr>
          <a:xfrm>
            <a:off x="6093784" y="2980249"/>
            <a:ext cx="213964" cy="213964"/>
            <a:chOff x="0" y="0"/>
            <a:chExt cx="285286" cy="285286"/>
          </a:xfrm>
        </p:grpSpPr>
        <p:grpSp>
          <p:nvGrpSpPr>
            <p:cNvPr id="80" name="Group 80"/>
            <p:cNvGrpSpPr/>
            <p:nvPr/>
          </p:nvGrpSpPr>
          <p:grpSpPr>
            <a:xfrm>
              <a:off x="0" y="0"/>
              <a:ext cx="285286" cy="285286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41043" y="41043"/>
              <a:ext cx="203200" cy="203200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86" name="Group 86"/>
          <p:cNvGrpSpPr/>
          <p:nvPr/>
        </p:nvGrpSpPr>
        <p:grpSpPr>
          <a:xfrm>
            <a:off x="-392114" y="9492318"/>
            <a:ext cx="6247962" cy="510160"/>
            <a:chOff x="0" y="0"/>
            <a:chExt cx="8330616" cy="680213"/>
          </a:xfrm>
        </p:grpSpPr>
        <p:grpSp>
          <p:nvGrpSpPr>
            <p:cNvPr id="87" name="Group 87"/>
            <p:cNvGrpSpPr/>
            <p:nvPr/>
          </p:nvGrpSpPr>
          <p:grpSpPr>
            <a:xfrm>
              <a:off x="1530819" y="0"/>
              <a:ext cx="4655126" cy="680213"/>
              <a:chOff x="0" y="0"/>
              <a:chExt cx="1251219" cy="18283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90" name="TextBox 90"/>
            <p:cNvSpPr txBox="1"/>
            <p:nvPr/>
          </p:nvSpPr>
          <p:spPr>
            <a:xfrm>
              <a:off x="0" y="186702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91" name="Freeform 91"/>
            <p:cNvSpPr/>
            <p:nvPr/>
          </p:nvSpPr>
          <p:spPr>
            <a:xfrm>
              <a:off x="1643128" y="105144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926" y="339811"/>
            <a:ext cx="6855219" cy="9727128"/>
            <a:chOff x="0" y="0"/>
            <a:chExt cx="2456756" cy="3485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85983"/>
            </a:xfrm>
            <a:custGeom>
              <a:avLst/>
              <a:gdLst/>
              <a:ahLst/>
              <a:cxnLst/>
              <a:rect l="l" t="t" r="r" b="b"/>
              <a:pathLst>
                <a:path w="2456756" h="3485983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63396"/>
                  </a:lnTo>
                  <a:cubicBezTo>
                    <a:pt x="2456756" y="3475871"/>
                    <a:pt x="2446643" y="3485983"/>
                    <a:pt x="2434169" y="3485983"/>
                  </a:cubicBezTo>
                  <a:lnTo>
                    <a:pt x="22587" y="3485983"/>
                  </a:lnTo>
                  <a:cubicBezTo>
                    <a:pt x="16597" y="3485983"/>
                    <a:pt x="10851" y="3483604"/>
                    <a:pt x="6616" y="3479368"/>
                  </a:cubicBezTo>
                  <a:cubicBezTo>
                    <a:pt x="2380" y="3475132"/>
                    <a:pt x="0" y="3469387"/>
                    <a:pt x="0" y="3463396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14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2789" y="437863"/>
            <a:ext cx="6469369" cy="100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n-US" sz="3199">
                <a:solidFill>
                  <a:srgbClr val="008204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Foto-App: </a:t>
            </a:r>
          </a:p>
          <a:p>
            <a:pPr algn="ctr">
              <a:lnSpc>
                <a:spcPts val="3903"/>
              </a:lnSpc>
            </a:pPr>
            <a:r>
              <a:rPr lang="en-US" sz="3199">
                <a:solidFill>
                  <a:srgbClr val="008204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Fotos finden und löschen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48722" y="342149"/>
            <a:ext cx="6842546" cy="1712779"/>
            <a:chOff x="0" y="0"/>
            <a:chExt cx="2452214" cy="6138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52214" cy="613821"/>
            </a:xfrm>
            <a:custGeom>
              <a:avLst/>
              <a:gdLst/>
              <a:ahLst/>
              <a:cxnLst/>
              <a:rect l="l" t="t" r="r" b="b"/>
              <a:pathLst>
                <a:path w="2452214" h="613821">
                  <a:moveTo>
                    <a:pt x="22629" y="0"/>
                  </a:moveTo>
                  <a:lnTo>
                    <a:pt x="2429585" y="0"/>
                  </a:lnTo>
                  <a:cubicBezTo>
                    <a:pt x="2435587" y="0"/>
                    <a:pt x="2441342" y="2384"/>
                    <a:pt x="2445586" y="6628"/>
                  </a:cubicBezTo>
                  <a:cubicBezTo>
                    <a:pt x="2449830" y="10872"/>
                    <a:pt x="2452214" y="16627"/>
                    <a:pt x="2452214" y="22629"/>
                  </a:cubicBezTo>
                  <a:lnTo>
                    <a:pt x="2452214" y="591193"/>
                  </a:lnTo>
                  <a:cubicBezTo>
                    <a:pt x="2452214" y="597194"/>
                    <a:pt x="2449830" y="602950"/>
                    <a:pt x="2445586" y="607194"/>
                  </a:cubicBezTo>
                  <a:cubicBezTo>
                    <a:pt x="2441342" y="611437"/>
                    <a:pt x="2435587" y="613821"/>
                    <a:pt x="2429585" y="613821"/>
                  </a:cubicBezTo>
                  <a:lnTo>
                    <a:pt x="22629" y="613821"/>
                  </a:lnTo>
                  <a:cubicBezTo>
                    <a:pt x="16627" y="613821"/>
                    <a:pt x="10872" y="611437"/>
                    <a:pt x="6628" y="607194"/>
                  </a:cubicBezTo>
                  <a:cubicBezTo>
                    <a:pt x="2384" y="602950"/>
                    <a:pt x="0" y="597194"/>
                    <a:pt x="0" y="591193"/>
                  </a:cubicBezTo>
                  <a:lnTo>
                    <a:pt x="0" y="22629"/>
                  </a:lnTo>
                  <a:cubicBezTo>
                    <a:pt x="0" y="16627"/>
                    <a:pt x="2384" y="10872"/>
                    <a:pt x="6628" y="6628"/>
                  </a:cubicBezTo>
                  <a:cubicBezTo>
                    <a:pt x="10872" y="2384"/>
                    <a:pt x="16627" y="0"/>
                    <a:pt x="226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52214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47746" y="1655174"/>
            <a:ext cx="6835578" cy="731450"/>
            <a:chOff x="0" y="0"/>
            <a:chExt cx="2449717" cy="2621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9717" cy="262135"/>
            </a:xfrm>
            <a:custGeom>
              <a:avLst/>
              <a:gdLst/>
              <a:ahLst/>
              <a:cxnLst/>
              <a:rect l="l" t="t" r="r" b="b"/>
              <a:pathLst>
                <a:path w="2449717" h="262135">
                  <a:moveTo>
                    <a:pt x="0" y="0"/>
                  </a:moveTo>
                  <a:lnTo>
                    <a:pt x="2449717" y="0"/>
                  </a:lnTo>
                  <a:lnTo>
                    <a:pt x="2449717" y="262135"/>
                  </a:lnTo>
                  <a:lnTo>
                    <a:pt x="0" y="262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49717" cy="290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98843" y="594197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Foto-App: Fotos finden und löschen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76488" y="2320086"/>
            <a:ext cx="6159645" cy="252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Tippe auf die App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Fotos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Sie öffnet sich.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Hier finden sich alle Bilder, die du gemacht hast. 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Sie werden nach dem Datum der Reihe nach gespeichert.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Willst du nun ein Bild löschen, tippe auf                     und dann 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auf das Foto. 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Tippe dann auf das Zeichen für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Papierkorb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Wähle aus: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 löschen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422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422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41488" y="1965757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geht’s</a:t>
            </a:r>
          </a:p>
        </p:txBody>
      </p:sp>
      <p:sp>
        <p:nvSpPr>
          <p:cNvPr id="15" name="Freeform 15"/>
          <p:cNvSpPr/>
          <p:nvPr/>
        </p:nvSpPr>
        <p:spPr>
          <a:xfrm>
            <a:off x="5092994" y="343030"/>
            <a:ext cx="1528337" cy="1340925"/>
          </a:xfrm>
          <a:custGeom>
            <a:avLst/>
            <a:gdLst/>
            <a:ahLst/>
            <a:cxnLst/>
            <a:rect l="l" t="t" r="r" b="b"/>
            <a:pathLst>
              <a:path w="1528337" h="1340925">
                <a:moveTo>
                  <a:pt x="0" y="0"/>
                </a:moveTo>
                <a:lnTo>
                  <a:pt x="1528338" y="0"/>
                </a:lnTo>
                <a:lnTo>
                  <a:pt x="1528338" y="1340925"/>
                </a:lnTo>
                <a:lnTo>
                  <a:pt x="0" y="1340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5226788" y="535631"/>
            <a:ext cx="1218853" cy="50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"/>
              </a:lnSpc>
            </a:pPr>
            <a:r>
              <a:rPr lang="en-US" sz="9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Dazu brauchst </a:t>
            </a:r>
          </a:p>
          <a:p>
            <a:pPr algn="ctr">
              <a:lnSpc>
                <a:spcPts val="1384"/>
              </a:lnSpc>
            </a:pPr>
            <a:r>
              <a:rPr lang="en-US" sz="9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die </a:t>
            </a:r>
          </a:p>
          <a:p>
            <a:pPr algn="ctr">
              <a:lnSpc>
                <a:spcPts val="1384"/>
              </a:lnSpc>
            </a:pPr>
            <a:r>
              <a:rPr lang="en-US" sz="9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Foto-App.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3714927" y="990261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1515686" y="0"/>
                </a:moveTo>
                <a:lnTo>
                  <a:pt x="0" y="0"/>
                </a:lnTo>
                <a:lnTo>
                  <a:pt x="0" y="1329825"/>
                </a:lnTo>
                <a:lnTo>
                  <a:pt x="1515686" y="1329825"/>
                </a:lnTo>
                <a:lnTo>
                  <a:pt x="15156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3918024" y="1122401"/>
            <a:ext cx="112761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 finde ich denn das Foto, das ich gerade gemacht habe?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151342" y="3606070"/>
            <a:ext cx="1976566" cy="1242522"/>
            <a:chOff x="0" y="0"/>
            <a:chExt cx="698029" cy="438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029" cy="438800"/>
            </a:xfrm>
            <a:custGeom>
              <a:avLst/>
              <a:gdLst/>
              <a:ahLst/>
              <a:cxnLst/>
              <a:rect l="l" t="t" r="r" b="b"/>
              <a:pathLst>
                <a:path w="698029" h="438800">
                  <a:moveTo>
                    <a:pt x="78337" y="0"/>
                  </a:moveTo>
                  <a:lnTo>
                    <a:pt x="619692" y="0"/>
                  </a:lnTo>
                  <a:cubicBezTo>
                    <a:pt x="640468" y="0"/>
                    <a:pt x="660393" y="8253"/>
                    <a:pt x="675084" y="22944"/>
                  </a:cubicBezTo>
                  <a:cubicBezTo>
                    <a:pt x="689775" y="37635"/>
                    <a:pt x="698029" y="57561"/>
                    <a:pt x="698029" y="78337"/>
                  </a:cubicBezTo>
                  <a:lnTo>
                    <a:pt x="698029" y="360463"/>
                  </a:lnTo>
                  <a:cubicBezTo>
                    <a:pt x="698029" y="381239"/>
                    <a:pt x="689775" y="401164"/>
                    <a:pt x="675084" y="415855"/>
                  </a:cubicBezTo>
                  <a:cubicBezTo>
                    <a:pt x="660393" y="430546"/>
                    <a:pt x="640468" y="438800"/>
                    <a:pt x="619692" y="438800"/>
                  </a:cubicBezTo>
                  <a:lnTo>
                    <a:pt x="78337" y="438800"/>
                  </a:lnTo>
                  <a:cubicBezTo>
                    <a:pt x="57561" y="438800"/>
                    <a:pt x="37635" y="430546"/>
                    <a:pt x="22944" y="415855"/>
                  </a:cubicBezTo>
                  <a:cubicBezTo>
                    <a:pt x="8253" y="401164"/>
                    <a:pt x="0" y="381239"/>
                    <a:pt x="0" y="360463"/>
                  </a:cubicBezTo>
                  <a:lnTo>
                    <a:pt x="0" y="78337"/>
                  </a:lnTo>
                  <a:cubicBezTo>
                    <a:pt x="0" y="57561"/>
                    <a:pt x="8253" y="37635"/>
                    <a:pt x="22944" y="22944"/>
                  </a:cubicBezTo>
                  <a:cubicBezTo>
                    <a:pt x="37635" y="8253"/>
                    <a:pt x="57561" y="0"/>
                    <a:pt x="783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698029" cy="46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kannst gelöschte Fotos auf dem Tablet wieder finden. Aber wie? Schau deine Ordner in der Foto-App genau an.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35329" y="4766980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23" name="Freeform 23"/>
          <p:cNvSpPr/>
          <p:nvPr/>
        </p:nvSpPr>
        <p:spPr>
          <a:xfrm>
            <a:off x="757315" y="4737731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876182" y="4800789"/>
            <a:ext cx="3547000" cy="21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endParaRPr/>
          </a:p>
          <a:p>
            <a:pPr algn="l">
              <a:lnSpc>
                <a:spcPts val="2248"/>
              </a:lnSpc>
            </a:pP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Lösche nun folgende Fotos: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Foto von deiner Schultasche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Foto vom runden Gegenstand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Foto vom blauen Gegenstand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Foto von dir selbst und der Person, die du aufgenommen hast</a:t>
            </a:r>
          </a:p>
          <a:p>
            <a:pPr algn="l">
              <a:lnSpc>
                <a:spcPts val="2248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4590516" y="5123892"/>
            <a:ext cx="196899" cy="158965"/>
          </a:xfrm>
          <a:custGeom>
            <a:avLst/>
            <a:gdLst/>
            <a:ahLst/>
            <a:cxnLst/>
            <a:rect l="l" t="t" r="r" b="b"/>
            <a:pathLst>
              <a:path w="196899" h="158965">
                <a:moveTo>
                  <a:pt x="0" y="0"/>
                </a:moveTo>
                <a:lnTo>
                  <a:pt x="196898" y="0"/>
                </a:lnTo>
                <a:lnTo>
                  <a:pt x="196898" y="158965"/>
                </a:lnTo>
                <a:lnTo>
                  <a:pt x="0" y="1589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802" b="-3802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6" name="Group 26"/>
          <p:cNvGrpSpPr/>
          <p:nvPr/>
        </p:nvGrpSpPr>
        <p:grpSpPr>
          <a:xfrm>
            <a:off x="641397" y="7439601"/>
            <a:ext cx="6162603" cy="1869979"/>
            <a:chOff x="0" y="0"/>
            <a:chExt cx="2176337" cy="6603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76337" cy="660387"/>
            </a:xfrm>
            <a:custGeom>
              <a:avLst/>
              <a:gdLst/>
              <a:ahLst/>
              <a:cxnLst/>
              <a:rect l="l" t="t" r="r" b="b"/>
              <a:pathLst>
                <a:path w="2176337" h="660387">
                  <a:moveTo>
                    <a:pt x="25125" y="0"/>
                  </a:moveTo>
                  <a:lnTo>
                    <a:pt x="2151212" y="0"/>
                  </a:lnTo>
                  <a:cubicBezTo>
                    <a:pt x="2165088" y="0"/>
                    <a:pt x="2176337" y="11249"/>
                    <a:pt x="2176337" y="25125"/>
                  </a:cubicBezTo>
                  <a:lnTo>
                    <a:pt x="2176337" y="635262"/>
                  </a:lnTo>
                  <a:cubicBezTo>
                    <a:pt x="2176337" y="641925"/>
                    <a:pt x="2173690" y="648316"/>
                    <a:pt x="2168978" y="653028"/>
                  </a:cubicBezTo>
                  <a:cubicBezTo>
                    <a:pt x="2164266" y="657740"/>
                    <a:pt x="2157875" y="660387"/>
                    <a:pt x="2151212" y="660387"/>
                  </a:cubicBezTo>
                  <a:lnTo>
                    <a:pt x="25125" y="660387"/>
                  </a:lnTo>
                  <a:cubicBezTo>
                    <a:pt x="18462" y="660387"/>
                    <a:pt x="12071" y="657740"/>
                    <a:pt x="7359" y="653028"/>
                  </a:cubicBezTo>
                  <a:cubicBezTo>
                    <a:pt x="2647" y="648316"/>
                    <a:pt x="0" y="641925"/>
                    <a:pt x="0" y="635262"/>
                  </a:cubicBezTo>
                  <a:lnTo>
                    <a:pt x="0" y="25125"/>
                  </a:lnTo>
                  <a:cubicBezTo>
                    <a:pt x="0" y="18462"/>
                    <a:pt x="2647" y="12071"/>
                    <a:pt x="7359" y="7359"/>
                  </a:cubicBezTo>
                  <a:cubicBezTo>
                    <a:pt x="12071" y="2647"/>
                    <a:pt x="18462" y="0"/>
                    <a:pt x="2512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2176337" cy="6889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Achte darauf, dass du deine Foto-App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regelmäßig kontrollierst.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Lösche Bilder, die du nicht mehr benötigst.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Sie brauchen viel Speicherplatz.</a:t>
              </a:r>
            </a:p>
            <a:p>
              <a:pPr algn="l">
                <a:lnSpc>
                  <a:spcPts val="1679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Auf deinen Fotos dürfen nur Personen zu sehen sein,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die du vorher um Erlaubnis gefragt hast.</a:t>
              </a:r>
            </a:p>
            <a:p>
              <a:pPr algn="l">
                <a:lnSpc>
                  <a:spcPts val="1679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 rot="504802">
            <a:off x="5633560" y="8468253"/>
            <a:ext cx="935963" cy="777035"/>
          </a:xfrm>
          <a:custGeom>
            <a:avLst/>
            <a:gdLst/>
            <a:ahLst/>
            <a:cxnLst/>
            <a:rect l="l" t="t" r="r" b="b"/>
            <a:pathLst>
              <a:path w="935963" h="777035">
                <a:moveTo>
                  <a:pt x="0" y="0"/>
                </a:moveTo>
                <a:lnTo>
                  <a:pt x="935962" y="0"/>
                </a:lnTo>
                <a:lnTo>
                  <a:pt x="935962" y="777035"/>
                </a:lnTo>
                <a:lnTo>
                  <a:pt x="0" y="7770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3857595" y="7524536"/>
            <a:ext cx="440599" cy="440599"/>
          </a:xfrm>
          <a:custGeom>
            <a:avLst/>
            <a:gdLst/>
            <a:ahLst/>
            <a:cxnLst/>
            <a:rect l="l" t="t" r="r" b="b"/>
            <a:pathLst>
              <a:path w="440599" h="440599">
                <a:moveTo>
                  <a:pt x="0" y="0"/>
                </a:moveTo>
                <a:lnTo>
                  <a:pt x="440599" y="0"/>
                </a:lnTo>
                <a:lnTo>
                  <a:pt x="440599" y="440599"/>
                </a:lnTo>
                <a:lnTo>
                  <a:pt x="0" y="4405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>
            <a:off x="4661701" y="3622439"/>
            <a:ext cx="309131" cy="353292"/>
          </a:xfrm>
          <a:custGeom>
            <a:avLst/>
            <a:gdLst/>
            <a:ahLst/>
            <a:cxnLst/>
            <a:rect l="l" t="t" r="r" b="b"/>
            <a:pathLst>
              <a:path w="309131" h="353292">
                <a:moveTo>
                  <a:pt x="0" y="0"/>
                </a:moveTo>
                <a:lnTo>
                  <a:pt x="309131" y="0"/>
                </a:lnTo>
                <a:lnTo>
                  <a:pt x="309131" y="353292"/>
                </a:lnTo>
                <a:lnTo>
                  <a:pt x="0" y="353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 flipH="1">
            <a:off x="5612025" y="5020043"/>
            <a:ext cx="1645907" cy="1501275"/>
          </a:xfrm>
          <a:custGeom>
            <a:avLst/>
            <a:gdLst/>
            <a:ahLst/>
            <a:cxnLst/>
            <a:rect l="l" t="t" r="r" b="b"/>
            <a:pathLst>
              <a:path w="1645907" h="1501275">
                <a:moveTo>
                  <a:pt x="1645907" y="0"/>
                </a:moveTo>
                <a:lnTo>
                  <a:pt x="0" y="0"/>
                </a:lnTo>
                <a:lnTo>
                  <a:pt x="0" y="1501274"/>
                </a:lnTo>
                <a:lnTo>
                  <a:pt x="1645907" y="1501274"/>
                </a:lnTo>
                <a:lnTo>
                  <a:pt x="16459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980" r="-198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TextBox 33"/>
          <p:cNvSpPr txBox="1"/>
          <p:nvPr/>
        </p:nvSpPr>
        <p:spPr>
          <a:xfrm>
            <a:off x="5862344" y="5157300"/>
            <a:ext cx="122449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Fotos aufräumen ist wie Zimmer aufräumen - muss sein, sonst finde ich nichts mehr.</a:t>
            </a:r>
          </a:p>
        </p:txBody>
      </p:sp>
      <p:sp>
        <p:nvSpPr>
          <p:cNvPr id="34" name="Freeform 34"/>
          <p:cNvSpPr/>
          <p:nvPr/>
        </p:nvSpPr>
        <p:spPr>
          <a:xfrm>
            <a:off x="4270143" y="3147784"/>
            <a:ext cx="881198" cy="339027"/>
          </a:xfrm>
          <a:custGeom>
            <a:avLst/>
            <a:gdLst/>
            <a:ahLst/>
            <a:cxnLst/>
            <a:rect l="l" t="t" r="r" b="b"/>
            <a:pathLst>
              <a:path w="881198" h="339027">
                <a:moveTo>
                  <a:pt x="0" y="0"/>
                </a:moveTo>
                <a:lnTo>
                  <a:pt x="881199" y="0"/>
                </a:lnTo>
                <a:lnTo>
                  <a:pt x="881199" y="339027"/>
                </a:lnTo>
                <a:lnTo>
                  <a:pt x="0" y="33902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047" r="-16787" b="-3613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3071029" y="1210378"/>
            <a:ext cx="807637" cy="1171025"/>
          </a:xfrm>
          <a:custGeom>
            <a:avLst/>
            <a:gdLst/>
            <a:ahLst/>
            <a:cxnLst/>
            <a:rect l="l" t="t" r="r" b="b"/>
            <a:pathLst>
              <a:path w="807637" h="1171025">
                <a:moveTo>
                  <a:pt x="0" y="0"/>
                </a:moveTo>
                <a:lnTo>
                  <a:pt x="807637" y="0"/>
                </a:lnTo>
                <a:lnTo>
                  <a:pt x="807637" y="1171025"/>
                </a:lnTo>
                <a:lnTo>
                  <a:pt x="0" y="11710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1061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6290491" y="1158754"/>
            <a:ext cx="853086" cy="1171025"/>
          </a:xfrm>
          <a:custGeom>
            <a:avLst/>
            <a:gdLst/>
            <a:ahLst/>
            <a:cxnLst/>
            <a:rect l="l" t="t" r="r" b="b"/>
            <a:pathLst>
              <a:path w="853086" h="1171025">
                <a:moveTo>
                  <a:pt x="0" y="0"/>
                </a:moveTo>
                <a:lnTo>
                  <a:pt x="853086" y="0"/>
                </a:lnTo>
                <a:lnTo>
                  <a:pt x="853086" y="1171025"/>
                </a:lnTo>
                <a:lnTo>
                  <a:pt x="0" y="11710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5230613" y="6353511"/>
            <a:ext cx="807637" cy="1171025"/>
          </a:xfrm>
          <a:custGeom>
            <a:avLst/>
            <a:gdLst/>
            <a:ahLst/>
            <a:cxnLst/>
            <a:rect l="l" t="t" r="r" b="b"/>
            <a:pathLst>
              <a:path w="807637" h="1171025">
                <a:moveTo>
                  <a:pt x="0" y="0"/>
                </a:moveTo>
                <a:lnTo>
                  <a:pt x="807637" y="0"/>
                </a:lnTo>
                <a:lnTo>
                  <a:pt x="807637" y="1171025"/>
                </a:lnTo>
                <a:lnTo>
                  <a:pt x="0" y="11710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1061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337789" y="1021185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>
            <a:off x="803461" y="10311775"/>
            <a:ext cx="4012806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2.1 | Nutzung Kamera- und Foto-App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661701" y="10311775"/>
            <a:ext cx="2596231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BY-SA 4.0 ISB (München)</a:t>
            </a:r>
          </a:p>
        </p:txBody>
      </p:sp>
      <p:sp>
        <p:nvSpPr>
          <p:cNvPr id="41" name="Freeform 41"/>
          <p:cNvSpPr/>
          <p:nvPr/>
        </p:nvSpPr>
        <p:spPr>
          <a:xfrm>
            <a:off x="849525" y="1950683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2" name="Group 42"/>
          <p:cNvGrpSpPr/>
          <p:nvPr/>
        </p:nvGrpSpPr>
        <p:grpSpPr>
          <a:xfrm>
            <a:off x="757315" y="9425840"/>
            <a:ext cx="3491344" cy="510160"/>
            <a:chOff x="0" y="0"/>
            <a:chExt cx="1251219" cy="18283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51219" cy="182830"/>
            </a:xfrm>
            <a:custGeom>
              <a:avLst/>
              <a:gdLst/>
              <a:ahLst/>
              <a:cxnLst/>
              <a:rect l="l" t="t" r="r" b="b"/>
              <a:pathLst>
                <a:path w="1251219" h="182830">
                  <a:moveTo>
                    <a:pt x="44349" y="0"/>
                  </a:moveTo>
                  <a:lnTo>
                    <a:pt x="1206870" y="0"/>
                  </a:lnTo>
                  <a:cubicBezTo>
                    <a:pt x="1218632" y="0"/>
                    <a:pt x="1229912" y="4672"/>
                    <a:pt x="1238229" y="12990"/>
                  </a:cubicBezTo>
                  <a:cubicBezTo>
                    <a:pt x="1246547" y="21307"/>
                    <a:pt x="1251219" y="32587"/>
                    <a:pt x="1251219" y="44349"/>
                  </a:cubicBezTo>
                  <a:lnTo>
                    <a:pt x="1251219" y="138480"/>
                  </a:lnTo>
                  <a:cubicBezTo>
                    <a:pt x="1251219" y="150243"/>
                    <a:pt x="1246547" y="161523"/>
                    <a:pt x="1238229" y="169840"/>
                  </a:cubicBezTo>
                  <a:cubicBezTo>
                    <a:pt x="1229912" y="178157"/>
                    <a:pt x="1218632" y="182830"/>
                    <a:pt x="1206870" y="182830"/>
                  </a:cubicBezTo>
                  <a:lnTo>
                    <a:pt x="44349" y="182830"/>
                  </a:lnTo>
                  <a:cubicBezTo>
                    <a:pt x="32587" y="182830"/>
                    <a:pt x="21307" y="178157"/>
                    <a:pt x="12990" y="169840"/>
                  </a:cubicBezTo>
                  <a:cubicBezTo>
                    <a:pt x="4672" y="161523"/>
                    <a:pt x="0" y="150243"/>
                    <a:pt x="0" y="138480"/>
                  </a:cubicBezTo>
                  <a:lnTo>
                    <a:pt x="0" y="44349"/>
                  </a:lnTo>
                  <a:cubicBezTo>
                    <a:pt x="0" y="32587"/>
                    <a:pt x="4672" y="21307"/>
                    <a:pt x="12990" y="12990"/>
                  </a:cubicBezTo>
                  <a:cubicBezTo>
                    <a:pt x="21307" y="4672"/>
                    <a:pt x="32587" y="0"/>
                    <a:pt x="443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1251219" cy="220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-390799" y="9556342"/>
            <a:ext cx="6247962" cy="2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 diesem AB gibt es einen Profiauftrag.</a:t>
            </a:r>
          </a:p>
        </p:txBody>
      </p:sp>
      <p:sp>
        <p:nvSpPr>
          <p:cNvPr id="46" name="Freeform 46"/>
          <p:cNvSpPr/>
          <p:nvPr/>
        </p:nvSpPr>
        <p:spPr>
          <a:xfrm>
            <a:off x="841547" y="9504699"/>
            <a:ext cx="402407" cy="342046"/>
          </a:xfrm>
          <a:custGeom>
            <a:avLst/>
            <a:gdLst/>
            <a:ahLst/>
            <a:cxnLst/>
            <a:rect l="l" t="t" r="r" b="b"/>
            <a:pathLst>
              <a:path w="402407" h="342046">
                <a:moveTo>
                  <a:pt x="0" y="0"/>
                </a:moveTo>
                <a:lnTo>
                  <a:pt x="402407" y="0"/>
                </a:lnTo>
                <a:lnTo>
                  <a:pt x="402407" y="342045"/>
                </a:lnTo>
                <a:lnTo>
                  <a:pt x="0" y="3420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7" name="Group 47"/>
          <p:cNvGrpSpPr/>
          <p:nvPr/>
        </p:nvGrpSpPr>
        <p:grpSpPr>
          <a:xfrm>
            <a:off x="4546012" y="5103391"/>
            <a:ext cx="285906" cy="216369"/>
            <a:chOff x="0" y="0"/>
            <a:chExt cx="100968" cy="7641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0968" cy="76411"/>
            </a:xfrm>
            <a:custGeom>
              <a:avLst/>
              <a:gdLst/>
              <a:ahLst/>
              <a:cxnLst/>
              <a:rect l="l" t="t" r="r" b="b"/>
              <a:pathLst>
                <a:path w="100968" h="76411">
                  <a:moveTo>
                    <a:pt x="0" y="0"/>
                  </a:moveTo>
                  <a:lnTo>
                    <a:pt x="100968" y="0"/>
                  </a:lnTo>
                  <a:lnTo>
                    <a:pt x="100968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100968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546012" y="5395960"/>
            <a:ext cx="285906" cy="216369"/>
            <a:chOff x="0" y="0"/>
            <a:chExt cx="100968" cy="7641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0968" cy="76411"/>
            </a:xfrm>
            <a:custGeom>
              <a:avLst/>
              <a:gdLst/>
              <a:ahLst/>
              <a:cxnLst/>
              <a:rect l="l" t="t" r="r" b="b"/>
              <a:pathLst>
                <a:path w="100968" h="76411">
                  <a:moveTo>
                    <a:pt x="0" y="0"/>
                  </a:moveTo>
                  <a:lnTo>
                    <a:pt x="100968" y="0"/>
                  </a:lnTo>
                  <a:lnTo>
                    <a:pt x="100968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100968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546012" y="5705402"/>
            <a:ext cx="285906" cy="216369"/>
            <a:chOff x="0" y="0"/>
            <a:chExt cx="100968" cy="7641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0968" cy="76411"/>
            </a:xfrm>
            <a:custGeom>
              <a:avLst/>
              <a:gdLst/>
              <a:ahLst/>
              <a:cxnLst/>
              <a:rect l="l" t="t" r="r" b="b"/>
              <a:pathLst>
                <a:path w="100968" h="76411">
                  <a:moveTo>
                    <a:pt x="0" y="0"/>
                  </a:moveTo>
                  <a:lnTo>
                    <a:pt x="100968" y="0"/>
                  </a:lnTo>
                  <a:lnTo>
                    <a:pt x="100968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100968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546012" y="6012379"/>
            <a:ext cx="285906" cy="216369"/>
            <a:chOff x="0" y="0"/>
            <a:chExt cx="100968" cy="7641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0968" cy="76411"/>
            </a:xfrm>
            <a:custGeom>
              <a:avLst/>
              <a:gdLst/>
              <a:ahLst/>
              <a:cxnLst/>
              <a:rect l="l" t="t" r="r" b="b"/>
              <a:pathLst>
                <a:path w="100968" h="76411">
                  <a:moveTo>
                    <a:pt x="0" y="0"/>
                  </a:moveTo>
                  <a:lnTo>
                    <a:pt x="100968" y="0"/>
                  </a:lnTo>
                  <a:lnTo>
                    <a:pt x="100968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100968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4546012" y="6304948"/>
            <a:ext cx="285906" cy="216369"/>
            <a:chOff x="0" y="0"/>
            <a:chExt cx="100968" cy="7641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00968" cy="76411"/>
            </a:xfrm>
            <a:custGeom>
              <a:avLst/>
              <a:gdLst/>
              <a:ahLst/>
              <a:cxnLst/>
              <a:rect l="l" t="t" r="r" b="b"/>
              <a:pathLst>
                <a:path w="100968" h="76411">
                  <a:moveTo>
                    <a:pt x="0" y="0"/>
                  </a:moveTo>
                  <a:lnTo>
                    <a:pt x="100968" y="0"/>
                  </a:lnTo>
                  <a:lnTo>
                    <a:pt x="100968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100968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Macintosh PowerPoint</Application>
  <PresentationFormat>Benutzerdefiniert</PresentationFormat>
  <Paragraphs>74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Calibri</vt:lpstr>
      <vt:lpstr>Arial</vt:lpstr>
      <vt:lpstr>Lexend Deca</vt:lpstr>
      <vt:lpstr>IreneFlorentina</vt:lpstr>
      <vt:lpstr>Poppins Bold</vt:lpstr>
      <vt:lpstr>Poppins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2026-01-28T18:11:18Z</dcterms:modified>
  <dc:identifier>DAGwmhrXSr4</dc:identifier>
</cp:coreProperties>
</file>