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7556500" cy="10693400"/>
  <p:notesSz cx="6858000" cy="9144000"/>
  <p:embeddedFontLst>
    <p:embeddedFont>
      <p:font typeface="Lexend Deca" pitchFamily="2" charset="77"/>
      <p:regular r:id="rId6"/>
      <p:bold r:id="rId7"/>
    </p:embeddedFont>
    <p:embeddedFont>
      <p:font typeface="Poppins" pitchFamily="2" charset="77"/>
      <p:regular r:id="rId8"/>
      <p:bold r:id="rId9"/>
      <p:italic r:id="rId10"/>
      <p:boldItalic r:id="rId11"/>
    </p:embeddedFont>
    <p:embeddedFont>
      <p:font typeface="Poppins Bold"/>
      <p:regular r:id="rId12"/>
      <p:bold r:id="rId13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 autoAdjust="0"/>
    <p:restoredTop sz="94589" autoAdjust="0"/>
  </p:normalViewPr>
  <p:slideViewPr>
    <p:cSldViewPr>
      <p:cViewPr varScale="1">
        <p:scale>
          <a:sx n="77" d="100"/>
          <a:sy n="77" d="100"/>
        </p:scale>
        <p:origin x="3568" y="19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3.fntdata"/><Relationship Id="rId13" Type="http://schemas.openxmlformats.org/officeDocument/2006/relationships/font" Target="fonts/font8.fntdata"/><Relationship Id="rId3" Type="http://schemas.openxmlformats.org/officeDocument/2006/relationships/slide" Target="slides/slide2.xml"/><Relationship Id="rId7" Type="http://schemas.openxmlformats.org/officeDocument/2006/relationships/font" Target="fonts/font2.fntdata"/><Relationship Id="rId12" Type="http://schemas.openxmlformats.org/officeDocument/2006/relationships/font" Target="fonts/font7.fntdata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1.fntdata"/><Relationship Id="rId11" Type="http://schemas.openxmlformats.org/officeDocument/2006/relationships/font" Target="fonts/font6.fntdata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font" Target="fonts/font5.fntdata"/><Relationship Id="rId4" Type="http://schemas.openxmlformats.org/officeDocument/2006/relationships/slide" Target="slides/slide3.xml"/><Relationship Id="rId9" Type="http://schemas.openxmlformats.org/officeDocument/2006/relationships/font" Target="fonts/font4.fntdata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3/15/26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3/15/26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3/15/26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3/15/26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3/15/26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3/15/26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3/15/26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3/15/26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3/15/26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3/15/26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3/15/26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3/15/26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image" Target="../media/image8.png"/><Relationship Id="rId7" Type="http://schemas.openxmlformats.org/officeDocument/2006/relationships/image" Target="../media/image12.png"/><Relationship Id="rId12" Type="http://schemas.openxmlformats.org/officeDocument/2006/relationships/image" Target="../media/image6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1.png"/><Relationship Id="rId11" Type="http://schemas.openxmlformats.org/officeDocument/2006/relationships/image" Target="../media/image16.jpeg"/><Relationship Id="rId5" Type="http://schemas.openxmlformats.org/officeDocument/2006/relationships/image" Target="../media/image10.png"/><Relationship Id="rId10" Type="http://schemas.openxmlformats.org/officeDocument/2006/relationships/image" Target="../media/image15.png"/><Relationship Id="rId4" Type="http://schemas.openxmlformats.org/officeDocument/2006/relationships/image" Target="../media/image9.svg"/><Relationship Id="rId9" Type="http://schemas.openxmlformats.org/officeDocument/2006/relationships/image" Target="../media/image14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13" Type="http://schemas.openxmlformats.org/officeDocument/2006/relationships/image" Target="../media/image19.png"/><Relationship Id="rId3" Type="http://schemas.openxmlformats.org/officeDocument/2006/relationships/image" Target="../media/image8.png"/><Relationship Id="rId7" Type="http://schemas.openxmlformats.org/officeDocument/2006/relationships/image" Target="../media/image11.png"/><Relationship Id="rId12" Type="http://schemas.openxmlformats.org/officeDocument/2006/relationships/image" Target="../media/image16.jpe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4.png"/><Relationship Id="rId11" Type="http://schemas.openxmlformats.org/officeDocument/2006/relationships/image" Target="../media/image13.png"/><Relationship Id="rId5" Type="http://schemas.openxmlformats.org/officeDocument/2006/relationships/image" Target="../media/image10.png"/><Relationship Id="rId10" Type="http://schemas.openxmlformats.org/officeDocument/2006/relationships/image" Target="../media/image18.png"/><Relationship Id="rId4" Type="http://schemas.openxmlformats.org/officeDocument/2006/relationships/image" Target="../media/image9.svg"/><Relationship Id="rId9" Type="http://schemas.openxmlformats.org/officeDocument/2006/relationships/image" Target="../media/image17.png"/><Relationship Id="rId1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0.png"/><Relationship Id="rId4" Type="http://schemas.openxmlformats.org/officeDocument/2006/relationships/image" Target="../media/image16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478063" y="275960"/>
            <a:ext cx="6812592" cy="4883754"/>
            <a:chOff x="0" y="0"/>
            <a:chExt cx="9083456" cy="6511672"/>
          </a:xfrm>
        </p:grpSpPr>
        <p:grpSp>
          <p:nvGrpSpPr>
            <p:cNvPr id="3" name="Group 3"/>
            <p:cNvGrpSpPr/>
            <p:nvPr/>
          </p:nvGrpSpPr>
          <p:grpSpPr>
            <a:xfrm>
              <a:off x="0" y="0"/>
              <a:ext cx="9083456" cy="6511672"/>
              <a:chOff x="0" y="0"/>
              <a:chExt cx="2441479" cy="1750227"/>
            </a:xfrm>
          </p:grpSpPr>
          <p:sp>
            <p:nvSpPr>
              <p:cNvPr id="4" name="Freeform 4"/>
              <p:cNvSpPr/>
              <p:nvPr/>
            </p:nvSpPr>
            <p:spPr>
              <a:xfrm>
                <a:off x="0" y="0"/>
                <a:ext cx="2441479" cy="1750227"/>
              </a:xfrm>
              <a:custGeom>
                <a:avLst/>
                <a:gdLst/>
                <a:ahLst/>
                <a:cxnLst/>
                <a:rect l="l" t="t" r="r" b="b"/>
                <a:pathLst>
                  <a:path w="2441479" h="1750227">
                    <a:moveTo>
                      <a:pt x="22728" y="0"/>
                    </a:moveTo>
                    <a:lnTo>
                      <a:pt x="2418751" y="0"/>
                    </a:lnTo>
                    <a:cubicBezTo>
                      <a:pt x="2431304" y="0"/>
                      <a:pt x="2441479" y="10176"/>
                      <a:pt x="2441479" y="22728"/>
                    </a:cubicBezTo>
                    <a:lnTo>
                      <a:pt x="2441479" y="1727499"/>
                    </a:lnTo>
                    <a:cubicBezTo>
                      <a:pt x="2441479" y="1740051"/>
                      <a:pt x="2431304" y="1750227"/>
                      <a:pt x="2418751" y="1750227"/>
                    </a:cubicBezTo>
                    <a:lnTo>
                      <a:pt x="22728" y="1750227"/>
                    </a:lnTo>
                    <a:cubicBezTo>
                      <a:pt x="10176" y="1750227"/>
                      <a:pt x="0" y="1740051"/>
                      <a:pt x="0" y="1727499"/>
                    </a:cubicBezTo>
                    <a:lnTo>
                      <a:pt x="0" y="22728"/>
                    </a:lnTo>
                    <a:cubicBezTo>
                      <a:pt x="0" y="10176"/>
                      <a:pt x="10176" y="0"/>
                      <a:pt x="22728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 w="9525" cap="sq">
                <a:solidFill>
                  <a:srgbClr val="000000"/>
                </a:solidFill>
                <a:prstDash val="solid"/>
                <a:miter/>
              </a:ln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5" name="TextBox 5"/>
              <p:cNvSpPr txBox="1"/>
              <p:nvPr/>
            </p:nvSpPr>
            <p:spPr>
              <a:xfrm>
                <a:off x="0" y="-28575"/>
                <a:ext cx="2441479" cy="1778802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1679"/>
                  </a:lnSpc>
                </a:pPr>
                <a:endParaRPr/>
              </a:p>
              <a:p>
                <a:pPr algn="ctr">
                  <a:lnSpc>
                    <a:spcPts val="1679"/>
                  </a:lnSpc>
                </a:pPr>
                <a:endParaRPr/>
              </a:p>
              <a:p>
                <a:pPr algn="ctr">
                  <a:lnSpc>
                    <a:spcPts val="1679"/>
                  </a:lnSpc>
                </a:pPr>
                <a:endParaRPr/>
              </a:p>
              <a:p>
                <a:pPr algn="ctr">
                  <a:lnSpc>
                    <a:spcPts val="1679"/>
                  </a:lnSpc>
                </a:pPr>
                <a:endParaRPr/>
              </a:p>
              <a:p>
                <a:pPr algn="ctr">
                  <a:lnSpc>
                    <a:spcPts val="1679"/>
                  </a:lnSpc>
                </a:pPr>
                <a:endParaRPr/>
              </a:p>
            </p:txBody>
          </p:sp>
        </p:grpSp>
        <p:grpSp>
          <p:nvGrpSpPr>
            <p:cNvPr id="6" name="Group 6"/>
            <p:cNvGrpSpPr/>
            <p:nvPr/>
          </p:nvGrpSpPr>
          <p:grpSpPr>
            <a:xfrm>
              <a:off x="21140" y="0"/>
              <a:ext cx="9037509" cy="1840872"/>
              <a:chOff x="0" y="0"/>
              <a:chExt cx="2437972" cy="496596"/>
            </a:xfrm>
          </p:grpSpPr>
          <p:sp>
            <p:nvSpPr>
              <p:cNvPr id="7" name="Freeform 7"/>
              <p:cNvSpPr/>
              <p:nvPr/>
            </p:nvSpPr>
            <p:spPr>
              <a:xfrm>
                <a:off x="0" y="0"/>
                <a:ext cx="2437972" cy="496596"/>
              </a:xfrm>
              <a:custGeom>
                <a:avLst/>
                <a:gdLst/>
                <a:ahLst/>
                <a:cxnLst/>
                <a:rect l="l" t="t" r="r" b="b"/>
                <a:pathLst>
                  <a:path w="2437972" h="496596">
                    <a:moveTo>
                      <a:pt x="22844" y="0"/>
                    </a:moveTo>
                    <a:lnTo>
                      <a:pt x="2415128" y="0"/>
                    </a:lnTo>
                    <a:cubicBezTo>
                      <a:pt x="2421186" y="0"/>
                      <a:pt x="2426997" y="2407"/>
                      <a:pt x="2431281" y="6691"/>
                    </a:cubicBezTo>
                    <a:cubicBezTo>
                      <a:pt x="2435565" y="10975"/>
                      <a:pt x="2437972" y="16785"/>
                      <a:pt x="2437972" y="22844"/>
                    </a:cubicBezTo>
                    <a:lnTo>
                      <a:pt x="2437972" y="473753"/>
                    </a:lnTo>
                    <a:cubicBezTo>
                      <a:pt x="2437972" y="479811"/>
                      <a:pt x="2435565" y="485622"/>
                      <a:pt x="2431281" y="489906"/>
                    </a:cubicBezTo>
                    <a:cubicBezTo>
                      <a:pt x="2426997" y="494190"/>
                      <a:pt x="2421186" y="496596"/>
                      <a:pt x="2415128" y="496596"/>
                    </a:cubicBezTo>
                    <a:lnTo>
                      <a:pt x="22844" y="496596"/>
                    </a:lnTo>
                    <a:cubicBezTo>
                      <a:pt x="16785" y="496596"/>
                      <a:pt x="10975" y="494190"/>
                      <a:pt x="6691" y="489906"/>
                    </a:cubicBezTo>
                    <a:cubicBezTo>
                      <a:pt x="2407" y="485622"/>
                      <a:pt x="0" y="479811"/>
                      <a:pt x="0" y="473753"/>
                    </a:cubicBezTo>
                    <a:lnTo>
                      <a:pt x="0" y="22844"/>
                    </a:lnTo>
                    <a:cubicBezTo>
                      <a:pt x="0" y="16785"/>
                      <a:pt x="2407" y="10975"/>
                      <a:pt x="6691" y="6691"/>
                    </a:cubicBezTo>
                    <a:cubicBezTo>
                      <a:pt x="10975" y="2407"/>
                      <a:pt x="16785" y="0"/>
                      <a:pt x="22844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008204">
                      <a:alpha val="100000"/>
                    </a:srgbClr>
                  </a:gs>
                  <a:gs pos="100000">
                    <a:srgbClr val="83B11B">
                      <a:alpha val="100000"/>
                    </a:srgbClr>
                  </a:gs>
                </a:gsLst>
                <a:lin ang="0"/>
              </a:gradFill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8" name="TextBox 8"/>
              <p:cNvSpPr txBox="1"/>
              <p:nvPr/>
            </p:nvSpPr>
            <p:spPr>
              <a:xfrm>
                <a:off x="0" y="-28575"/>
                <a:ext cx="2437972" cy="525171"/>
              </a:xfrm>
              <a:prstGeom prst="rect">
                <a:avLst/>
              </a:prstGeom>
            </p:spPr>
            <p:txBody>
              <a:bodyPr lIns="50616" tIns="50616" rIns="50616" bIns="50616" rtlCol="0" anchor="ctr"/>
              <a:lstStyle/>
              <a:p>
                <a:pPr algn="ctr">
                  <a:lnSpc>
                    <a:spcPts val="1680"/>
                  </a:lnSpc>
                </a:pPr>
                <a:endParaRPr/>
              </a:p>
              <a:p>
                <a:pPr algn="ctr">
                  <a:lnSpc>
                    <a:spcPts val="1680"/>
                  </a:lnSpc>
                </a:pPr>
                <a:endParaRPr/>
              </a:p>
              <a:p>
                <a:pPr algn="ctr">
                  <a:lnSpc>
                    <a:spcPts val="1680"/>
                  </a:lnSpc>
                </a:pPr>
                <a:endParaRPr/>
              </a:p>
            </p:txBody>
          </p:sp>
        </p:grpSp>
        <p:grpSp>
          <p:nvGrpSpPr>
            <p:cNvPr id="9" name="Group 9"/>
            <p:cNvGrpSpPr/>
            <p:nvPr/>
          </p:nvGrpSpPr>
          <p:grpSpPr>
            <a:xfrm>
              <a:off x="23797" y="1377304"/>
              <a:ext cx="9034852" cy="761007"/>
              <a:chOff x="0" y="0"/>
              <a:chExt cx="2437255" cy="205290"/>
            </a:xfrm>
          </p:grpSpPr>
          <p:sp>
            <p:nvSpPr>
              <p:cNvPr id="10" name="Freeform 10"/>
              <p:cNvSpPr/>
              <p:nvPr/>
            </p:nvSpPr>
            <p:spPr>
              <a:xfrm>
                <a:off x="0" y="0"/>
                <a:ext cx="2437255" cy="205290"/>
              </a:xfrm>
              <a:custGeom>
                <a:avLst/>
                <a:gdLst/>
                <a:ahLst/>
                <a:cxnLst/>
                <a:rect l="l" t="t" r="r" b="b"/>
                <a:pathLst>
                  <a:path w="2437255" h="205290">
                    <a:moveTo>
                      <a:pt x="0" y="0"/>
                    </a:moveTo>
                    <a:lnTo>
                      <a:pt x="2437255" y="0"/>
                    </a:lnTo>
                    <a:lnTo>
                      <a:pt x="2437255" y="205290"/>
                    </a:lnTo>
                    <a:lnTo>
                      <a:pt x="0" y="205290"/>
                    </a:lnTo>
                    <a:close/>
                  </a:path>
                </a:pathLst>
              </a:custGeom>
              <a:solidFill>
                <a:srgbClr val="FFFFFF"/>
              </a:solidFill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11" name="TextBox 11"/>
              <p:cNvSpPr txBox="1"/>
              <p:nvPr/>
            </p:nvSpPr>
            <p:spPr>
              <a:xfrm>
                <a:off x="0" y="-28575"/>
                <a:ext cx="2437255" cy="233865"/>
              </a:xfrm>
              <a:prstGeom prst="rect">
                <a:avLst/>
              </a:prstGeom>
            </p:spPr>
            <p:txBody>
              <a:bodyPr lIns="50616" tIns="50616" rIns="50616" bIns="50616" rtlCol="0" anchor="ctr"/>
              <a:lstStyle/>
              <a:p>
                <a:pPr algn="ctr">
                  <a:lnSpc>
                    <a:spcPts val="1680"/>
                  </a:lnSpc>
                </a:pPr>
                <a:endParaRPr/>
              </a:p>
            </p:txBody>
          </p:sp>
        </p:grpSp>
        <p:sp>
          <p:nvSpPr>
            <p:cNvPr id="12" name="Freeform 12"/>
            <p:cNvSpPr/>
            <p:nvPr/>
          </p:nvSpPr>
          <p:spPr>
            <a:xfrm>
              <a:off x="234796" y="1467695"/>
              <a:ext cx="463568" cy="463568"/>
            </a:xfrm>
            <a:custGeom>
              <a:avLst/>
              <a:gdLst/>
              <a:ahLst/>
              <a:cxnLst/>
              <a:rect l="l" t="t" r="r" b="b"/>
              <a:pathLst>
                <a:path w="463568" h="463568">
                  <a:moveTo>
                    <a:pt x="0" y="0"/>
                  </a:moveTo>
                  <a:lnTo>
                    <a:pt x="463568" y="0"/>
                  </a:lnTo>
                  <a:lnTo>
                    <a:pt x="463568" y="463569"/>
                  </a:lnTo>
                  <a:lnTo>
                    <a:pt x="0" y="463569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de-DE"/>
            </a:p>
          </p:txBody>
        </p:sp>
        <p:sp>
          <p:nvSpPr>
            <p:cNvPr id="13" name="Freeform 13"/>
            <p:cNvSpPr/>
            <p:nvPr/>
          </p:nvSpPr>
          <p:spPr>
            <a:xfrm>
              <a:off x="7592145" y="4928725"/>
              <a:ext cx="1273387" cy="1273387"/>
            </a:xfrm>
            <a:custGeom>
              <a:avLst/>
              <a:gdLst/>
              <a:ahLst/>
              <a:cxnLst/>
              <a:rect l="l" t="t" r="r" b="b"/>
              <a:pathLst>
                <a:path w="1273387" h="1273387">
                  <a:moveTo>
                    <a:pt x="0" y="0"/>
                  </a:moveTo>
                  <a:lnTo>
                    <a:pt x="1273387" y="0"/>
                  </a:lnTo>
                  <a:lnTo>
                    <a:pt x="1273387" y="1273387"/>
                  </a:lnTo>
                  <a:lnTo>
                    <a:pt x="0" y="1273387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4"/>
              <a:stretch>
                <a:fillRect/>
              </a:stretch>
            </a:blip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14" name="Freeform 14"/>
            <p:cNvSpPr/>
            <p:nvPr/>
          </p:nvSpPr>
          <p:spPr>
            <a:xfrm>
              <a:off x="7592145" y="1840872"/>
              <a:ext cx="1273387" cy="1273387"/>
            </a:xfrm>
            <a:custGeom>
              <a:avLst/>
              <a:gdLst/>
              <a:ahLst/>
              <a:cxnLst/>
              <a:rect l="l" t="t" r="r" b="b"/>
              <a:pathLst>
                <a:path w="1273387" h="1273387">
                  <a:moveTo>
                    <a:pt x="0" y="0"/>
                  </a:moveTo>
                  <a:lnTo>
                    <a:pt x="1273387" y="0"/>
                  </a:lnTo>
                  <a:lnTo>
                    <a:pt x="1273387" y="1273387"/>
                  </a:lnTo>
                  <a:lnTo>
                    <a:pt x="0" y="1273387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5"/>
              <a:stretch>
                <a:fillRect/>
              </a:stretch>
            </a:blip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15" name="Freeform 15"/>
            <p:cNvSpPr/>
            <p:nvPr/>
          </p:nvSpPr>
          <p:spPr>
            <a:xfrm>
              <a:off x="7520786" y="3200454"/>
              <a:ext cx="1416104" cy="1416104"/>
            </a:xfrm>
            <a:custGeom>
              <a:avLst/>
              <a:gdLst/>
              <a:ahLst/>
              <a:cxnLst/>
              <a:rect l="l" t="t" r="r" b="b"/>
              <a:pathLst>
                <a:path w="1416104" h="1416104">
                  <a:moveTo>
                    <a:pt x="0" y="0"/>
                  </a:moveTo>
                  <a:lnTo>
                    <a:pt x="1416105" y="0"/>
                  </a:lnTo>
                  <a:lnTo>
                    <a:pt x="1416105" y="1416105"/>
                  </a:lnTo>
                  <a:lnTo>
                    <a:pt x="0" y="141610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/>
              <a:stretch>
                <a:fillRect/>
              </a:stretch>
            </a:blip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16" name="TextBox 16"/>
            <p:cNvSpPr txBox="1"/>
            <p:nvPr/>
          </p:nvSpPr>
          <p:spPr>
            <a:xfrm>
              <a:off x="454096" y="442577"/>
              <a:ext cx="6093937" cy="600117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l">
                <a:lnSpc>
                  <a:spcPts val="3415"/>
                </a:lnSpc>
              </a:pPr>
              <a:r>
                <a:rPr lang="en-US" sz="2799">
                  <a:solidFill>
                    <a:srgbClr val="FFFFFF"/>
                  </a:solidFill>
                  <a:latin typeface="Poppins"/>
                  <a:ea typeface="Poppins"/>
                  <a:cs typeface="Poppins"/>
                  <a:sym typeface="Poppins"/>
                </a:rPr>
                <a:t>Die Bildschirmtastatur (1)</a:t>
              </a:r>
            </a:p>
          </p:txBody>
        </p:sp>
        <p:sp>
          <p:nvSpPr>
            <p:cNvPr id="17" name="TextBox 17"/>
            <p:cNvSpPr txBox="1"/>
            <p:nvPr/>
          </p:nvSpPr>
          <p:spPr>
            <a:xfrm>
              <a:off x="796004" y="1510462"/>
              <a:ext cx="4710275" cy="330411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l">
                <a:lnSpc>
                  <a:spcPts val="1960"/>
                </a:lnSpc>
                <a:spcBef>
                  <a:spcPct val="0"/>
                </a:spcBef>
              </a:pPr>
              <a:r>
                <a:rPr lang="en-US" sz="1400">
                  <a:solidFill>
                    <a:srgbClr val="000000"/>
                  </a:solidFill>
                  <a:latin typeface="Poppins"/>
                  <a:ea typeface="Poppins"/>
                  <a:cs typeface="Poppins"/>
                  <a:sym typeface="Poppins"/>
                </a:rPr>
                <a:t>Wie öffnest du die Bildschirmtastatur?</a:t>
              </a:r>
            </a:p>
          </p:txBody>
        </p:sp>
        <p:sp>
          <p:nvSpPr>
            <p:cNvPr id="18" name="TextBox 18"/>
            <p:cNvSpPr txBox="1"/>
            <p:nvPr/>
          </p:nvSpPr>
          <p:spPr>
            <a:xfrm>
              <a:off x="224766" y="1950802"/>
              <a:ext cx="6552597" cy="1321012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l">
                <a:lnSpc>
                  <a:spcPts val="1960"/>
                </a:lnSpc>
              </a:pPr>
              <a:endParaRPr/>
            </a:p>
            <a:p>
              <a:pPr marL="302261" lvl="1" indent="-151130" algn="l">
                <a:lnSpc>
                  <a:spcPts val="1960"/>
                </a:lnSpc>
                <a:buAutoNum type="arabicPeriod"/>
              </a:pPr>
              <a:r>
                <a:rPr lang="en-US" sz="1400">
                  <a:solidFill>
                    <a:srgbClr val="000000"/>
                  </a:solidFill>
                  <a:latin typeface="Poppins"/>
                  <a:ea typeface="Poppins"/>
                  <a:cs typeface="Poppins"/>
                  <a:sym typeface="Poppins"/>
                </a:rPr>
                <a:t> Öffne eine App, mit der du schreiben kannst. </a:t>
              </a:r>
            </a:p>
            <a:p>
              <a:pPr algn="l">
                <a:lnSpc>
                  <a:spcPts val="1960"/>
                </a:lnSpc>
                <a:spcBef>
                  <a:spcPct val="0"/>
                </a:spcBef>
              </a:pPr>
              <a:r>
                <a:rPr lang="en-US" sz="1400">
                  <a:solidFill>
                    <a:srgbClr val="000000"/>
                  </a:solidFill>
                  <a:latin typeface="Poppins"/>
                  <a:ea typeface="Poppins"/>
                  <a:cs typeface="Poppins"/>
                  <a:sym typeface="Poppins"/>
                </a:rPr>
                <a:t>       Zum Beispiel, diese </a:t>
              </a:r>
              <a:r>
                <a:rPr lang="en-US" sz="1400" b="1">
                  <a:solidFill>
                    <a:srgbClr val="000000"/>
                  </a:solidFill>
                  <a:latin typeface="Poppins Bold"/>
                  <a:ea typeface="Poppins Bold"/>
                  <a:cs typeface="Poppins Bold"/>
                  <a:sym typeface="Poppins Bold"/>
                </a:rPr>
                <a:t>Notizen-App.</a:t>
              </a:r>
            </a:p>
            <a:p>
              <a:pPr algn="l">
                <a:lnSpc>
                  <a:spcPts val="1960"/>
                </a:lnSpc>
                <a:spcBef>
                  <a:spcPct val="0"/>
                </a:spcBef>
              </a:pPr>
              <a:endParaRPr lang="en-US" sz="1400" b="1">
                <a:solidFill>
                  <a:srgbClr val="000000"/>
                </a:solidFill>
                <a:latin typeface="Poppins Bold"/>
                <a:ea typeface="Poppins Bold"/>
                <a:cs typeface="Poppins Bold"/>
                <a:sym typeface="Poppins Bold"/>
              </a:endParaRPr>
            </a:p>
          </p:txBody>
        </p:sp>
        <p:sp>
          <p:nvSpPr>
            <p:cNvPr id="19" name="TextBox 19"/>
            <p:cNvSpPr txBox="1"/>
            <p:nvPr/>
          </p:nvSpPr>
          <p:spPr>
            <a:xfrm>
              <a:off x="224766" y="5376400"/>
              <a:ext cx="7082417" cy="330412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marL="302261" lvl="1" indent="-151130" algn="l">
                <a:lnSpc>
                  <a:spcPts val="1960"/>
                </a:lnSpc>
                <a:spcBef>
                  <a:spcPct val="0"/>
                </a:spcBef>
                <a:buAutoNum type="arabicPeriod"/>
              </a:pPr>
              <a:r>
                <a:rPr lang="en-US" sz="1400">
                  <a:solidFill>
                    <a:srgbClr val="000000"/>
                  </a:solidFill>
                  <a:latin typeface="Poppins"/>
                  <a:ea typeface="Poppins"/>
                  <a:cs typeface="Poppins"/>
                  <a:sym typeface="Poppins"/>
                </a:rPr>
                <a:t> Tippe in das leere Feld. Dann erscheint die Tastatur.</a:t>
              </a:r>
            </a:p>
          </p:txBody>
        </p:sp>
        <p:sp>
          <p:nvSpPr>
            <p:cNvPr id="20" name="TextBox 20"/>
            <p:cNvSpPr txBox="1"/>
            <p:nvPr/>
          </p:nvSpPr>
          <p:spPr>
            <a:xfrm>
              <a:off x="234796" y="3808388"/>
              <a:ext cx="6937367" cy="330412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marL="302261" lvl="1" indent="-151130" algn="l">
                <a:lnSpc>
                  <a:spcPts val="1960"/>
                </a:lnSpc>
                <a:spcBef>
                  <a:spcPct val="0"/>
                </a:spcBef>
                <a:buAutoNum type="arabicPeriod"/>
              </a:pPr>
              <a:r>
                <a:rPr lang="en-US" sz="1400">
                  <a:solidFill>
                    <a:srgbClr val="000000"/>
                  </a:solidFill>
                  <a:latin typeface="Poppins"/>
                  <a:ea typeface="Poppins"/>
                  <a:cs typeface="Poppins"/>
                  <a:sym typeface="Poppins"/>
                </a:rPr>
                <a:t> Tippe auf dieses Symbol.</a:t>
              </a:r>
            </a:p>
          </p:txBody>
        </p:sp>
      </p:grpSp>
      <p:grpSp>
        <p:nvGrpSpPr>
          <p:cNvPr id="21" name="Group 21"/>
          <p:cNvGrpSpPr/>
          <p:nvPr/>
        </p:nvGrpSpPr>
        <p:grpSpPr>
          <a:xfrm>
            <a:off x="520877" y="10364616"/>
            <a:ext cx="6726963" cy="246665"/>
            <a:chOff x="0" y="0"/>
            <a:chExt cx="8969283" cy="328887"/>
          </a:xfrm>
        </p:grpSpPr>
        <p:sp>
          <p:nvSpPr>
            <p:cNvPr id="22" name="Freeform 22"/>
            <p:cNvSpPr/>
            <p:nvPr/>
          </p:nvSpPr>
          <p:spPr>
            <a:xfrm>
              <a:off x="0" y="0"/>
              <a:ext cx="328887" cy="328887"/>
            </a:xfrm>
            <a:custGeom>
              <a:avLst/>
              <a:gdLst/>
              <a:ahLst/>
              <a:cxnLst/>
              <a:rect l="l" t="t" r="r" b="b"/>
              <a:pathLst>
                <a:path w="328887" h="328887">
                  <a:moveTo>
                    <a:pt x="0" y="0"/>
                  </a:moveTo>
                  <a:lnTo>
                    <a:pt x="328887" y="0"/>
                  </a:lnTo>
                  <a:lnTo>
                    <a:pt x="328887" y="328887"/>
                  </a:lnTo>
                  <a:lnTo>
                    <a:pt x="0" y="328887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7"/>
              <a:stretch>
                <a:fillRect/>
              </a:stretch>
            </a:blipFill>
          </p:spPr>
          <p:txBody>
            <a:bodyPr/>
            <a:lstStyle/>
            <a:p>
              <a:endParaRPr lang="de-DE"/>
            </a:p>
          </p:txBody>
        </p:sp>
        <p:sp>
          <p:nvSpPr>
            <p:cNvPr id="23" name="TextBox 23"/>
            <p:cNvSpPr txBox="1"/>
            <p:nvPr/>
          </p:nvSpPr>
          <p:spPr>
            <a:xfrm>
              <a:off x="528703" y="65496"/>
              <a:ext cx="8440581" cy="169320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l">
                <a:lnSpc>
                  <a:spcPts val="1026"/>
                </a:lnSpc>
              </a:pPr>
              <a:r>
                <a:rPr lang="en-US" sz="733" b="1">
                  <a:solidFill>
                    <a:srgbClr val="000000"/>
                  </a:solidFill>
                  <a:latin typeface="Poppins Bold"/>
                  <a:ea typeface="Poppins Bold"/>
                  <a:cs typeface="Poppins Bold"/>
                  <a:sym typeface="Poppins Bold"/>
                </a:rPr>
                <a:t>Tablet-Kompass</a:t>
              </a:r>
              <a:r>
                <a:rPr lang="en-US" sz="733">
                  <a:solidFill>
                    <a:srgbClr val="000000"/>
                  </a:solidFill>
                  <a:latin typeface="Poppins"/>
                  <a:ea typeface="Poppins"/>
                  <a:cs typeface="Poppins"/>
                  <a:sym typeface="Poppins"/>
                </a:rPr>
                <a:t> </a:t>
              </a:r>
              <a:r>
                <a:rPr lang="en-US" sz="733" b="1">
                  <a:solidFill>
                    <a:srgbClr val="000000"/>
                  </a:solidFill>
                  <a:latin typeface="Poppins Bold"/>
                  <a:ea typeface="Poppins Bold"/>
                  <a:cs typeface="Poppins Bold"/>
                  <a:sym typeface="Poppins Bold"/>
                </a:rPr>
                <a:t>GS </a:t>
              </a:r>
              <a:r>
                <a:rPr lang="en-US" sz="733">
                  <a:solidFill>
                    <a:srgbClr val="000000"/>
                  </a:solidFill>
                  <a:latin typeface="Poppins"/>
                  <a:ea typeface="Poppins"/>
                  <a:cs typeface="Poppins"/>
                  <a:sym typeface="Poppins"/>
                </a:rPr>
                <a:t>| Mitmachheft | Version 1.0                                                                                                 Lizenz: CC BY-SA 4.0 ISB (München)</a:t>
              </a:r>
            </a:p>
          </p:txBody>
        </p:sp>
      </p:grpSp>
      <p:grpSp>
        <p:nvGrpSpPr>
          <p:cNvPr id="24" name="Group 24"/>
          <p:cNvGrpSpPr/>
          <p:nvPr/>
        </p:nvGrpSpPr>
        <p:grpSpPr>
          <a:xfrm>
            <a:off x="478063" y="5421403"/>
            <a:ext cx="6812592" cy="4883754"/>
            <a:chOff x="0" y="0"/>
            <a:chExt cx="9083456" cy="6511672"/>
          </a:xfrm>
        </p:grpSpPr>
        <p:grpSp>
          <p:nvGrpSpPr>
            <p:cNvPr id="25" name="Group 25"/>
            <p:cNvGrpSpPr/>
            <p:nvPr/>
          </p:nvGrpSpPr>
          <p:grpSpPr>
            <a:xfrm>
              <a:off x="0" y="0"/>
              <a:ext cx="9083456" cy="6511672"/>
              <a:chOff x="0" y="0"/>
              <a:chExt cx="2441479" cy="1750227"/>
            </a:xfrm>
          </p:grpSpPr>
          <p:sp>
            <p:nvSpPr>
              <p:cNvPr id="26" name="Freeform 26"/>
              <p:cNvSpPr/>
              <p:nvPr/>
            </p:nvSpPr>
            <p:spPr>
              <a:xfrm>
                <a:off x="0" y="0"/>
                <a:ext cx="2441479" cy="1750227"/>
              </a:xfrm>
              <a:custGeom>
                <a:avLst/>
                <a:gdLst/>
                <a:ahLst/>
                <a:cxnLst/>
                <a:rect l="l" t="t" r="r" b="b"/>
                <a:pathLst>
                  <a:path w="2441479" h="1750227">
                    <a:moveTo>
                      <a:pt x="22728" y="0"/>
                    </a:moveTo>
                    <a:lnTo>
                      <a:pt x="2418751" y="0"/>
                    </a:lnTo>
                    <a:cubicBezTo>
                      <a:pt x="2431304" y="0"/>
                      <a:pt x="2441479" y="10176"/>
                      <a:pt x="2441479" y="22728"/>
                    </a:cubicBezTo>
                    <a:lnTo>
                      <a:pt x="2441479" y="1727499"/>
                    </a:lnTo>
                    <a:cubicBezTo>
                      <a:pt x="2441479" y="1740051"/>
                      <a:pt x="2431304" y="1750227"/>
                      <a:pt x="2418751" y="1750227"/>
                    </a:cubicBezTo>
                    <a:lnTo>
                      <a:pt x="22728" y="1750227"/>
                    </a:lnTo>
                    <a:cubicBezTo>
                      <a:pt x="10176" y="1750227"/>
                      <a:pt x="0" y="1740051"/>
                      <a:pt x="0" y="1727499"/>
                    </a:cubicBezTo>
                    <a:lnTo>
                      <a:pt x="0" y="22728"/>
                    </a:lnTo>
                    <a:cubicBezTo>
                      <a:pt x="0" y="10176"/>
                      <a:pt x="10176" y="0"/>
                      <a:pt x="22728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 w="9525" cap="sq">
                <a:solidFill>
                  <a:srgbClr val="000000"/>
                </a:solidFill>
                <a:prstDash val="solid"/>
                <a:miter/>
              </a:ln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27" name="TextBox 27"/>
              <p:cNvSpPr txBox="1"/>
              <p:nvPr/>
            </p:nvSpPr>
            <p:spPr>
              <a:xfrm>
                <a:off x="0" y="-28575"/>
                <a:ext cx="2441479" cy="1778802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1679"/>
                  </a:lnSpc>
                </a:pPr>
                <a:endParaRPr/>
              </a:p>
              <a:p>
                <a:pPr algn="ctr">
                  <a:lnSpc>
                    <a:spcPts val="1679"/>
                  </a:lnSpc>
                </a:pPr>
                <a:endParaRPr/>
              </a:p>
              <a:p>
                <a:pPr algn="ctr">
                  <a:lnSpc>
                    <a:spcPts val="1679"/>
                  </a:lnSpc>
                </a:pPr>
                <a:endParaRPr/>
              </a:p>
              <a:p>
                <a:pPr algn="ctr">
                  <a:lnSpc>
                    <a:spcPts val="1679"/>
                  </a:lnSpc>
                </a:pPr>
                <a:endParaRPr/>
              </a:p>
              <a:p>
                <a:pPr algn="ctr">
                  <a:lnSpc>
                    <a:spcPts val="1679"/>
                  </a:lnSpc>
                </a:pPr>
                <a:endParaRPr/>
              </a:p>
            </p:txBody>
          </p:sp>
        </p:grpSp>
        <p:grpSp>
          <p:nvGrpSpPr>
            <p:cNvPr id="28" name="Group 28"/>
            <p:cNvGrpSpPr/>
            <p:nvPr/>
          </p:nvGrpSpPr>
          <p:grpSpPr>
            <a:xfrm>
              <a:off x="21140" y="0"/>
              <a:ext cx="9037509" cy="1840872"/>
              <a:chOff x="0" y="0"/>
              <a:chExt cx="2437972" cy="496596"/>
            </a:xfrm>
          </p:grpSpPr>
          <p:sp>
            <p:nvSpPr>
              <p:cNvPr id="29" name="Freeform 29"/>
              <p:cNvSpPr/>
              <p:nvPr/>
            </p:nvSpPr>
            <p:spPr>
              <a:xfrm>
                <a:off x="0" y="0"/>
                <a:ext cx="2437972" cy="496596"/>
              </a:xfrm>
              <a:custGeom>
                <a:avLst/>
                <a:gdLst/>
                <a:ahLst/>
                <a:cxnLst/>
                <a:rect l="l" t="t" r="r" b="b"/>
                <a:pathLst>
                  <a:path w="2437972" h="496596">
                    <a:moveTo>
                      <a:pt x="22844" y="0"/>
                    </a:moveTo>
                    <a:lnTo>
                      <a:pt x="2415128" y="0"/>
                    </a:lnTo>
                    <a:cubicBezTo>
                      <a:pt x="2421186" y="0"/>
                      <a:pt x="2426997" y="2407"/>
                      <a:pt x="2431281" y="6691"/>
                    </a:cubicBezTo>
                    <a:cubicBezTo>
                      <a:pt x="2435565" y="10975"/>
                      <a:pt x="2437972" y="16785"/>
                      <a:pt x="2437972" y="22844"/>
                    </a:cubicBezTo>
                    <a:lnTo>
                      <a:pt x="2437972" y="473753"/>
                    </a:lnTo>
                    <a:cubicBezTo>
                      <a:pt x="2437972" y="479811"/>
                      <a:pt x="2435565" y="485622"/>
                      <a:pt x="2431281" y="489906"/>
                    </a:cubicBezTo>
                    <a:cubicBezTo>
                      <a:pt x="2426997" y="494190"/>
                      <a:pt x="2421186" y="496596"/>
                      <a:pt x="2415128" y="496596"/>
                    </a:cubicBezTo>
                    <a:lnTo>
                      <a:pt x="22844" y="496596"/>
                    </a:lnTo>
                    <a:cubicBezTo>
                      <a:pt x="16785" y="496596"/>
                      <a:pt x="10975" y="494190"/>
                      <a:pt x="6691" y="489906"/>
                    </a:cubicBezTo>
                    <a:cubicBezTo>
                      <a:pt x="2407" y="485622"/>
                      <a:pt x="0" y="479811"/>
                      <a:pt x="0" y="473753"/>
                    </a:cubicBezTo>
                    <a:lnTo>
                      <a:pt x="0" y="22844"/>
                    </a:lnTo>
                    <a:cubicBezTo>
                      <a:pt x="0" y="16785"/>
                      <a:pt x="2407" y="10975"/>
                      <a:pt x="6691" y="6691"/>
                    </a:cubicBezTo>
                    <a:cubicBezTo>
                      <a:pt x="10975" y="2407"/>
                      <a:pt x="16785" y="0"/>
                      <a:pt x="22844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008204">
                      <a:alpha val="100000"/>
                    </a:srgbClr>
                  </a:gs>
                  <a:gs pos="100000">
                    <a:srgbClr val="83B11B">
                      <a:alpha val="100000"/>
                    </a:srgbClr>
                  </a:gs>
                </a:gsLst>
                <a:lin ang="0"/>
              </a:gradFill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30" name="TextBox 30"/>
              <p:cNvSpPr txBox="1"/>
              <p:nvPr/>
            </p:nvSpPr>
            <p:spPr>
              <a:xfrm>
                <a:off x="0" y="-28575"/>
                <a:ext cx="2437972" cy="525171"/>
              </a:xfrm>
              <a:prstGeom prst="rect">
                <a:avLst/>
              </a:prstGeom>
            </p:spPr>
            <p:txBody>
              <a:bodyPr lIns="50616" tIns="50616" rIns="50616" bIns="50616" rtlCol="0" anchor="ctr"/>
              <a:lstStyle/>
              <a:p>
                <a:pPr algn="ctr">
                  <a:lnSpc>
                    <a:spcPts val="1680"/>
                  </a:lnSpc>
                </a:pPr>
                <a:endParaRPr/>
              </a:p>
              <a:p>
                <a:pPr algn="ctr">
                  <a:lnSpc>
                    <a:spcPts val="1680"/>
                  </a:lnSpc>
                </a:pPr>
                <a:endParaRPr/>
              </a:p>
              <a:p>
                <a:pPr algn="ctr">
                  <a:lnSpc>
                    <a:spcPts val="1680"/>
                  </a:lnSpc>
                </a:pPr>
                <a:endParaRPr/>
              </a:p>
            </p:txBody>
          </p:sp>
        </p:grpSp>
        <p:grpSp>
          <p:nvGrpSpPr>
            <p:cNvPr id="31" name="Group 31"/>
            <p:cNvGrpSpPr/>
            <p:nvPr/>
          </p:nvGrpSpPr>
          <p:grpSpPr>
            <a:xfrm>
              <a:off x="23797" y="1377304"/>
              <a:ext cx="9034852" cy="761007"/>
              <a:chOff x="0" y="0"/>
              <a:chExt cx="2437255" cy="205290"/>
            </a:xfrm>
          </p:grpSpPr>
          <p:sp>
            <p:nvSpPr>
              <p:cNvPr id="32" name="Freeform 32"/>
              <p:cNvSpPr/>
              <p:nvPr/>
            </p:nvSpPr>
            <p:spPr>
              <a:xfrm>
                <a:off x="0" y="0"/>
                <a:ext cx="2437255" cy="205290"/>
              </a:xfrm>
              <a:custGeom>
                <a:avLst/>
                <a:gdLst/>
                <a:ahLst/>
                <a:cxnLst/>
                <a:rect l="l" t="t" r="r" b="b"/>
                <a:pathLst>
                  <a:path w="2437255" h="205290">
                    <a:moveTo>
                      <a:pt x="0" y="0"/>
                    </a:moveTo>
                    <a:lnTo>
                      <a:pt x="2437255" y="0"/>
                    </a:lnTo>
                    <a:lnTo>
                      <a:pt x="2437255" y="205290"/>
                    </a:lnTo>
                    <a:lnTo>
                      <a:pt x="0" y="205290"/>
                    </a:lnTo>
                    <a:close/>
                  </a:path>
                </a:pathLst>
              </a:custGeom>
              <a:solidFill>
                <a:srgbClr val="FFFFFF"/>
              </a:solidFill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33" name="TextBox 33"/>
              <p:cNvSpPr txBox="1"/>
              <p:nvPr/>
            </p:nvSpPr>
            <p:spPr>
              <a:xfrm>
                <a:off x="0" y="-28575"/>
                <a:ext cx="2437255" cy="233865"/>
              </a:xfrm>
              <a:prstGeom prst="rect">
                <a:avLst/>
              </a:prstGeom>
            </p:spPr>
            <p:txBody>
              <a:bodyPr lIns="50616" tIns="50616" rIns="50616" bIns="50616" rtlCol="0" anchor="ctr"/>
              <a:lstStyle/>
              <a:p>
                <a:pPr algn="ctr">
                  <a:lnSpc>
                    <a:spcPts val="1680"/>
                  </a:lnSpc>
                </a:pPr>
                <a:endParaRPr/>
              </a:p>
            </p:txBody>
          </p:sp>
        </p:grpSp>
        <p:sp>
          <p:nvSpPr>
            <p:cNvPr id="34" name="Freeform 34"/>
            <p:cNvSpPr/>
            <p:nvPr/>
          </p:nvSpPr>
          <p:spPr>
            <a:xfrm>
              <a:off x="234796" y="1467695"/>
              <a:ext cx="463568" cy="463568"/>
            </a:xfrm>
            <a:custGeom>
              <a:avLst/>
              <a:gdLst/>
              <a:ahLst/>
              <a:cxnLst/>
              <a:rect l="l" t="t" r="r" b="b"/>
              <a:pathLst>
                <a:path w="463568" h="463568">
                  <a:moveTo>
                    <a:pt x="0" y="0"/>
                  </a:moveTo>
                  <a:lnTo>
                    <a:pt x="463568" y="0"/>
                  </a:lnTo>
                  <a:lnTo>
                    <a:pt x="463568" y="463569"/>
                  </a:lnTo>
                  <a:lnTo>
                    <a:pt x="0" y="463569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de-DE"/>
            </a:p>
          </p:txBody>
        </p:sp>
        <p:sp>
          <p:nvSpPr>
            <p:cNvPr id="35" name="Freeform 35"/>
            <p:cNvSpPr/>
            <p:nvPr/>
          </p:nvSpPr>
          <p:spPr>
            <a:xfrm>
              <a:off x="7592145" y="4928725"/>
              <a:ext cx="1273387" cy="1273387"/>
            </a:xfrm>
            <a:custGeom>
              <a:avLst/>
              <a:gdLst/>
              <a:ahLst/>
              <a:cxnLst/>
              <a:rect l="l" t="t" r="r" b="b"/>
              <a:pathLst>
                <a:path w="1273387" h="1273387">
                  <a:moveTo>
                    <a:pt x="0" y="0"/>
                  </a:moveTo>
                  <a:lnTo>
                    <a:pt x="1273387" y="0"/>
                  </a:lnTo>
                  <a:lnTo>
                    <a:pt x="1273387" y="1273387"/>
                  </a:lnTo>
                  <a:lnTo>
                    <a:pt x="0" y="1273387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4"/>
              <a:stretch>
                <a:fillRect/>
              </a:stretch>
            </a:blip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36" name="Freeform 36"/>
            <p:cNvSpPr/>
            <p:nvPr/>
          </p:nvSpPr>
          <p:spPr>
            <a:xfrm>
              <a:off x="7592145" y="1840872"/>
              <a:ext cx="1273387" cy="1273387"/>
            </a:xfrm>
            <a:custGeom>
              <a:avLst/>
              <a:gdLst/>
              <a:ahLst/>
              <a:cxnLst/>
              <a:rect l="l" t="t" r="r" b="b"/>
              <a:pathLst>
                <a:path w="1273387" h="1273387">
                  <a:moveTo>
                    <a:pt x="0" y="0"/>
                  </a:moveTo>
                  <a:lnTo>
                    <a:pt x="1273387" y="0"/>
                  </a:lnTo>
                  <a:lnTo>
                    <a:pt x="1273387" y="1273387"/>
                  </a:lnTo>
                  <a:lnTo>
                    <a:pt x="0" y="1273387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5"/>
              <a:stretch>
                <a:fillRect/>
              </a:stretch>
            </a:blip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37" name="Freeform 37"/>
            <p:cNvSpPr/>
            <p:nvPr/>
          </p:nvSpPr>
          <p:spPr>
            <a:xfrm>
              <a:off x="7520786" y="3200454"/>
              <a:ext cx="1416104" cy="1416104"/>
            </a:xfrm>
            <a:custGeom>
              <a:avLst/>
              <a:gdLst/>
              <a:ahLst/>
              <a:cxnLst/>
              <a:rect l="l" t="t" r="r" b="b"/>
              <a:pathLst>
                <a:path w="1416104" h="1416104">
                  <a:moveTo>
                    <a:pt x="0" y="0"/>
                  </a:moveTo>
                  <a:lnTo>
                    <a:pt x="1416105" y="0"/>
                  </a:lnTo>
                  <a:lnTo>
                    <a:pt x="1416105" y="1416105"/>
                  </a:lnTo>
                  <a:lnTo>
                    <a:pt x="0" y="141610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/>
              <a:stretch>
                <a:fillRect/>
              </a:stretch>
            </a:blip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38" name="TextBox 38"/>
            <p:cNvSpPr txBox="1"/>
            <p:nvPr/>
          </p:nvSpPr>
          <p:spPr>
            <a:xfrm>
              <a:off x="454096" y="442577"/>
              <a:ext cx="6093937" cy="600117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l">
                <a:lnSpc>
                  <a:spcPts val="3415"/>
                </a:lnSpc>
              </a:pPr>
              <a:r>
                <a:rPr lang="en-US" sz="2799">
                  <a:solidFill>
                    <a:srgbClr val="FFFFFF"/>
                  </a:solidFill>
                  <a:latin typeface="Poppins"/>
                  <a:ea typeface="Poppins"/>
                  <a:cs typeface="Poppins"/>
                  <a:sym typeface="Poppins"/>
                </a:rPr>
                <a:t>Die Bildschirmtastatur (1)</a:t>
              </a:r>
            </a:p>
          </p:txBody>
        </p:sp>
        <p:sp>
          <p:nvSpPr>
            <p:cNvPr id="39" name="TextBox 39"/>
            <p:cNvSpPr txBox="1"/>
            <p:nvPr/>
          </p:nvSpPr>
          <p:spPr>
            <a:xfrm>
              <a:off x="796004" y="1510462"/>
              <a:ext cx="4710275" cy="330411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l">
                <a:lnSpc>
                  <a:spcPts val="1960"/>
                </a:lnSpc>
                <a:spcBef>
                  <a:spcPct val="0"/>
                </a:spcBef>
              </a:pPr>
              <a:r>
                <a:rPr lang="en-US" sz="1400">
                  <a:solidFill>
                    <a:srgbClr val="000000"/>
                  </a:solidFill>
                  <a:latin typeface="Poppins"/>
                  <a:ea typeface="Poppins"/>
                  <a:cs typeface="Poppins"/>
                  <a:sym typeface="Poppins"/>
                </a:rPr>
                <a:t>Wie öffnest du die Bildschirmtastatur?</a:t>
              </a:r>
            </a:p>
          </p:txBody>
        </p:sp>
        <p:sp>
          <p:nvSpPr>
            <p:cNvPr id="40" name="TextBox 40"/>
            <p:cNvSpPr txBox="1"/>
            <p:nvPr/>
          </p:nvSpPr>
          <p:spPr>
            <a:xfrm>
              <a:off x="224766" y="1950802"/>
              <a:ext cx="6552597" cy="1321012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l">
                <a:lnSpc>
                  <a:spcPts val="1960"/>
                </a:lnSpc>
              </a:pPr>
              <a:endParaRPr/>
            </a:p>
            <a:p>
              <a:pPr marL="302261" lvl="1" indent="-151130" algn="l">
                <a:lnSpc>
                  <a:spcPts val="1960"/>
                </a:lnSpc>
                <a:buAutoNum type="arabicPeriod"/>
              </a:pPr>
              <a:r>
                <a:rPr lang="en-US" sz="1400">
                  <a:solidFill>
                    <a:srgbClr val="000000"/>
                  </a:solidFill>
                  <a:latin typeface="Poppins"/>
                  <a:ea typeface="Poppins"/>
                  <a:cs typeface="Poppins"/>
                  <a:sym typeface="Poppins"/>
                </a:rPr>
                <a:t> Öffne eine App, mit der du schreiben kannst. </a:t>
              </a:r>
            </a:p>
            <a:p>
              <a:pPr algn="l">
                <a:lnSpc>
                  <a:spcPts val="1960"/>
                </a:lnSpc>
                <a:spcBef>
                  <a:spcPct val="0"/>
                </a:spcBef>
              </a:pPr>
              <a:r>
                <a:rPr lang="en-US" sz="1400">
                  <a:solidFill>
                    <a:srgbClr val="000000"/>
                  </a:solidFill>
                  <a:latin typeface="Poppins"/>
                  <a:ea typeface="Poppins"/>
                  <a:cs typeface="Poppins"/>
                  <a:sym typeface="Poppins"/>
                </a:rPr>
                <a:t>       Zum Beispiel, diese </a:t>
              </a:r>
              <a:r>
                <a:rPr lang="en-US" sz="1400" b="1">
                  <a:solidFill>
                    <a:srgbClr val="000000"/>
                  </a:solidFill>
                  <a:latin typeface="Poppins Bold"/>
                  <a:ea typeface="Poppins Bold"/>
                  <a:cs typeface="Poppins Bold"/>
                  <a:sym typeface="Poppins Bold"/>
                </a:rPr>
                <a:t>Notizen-App.</a:t>
              </a:r>
            </a:p>
            <a:p>
              <a:pPr algn="l">
                <a:lnSpc>
                  <a:spcPts val="1960"/>
                </a:lnSpc>
                <a:spcBef>
                  <a:spcPct val="0"/>
                </a:spcBef>
              </a:pPr>
              <a:endParaRPr lang="en-US" sz="1400" b="1">
                <a:solidFill>
                  <a:srgbClr val="000000"/>
                </a:solidFill>
                <a:latin typeface="Poppins Bold"/>
                <a:ea typeface="Poppins Bold"/>
                <a:cs typeface="Poppins Bold"/>
                <a:sym typeface="Poppins Bold"/>
              </a:endParaRPr>
            </a:p>
          </p:txBody>
        </p:sp>
        <p:sp>
          <p:nvSpPr>
            <p:cNvPr id="41" name="TextBox 41"/>
            <p:cNvSpPr txBox="1"/>
            <p:nvPr/>
          </p:nvSpPr>
          <p:spPr>
            <a:xfrm>
              <a:off x="224766" y="5376400"/>
              <a:ext cx="7082417" cy="330412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marL="302261" lvl="1" indent="-151130" algn="l">
                <a:lnSpc>
                  <a:spcPts val="1960"/>
                </a:lnSpc>
                <a:spcBef>
                  <a:spcPct val="0"/>
                </a:spcBef>
                <a:buAutoNum type="arabicPeriod"/>
              </a:pPr>
              <a:r>
                <a:rPr lang="en-US" sz="1400">
                  <a:solidFill>
                    <a:srgbClr val="000000"/>
                  </a:solidFill>
                  <a:latin typeface="Poppins"/>
                  <a:ea typeface="Poppins"/>
                  <a:cs typeface="Poppins"/>
                  <a:sym typeface="Poppins"/>
                </a:rPr>
                <a:t> Tippe in das leere Feld. Dann erscheint die Tastatur.</a:t>
              </a:r>
            </a:p>
          </p:txBody>
        </p:sp>
        <p:sp>
          <p:nvSpPr>
            <p:cNvPr id="42" name="TextBox 42"/>
            <p:cNvSpPr txBox="1"/>
            <p:nvPr/>
          </p:nvSpPr>
          <p:spPr>
            <a:xfrm>
              <a:off x="234796" y="3808388"/>
              <a:ext cx="6937367" cy="330412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marL="302261" lvl="1" indent="-151130" algn="l">
                <a:lnSpc>
                  <a:spcPts val="1960"/>
                </a:lnSpc>
                <a:spcBef>
                  <a:spcPct val="0"/>
                </a:spcBef>
                <a:buAutoNum type="arabicPeriod"/>
              </a:pPr>
              <a:r>
                <a:rPr lang="en-US" sz="1400">
                  <a:solidFill>
                    <a:srgbClr val="000000"/>
                  </a:solidFill>
                  <a:latin typeface="Poppins"/>
                  <a:ea typeface="Poppins"/>
                  <a:cs typeface="Poppins"/>
                  <a:sym typeface="Poppins"/>
                </a:rPr>
                <a:t> Tippe auf dieses Symbol.</a:t>
              </a:r>
            </a:p>
          </p:txBody>
        </p:sp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442521" y="287306"/>
            <a:ext cx="6845992" cy="4909669"/>
            <a:chOff x="0" y="0"/>
            <a:chExt cx="9127989" cy="6546226"/>
          </a:xfrm>
        </p:grpSpPr>
        <p:grpSp>
          <p:nvGrpSpPr>
            <p:cNvPr id="3" name="Group 3"/>
            <p:cNvGrpSpPr/>
            <p:nvPr/>
          </p:nvGrpSpPr>
          <p:grpSpPr>
            <a:xfrm>
              <a:off x="44533" y="0"/>
              <a:ext cx="9083456" cy="6511672"/>
              <a:chOff x="0" y="0"/>
              <a:chExt cx="2441479" cy="1750227"/>
            </a:xfrm>
          </p:grpSpPr>
          <p:sp>
            <p:nvSpPr>
              <p:cNvPr id="4" name="Freeform 4"/>
              <p:cNvSpPr/>
              <p:nvPr/>
            </p:nvSpPr>
            <p:spPr>
              <a:xfrm>
                <a:off x="0" y="0"/>
                <a:ext cx="2441479" cy="1750227"/>
              </a:xfrm>
              <a:custGeom>
                <a:avLst/>
                <a:gdLst/>
                <a:ahLst/>
                <a:cxnLst/>
                <a:rect l="l" t="t" r="r" b="b"/>
                <a:pathLst>
                  <a:path w="2441479" h="1750227">
                    <a:moveTo>
                      <a:pt x="22728" y="0"/>
                    </a:moveTo>
                    <a:lnTo>
                      <a:pt x="2418751" y="0"/>
                    </a:lnTo>
                    <a:cubicBezTo>
                      <a:pt x="2431304" y="0"/>
                      <a:pt x="2441479" y="10176"/>
                      <a:pt x="2441479" y="22728"/>
                    </a:cubicBezTo>
                    <a:lnTo>
                      <a:pt x="2441479" y="1727499"/>
                    </a:lnTo>
                    <a:cubicBezTo>
                      <a:pt x="2441479" y="1740051"/>
                      <a:pt x="2431304" y="1750227"/>
                      <a:pt x="2418751" y="1750227"/>
                    </a:cubicBezTo>
                    <a:lnTo>
                      <a:pt x="22728" y="1750227"/>
                    </a:lnTo>
                    <a:cubicBezTo>
                      <a:pt x="10176" y="1750227"/>
                      <a:pt x="0" y="1740051"/>
                      <a:pt x="0" y="1727499"/>
                    </a:cubicBezTo>
                    <a:lnTo>
                      <a:pt x="0" y="22728"/>
                    </a:lnTo>
                    <a:cubicBezTo>
                      <a:pt x="0" y="10176"/>
                      <a:pt x="10176" y="0"/>
                      <a:pt x="22728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 w="9525" cap="sq">
                <a:solidFill>
                  <a:srgbClr val="000000"/>
                </a:solidFill>
                <a:prstDash val="solid"/>
                <a:miter/>
              </a:ln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5" name="TextBox 5"/>
              <p:cNvSpPr txBox="1"/>
              <p:nvPr/>
            </p:nvSpPr>
            <p:spPr>
              <a:xfrm>
                <a:off x="0" y="-28575"/>
                <a:ext cx="2441479" cy="1778802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1679"/>
                  </a:lnSpc>
                </a:pPr>
                <a:endParaRPr/>
              </a:p>
              <a:p>
                <a:pPr algn="ctr">
                  <a:lnSpc>
                    <a:spcPts val="1679"/>
                  </a:lnSpc>
                </a:pPr>
                <a:endParaRPr/>
              </a:p>
              <a:p>
                <a:pPr algn="ctr">
                  <a:lnSpc>
                    <a:spcPts val="1679"/>
                  </a:lnSpc>
                </a:pPr>
                <a:endParaRPr/>
              </a:p>
              <a:p>
                <a:pPr algn="ctr">
                  <a:lnSpc>
                    <a:spcPts val="1679"/>
                  </a:lnSpc>
                </a:pPr>
                <a:endParaRPr/>
              </a:p>
              <a:p>
                <a:pPr algn="ctr">
                  <a:lnSpc>
                    <a:spcPts val="1679"/>
                  </a:lnSpc>
                </a:pPr>
                <a:endParaRPr/>
              </a:p>
            </p:txBody>
          </p:sp>
        </p:grpSp>
        <p:grpSp>
          <p:nvGrpSpPr>
            <p:cNvPr id="6" name="Group 6"/>
            <p:cNvGrpSpPr/>
            <p:nvPr/>
          </p:nvGrpSpPr>
          <p:grpSpPr>
            <a:xfrm>
              <a:off x="64528" y="0"/>
              <a:ext cx="9039159" cy="1659451"/>
              <a:chOff x="0" y="0"/>
              <a:chExt cx="2438417" cy="447656"/>
            </a:xfrm>
          </p:grpSpPr>
          <p:sp>
            <p:nvSpPr>
              <p:cNvPr id="7" name="Freeform 7"/>
              <p:cNvSpPr/>
              <p:nvPr/>
            </p:nvSpPr>
            <p:spPr>
              <a:xfrm>
                <a:off x="0" y="0"/>
                <a:ext cx="2438417" cy="447656"/>
              </a:xfrm>
              <a:custGeom>
                <a:avLst/>
                <a:gdLst/>
                <a:ahLst/>
                <a:cxnLst/>
                <a:rect l="l" t="t" r="r" b="b"/>
                <a:pathLst>
                  <a:path w="2438417" h="447656">
                    <a:moveTo>
                      <a:pt x="22840" y="0"/>
                    </a:moveTo>
                    <a:lnTo>
                      <a:pt x="2415577" y="0"/>
                    </a:lnTo>
                    <a:cubicBezTo>
                      <a:pt x="2421635" y="0"/>
                      <a:pt x="2427444" y="2406"/>
                      <a:pt x="2431727" y="6690"/>
                    </a:cubicBezTo>
                    <a:cubicBezTo>
                      <a:pt x="2436010" y="10973"/>
                      <a:pt x="2438417" y="16782"/>
                      <a:pt x="2438417" y="22840"/>
                    </a:cubicBezTo>
                    <a:lnTo>
                      <a:pt x="2438417" y="424816"/>
                    </a:lnTo>
                    <a:cubicBezTo>
                      <a:pt x="2438417" y="437430"/>
                      <a:pt x="2428191" y="447656"/>
                      <a:pt x="2415577" y="447656"/>
                    </a:cubicBezTo>
                    <a:lnTo>
                      <a:pt x="22840" y="447656"/>
                    </a:lnTo>
                    <a:cubicBezTo>
                      <a:pt x="16782" y="447656"/>
                      <a:pt x="10973" y="445250"/>
                      <a:pt x="6690" y="440966"/>
                    </a:cubicBezTo>
                    <a:cubicBezTo>
                      <a:pt x="2406" y="436683"/>
                      <a:pt x="0" y="430874"/>
                      <a:pt x="0" y="424816"/>
                    </a:cubicBezTo>
                    <a:lnTo>
                      <a:pt x="0" y="22840"/>
                    </a:lnTo>
                    <a:cubicBezTo>
                      <a:pt x="0" y="10226"/>
                      <a:pt x="10226" y="0"/>
                      <a:pt x="22840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008204">
                      <a:alpha val="100000"/>
                    </a:srgbClr>
                  </a:gs>
                  <a:gs pos="100000">
                    <a:srgbClr val="83B11B">
                      <a:alpha val="100000"/>
                    </a:srgbClr>
                  </a:gs>
                </a:gsLst>
                <a:lin ang="0"/>
              </a:gradFill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8" name="TextBox 8"/>
              <p:cNvSpPr txBox="1"/>
              <p:nvPr/>
            </p:nvSpPr>
            <p:spPr>
              <a:xfrm>
                <a:off x="0" y="-28575"/>
                <a:ext cx="2438417" cy="476231"/>
              </a:xfrm>
              <a:prstGeom prst="rect">
                <a:avLst/>
              </a:prstGeom>
            </p:spPr>
            <p:txBody>
              <a:bodyPr lIns="50616" tIns="50616" rIns="50616" bIns="50616" rtlCol="0" anchor="ctr"/>
              <a:lstStyle/>
              <a:p>
                <a:pPr algn="ctr">
                  <a:lnSpc>
                    <a:spcPts val="1680"/>
                  </a:lnSpc>
                </a:pPr>
                <a:endParaRPr/>
              </a:p>
              <a:p>
                <a:pPr algn="ctr">
                  <a:lnSpc>
                    <a:spcPts val="1680"/>
                  </a:lnSpc>
                </a:pPr>
                <a:endParaRPr/>
              </a:p>
              <a:p>
                <a:pPr algn="ctr">
                  <a:lnSpc>
                    <a:spcPts val="1680"/>
                  </a:lnSpc>
                </a:pPr>
                <a:endParaRPr/>
              </a:p>
            </p:txBody>
          </p:sp>
        </p:grpSp>
        <p:sp>
          <p:nvSpPr>
            <p:cNvPr id="9" name="Freeform 9"/>
            <p:cNvSpPr/>
            <p:nvPr/>
          </p:nvSpPr>
          <p:spPr>
            <a:xfrm>
              <a:off x="5439720" y="3331225"/>
              <a:ext cx="247382" cy="187208"/>
            </a:xfrm>
            <a:custGeom>
              <a:avLst/>
              <a:gdLst/>
              <a:ahLst/>
              <a:cxnLst/>
              <a:rect l="l" t="t" r="r" b="b"/>
              <a:pathLst>
                <a:path w="247382" h="187208">
                  <a:moveTo>
                    <a:pt x="0" y="0"/>
                  </a:moveTo>
                  <a:lnTo>
                    <a:pt x="247382" y="0"/>
                  </a:lnTo>
                  <a:lnTo>
                    <a:pt x="247382" y="187208"/>
                  </a:lnTo>
                  <a:lnTo>
                    <a:pt x="0" y="18720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/>
              <a:stretch>
                <a:fillRect/>
              </a:stretch>
            </a:blipFill>
          </p:spPr>
          <p:txBody>
            <a:bodyPr/>
            <a:lstStyle/>
            <a:p>
              <a:endParaRPr lang="de-DE"/>
            </a:p>
          </p:txBody>
        </p:sp>
        <p:sp>
          <p:nvSpPr>
            <p:cNvPr id="10" name="Freeform 10"/>
            <p:cNvSpPr/>
            <p:nvPr/>
          </p:nvSpPr>
          <p:spPr>
            <a:xfrm>
              <a:off x="4402401" y="4532258"/>
              <a:ext cx="317231" cy="317231"/>
            </a:xfrm>
            <a:custGeom>
              <a:avLst/>
              <a:gdLst/>
              <a:ahLst/>
              <a:cxnLst/>
              <a:rect l="l" t="t" r="r" b="b"/>
              <a:pathLst>
                <a:path w="317231" h="317231">
                  <a:moveTo>
                    <a:pt x="0" y="0"/>
                  </a:moveTo>
                  <a:lnTo>
                    <a:pt x="317230" y="0"/>
                  </a:lnTo>
                  <a:lnTo>
                    <a:pt x="317230" y="317231"/>
                  </a:lnTo>
                  <a:lnTo>
                    <a:pt x="0" y="31723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3">
                <a:extLst>
                  <a:ext uri="{96DAC541-7B7A-43D3-8B79-37D633B846F1}">
                    <asvg:svgBlip xmlns:asvg="http://schemas.microsoft.com/office/drawing/2016/SVG/main" r:embed="rId4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de-DE"/>
            </a:p>
          </p:txBody>
        </p:sp>
        <p:sp>
          <p:nvSpPr>
            <p:cNvPr id="11" name="Freeform 11"/>
            <p:cNvSpPr/>
            <p:nvPr/>
          </p:nvSpPr>
          <p:spPr>
            <a:xfrm>
              <a:off x="4155526" y="4376302"/>
              <a:ext cx="2204381" cy="1393852"/>
            </a:xfrm>
            <a:custGeom>
              <a:avLst/>
              <a:gdLst/>
              <a:ahLst/>
              <a:cxnLst/>
              <a:rect l="l" t="t" r="r" b="b"/>
              <a:pathLst>
                <a:path w="2204381" h="1393852">
                  <a:moveTo>
                    <a:pt x="0" y="0"/>
                  </a:moveTo>
                  <a:lnTo>
                    <a:pt x="2204381" y="0"/>
                  </a:lnTo>
                  <a:lnTo>
                    <a:pt x="2204381" y="1393852"/>
                  </a:lnTo>
                  <a:lnTo>
                    <a:pt x="0" y="139385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5"/>
              <a:stretch>
                <a:fillRect l="-30703" t="-7789" r="-5609"/>
              </a:stretch>
            </a:blipFill>
          </p:spPr>
          <p:txBody>
            <a:bodyPr/>
            <a:lstStyle/>
            <a:p>
              <a:endParaRPr lang="de-DE"/>
            </a:p>
          </p:txBody>
        </p:sp>
        <p:grpSp>
          <p:nvGrpSpPr>
            <p:cNvPr id="12" name="Group 12"/>
            <p:cNvGrpSpPr/>
            <p:nvPr/>
          </p:nvGrpSpPr>
          <p:grpSpPr>
            <a:xfrm>
              <a:off x="64528" y="1300049"/>
              <a:ext cx="9039159" cy="515828"/>
              <a:chOff x="0" y="0"/>
              <a:chExt cx="2438417" cy="139151"/>
            </a:xfrm>
          </p:grpSpPr>
          <p:sp>
            <p:nvSpPr>
              <p:cNvPr id="13" name="Freeform 13"/>
              <p:cNvSpPr/>
              <p:nvPr/>
            </p:nvSpPr>
            <p:spPr>
              <a:xfrm>
                <a:off x="0" y="0"/>
                <a:ext cx="2438417" cy="139151"/>
              </a:xfrm>
              <a:custGeom>
                <a:avLst/>
                <a:gdLst/>
                <a:ahLst/>
                <a:cxnLst/>
                <a:rect l="l" t="t" r="r" b="b"/>
                <a:pathLst>
                  <a:path w="2438417" h="139151">
                    <a:moveTo>
                      <a:pt x="0" y="0"/>
                    </a:moveTo>
                    <a:lnTo>
                      <a:pt x="2438417" y="0"/>
                    </a:lnTo>
                    <a:lnTo>
                      <a:pt x="2438417" y="139151"/>
                    </a:lnTo>
                    <a:lnTo>
                      <a:pt x="0" y="139151"/>
                    </a:lnTo>
                    <a:close/>
                  </a:path>
                </a:pathLst>
              </a:custGeom>
              <a:solidFill>
                <a:srgbClr val="FFFFFF"/>
              </a:solidFill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14" name="TextBox 14"/>
              <p:cNvSpPr txBox="1"/>
              <p:nvPr/>
            </p:nvSpPr>
            <p:spPr>
              <a:xfrm>
                <a:off x="0" y="-28575"/>
                <a:ext cx="2438417" cy="167726"/>
              </a:xfrm>
              <a:prstGeom prst="rect">
                <a:avLst/>
              </a:prstGeom>
            </p:spPr>
            <p:txBody>
              <a:bodyPr lIns="50616" tIns="50616" rIns="50616" bIns="50616" rtlCol="0" anchor="ctr"/>
              <a:lstStyle/>
              <a:p>
                <a:pPr algn="ctr">
                  <a:lnSpc>
                    <a:spcPts val="1680"/>
                  </a:lnSpc>
                </a:pPr>
                <a:endParaRPr/>
              </a:p>
            </p:txBody>
          </p:sp>
        </p:grpSp>
        <p:sp>
          <p:nvSpPr>
            <p:cNvPr id="15" name="Freeform 15"/>
            <p:cNvSpPr/>
            <p:nvPr/>
          </p:nvSpPr>
          <p:spPr>
            <a:xfrm>
              <a:off x="245083" y="1320525"/>
              <a:ext cx="360900" cy="435221"/>
            </a:xfrm>
            <a:custGeom>
              <a:avLst/>
              <a:gdLst/>
              <a:ahLst/>
              <a:cxnLst/>
              <a:rect l="l" t="t" r="r" b="b"/>
              <a:pathLst>
                <a:path w="360900" h="435221">
                  <a:moveTo>
                    <a:pt x="0" y="0"/>
                  </a:moveTo>
                  <a:lnTo>
                    <a:pt x="360900" y="0"/>
                  </a:lnTo>
                  <a:lnTo>
                    <a:pt x="360900" y="435221"/>
                  </a:lnTo>
                  <a:lnTo>
                    <a:pt x="0" y="43522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/>
              <a:stretch>
                <a:fillRect l="-46" r="-46"/>
              </a:stretch>
            </a:blipFill>
          </p:spPr>
          <p:txBody>
            <a:bodyPr/>
            <a:lstStyle/>
            <a:p>
              <a:endParaRPr lang="de-DE"/>
            </a:p>
          </p:txBody>
        </p:sp>
        <p:sp>
          <p:nvSpPr>
            <p:cNvPr id="16" name="TextBox 16"/>
            <p:cNvSpPr txBox="1"/>
            <p:nvPr/>
          </p:nvSpPr>
          <p:spPr>
            <a:xfrm>
              <a:off x="707605" y="1368945"/>
              <a:ext cx="6311595" cy="330412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l">
                <a:lnSpc>
                  <a:spcPts val="1960"/>
                </a:lnSpc>
                <a:spcBef>
                  <a:spcPct val="0"/>
                </a:spcBef>
              </a:pPr>
              <a:r>
                <a:rPr lang="en-US" sz="1400">
                  <a:solidFill>
                    <a:srgbClr val="000000"/>
                  </a:solidFill>
                  <a:latin typeface="Poppins"/>
                  <a:ea typeface="Poppins"/>
                  <a:cs typeface="Poppins"/>
                  <a:sym typeface="Poppins"/>
                </a:rPr>
                <a:t>Welche Buchstaben fehlen? Ergänze.</a:t>
              </a:r>
            </a:p>
          </p:txBody>
        </p:sp>
        <p:sp>
          <p:nvSpPr>
            <p:cNvPr id="17" name="Freeform 17"/>
            <p:cNvSpPr/>
            <p:nvPr/>
          </p:nvSpPr>
          <p:spPr>
            <a:xfrm>
              <a:off x="5082591" y="1043851"/>
              <a:ext cx="838799" cy="839574"/>
            </a:xfrm>
            <a:custGeom>
              <a:avLst/>
              <a:gdLst/>
              <a:ahLst/>
              <a:cxnLst/>
              <a:rect l="l" t="t" r="r" b="b"/>
              <a:pathLst>
                <a:path w="838799" h="839574">
                  <a:moveTo>
                    <a:pt x="0" y="0"/>
                  </a:moveTo>
                  <a:lnTo>
                    <a:pt x="838798" y="0"/>
                  </a:lnTo>
                  <a:lnTo>
                    <a:pt x="838798" y="839574"/>
                  </a:lnTo>
                  <a:lnTo>
                    <a:pt x="0" y="839574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7"/>
              <a:stretch>
                <a:fillRect l="-46" r="-46"/>
              </a:stretch>
            </a:blip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18" name="Freeform 18"/>
            <p:cNvSpPr/>
            <p:nvPr/>
          </p:nvSpPr>
          <p:spPr>
            <a:xfrm rot="-5400000">
              <a:off x="2115768" y="1035517"/>
              <a:ext cx="4886774" cy="6134643"/>
            </a:xfrm>
            <a:custGeom>
              <a:avLst/>
              <a:gdLst/>
              <a:ahLst/>
              <a:cxnLst/>
              <a:rect l="l" t="t" r="r" b="b"/>
              <a:pathLst>
                <a:path w="4886774" h="6134643">
                  <a:moveTo>
                    <a:pt x="0" y="0"/>
                  </a:moveTo>
                  <a:lnTo>
                    <a:pt x="4886774" y="0"/>
                  </a:lnTo>
                  <a:lnTo>
                    <a:pt x="4886774" y="6134643"/>
                  </a:lnTo>
                  <a:lnTo>
                    <a:pt x="0" y="613464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8"/>
              <a:stretch>
                <a:fillRect t="-319" b="-995"/>
              </a:stretch>
            </a:blipFill>
          </p:spPr>
          <p:txBody>
            <a:bodyPr/>
            <a:lstStyle/>
            <a:p>
              <a:endParaRPr lang="de-DE"/>
            </a:p>
          </p:txBody>
        </p:sp>
        <p:sp>
          <p:nvSpPr>
            <p:cNvPr id="19" name="Freeform 19"/>
            <p:cNvSpPr/>
            <p:nvPr/>
          </p:nvSpPr>
          <p:spPr>
            <a:xfrm>
              <a:off x="5312217" y="3331225"/>
              <a:ext cx="374885" cy="307126"/>
            </a:xfrm>
            <a:custGeom>
              <a:avLst/>
              <a:gdLst/>
              <a:ahLst/>
              <a:cxnLst/>
              <a:rect l="l" t="t" r="r" b="b"/>
              <a:pathLst>
                <a:path w="374885" h="307126">
                  <a:moveTo>
                    <a:pt x="0" y="0"/>
                  </a:moveTo>
                  <a:lnTo>
                    <a:pt x="374885" y="0"/>
                  </a:lnTo>
                  <a:lnTo>
                    <a:pt x="374885" y="307126"/>
                  </a:lnTo>
                  <a:lnTo>
                    <a:pt x="0" y="307126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5"/>
              <a:stretch>
                <a:fillRect t="-13170" r="-198615" b="-69078"/>
              </a:stretch>
            </a:blipFill>
          </p:spPr>
          <p:txBody>
            <a:bodyPr/>
            <a:lstStyle/>
            <a:p>
              <a:endParaRPr lang="de-DE"/>
            </a:p>
          </p:txBody>
        </p:sp>
        <p:sp>
          <p:nvSpPr>
            <p:cNvPr id="20" name="Freeform 20"/>
            <p:cNvSpPr/>
            <p:nvPr/>
          </p:nvSpPr>
          <p:spPr>
            <a:xfrm>
              <a:off x="3409850" y="4561372"/>
              <a:ext cx="193877" cy="160737"/>
            </a:xfrm>
            <a:custGeom>
              <a:avLst/>
              <a:gdLst/>
              <a:ahLst/>
              <a:cxnLst/>
              <a:rect l="l" t="t" r="r" b="b"/>
              <a:pathLst>
                <a:path w="193877" h="160737">
                  <a:moveTo>
                    <a:pt x="0" y="0"/>
                  </a:moveTo>
                  <a:lnTo>
                    <a:pt x="193877" y="0"/>
                  </a:lnTo>
                  <a:lnTo>
                    <a:pt x="193877" y="160738"/>
                  </a:lnTo>
                  <a:lnTo>
                    <a:pt x="0" y="16073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9"/>
              <a:stretch>
                <a:fillRect t="-696804" r="-704285" b="-98679"/>
              </a:stretch>
            </a:blipFill>
          </p:spPr>
          <p:txBody>
            <a:bodyPr/>
            <a:lstStyle/>
            <a:p>
              <a:endParaRPr lang="de-DE"/>
            </a:p>
          </p:txBody>
        </p:sp>
        <p:sp>
          <p:nvSpPr>
            <p:cNvPr id="21" name="Freeform 21"/>
            <p:cNvSpPr/>
            <p:nvPr/>
          </p:nvSpPr>
          <p:spPr>
            <a:xfrm>
              <a:off x="5493225" y="4561372"/>
              <a:ext cx="193877" cy="160737"/>
            </a:xfrm>
            <a:custGeom>
              <a:avLst/>
              <a:gdLst/>
              <a:ahLst/>
              <a:cxnLst/>
              <a:rect l="l" t="t" r="r" b="b"/>
              <a:pathLst>
                <a:path w="193877" h="160737">
                  <a:moveTo>
                    <a:pt x="0" y="0"/>
                  </a:moveTo>
                  <a:lnTo>
                    <a:pt x="193877" y="0"/>
                  </a:lnTo>
                  <a:lnTo>
                    <a:pt x="193877" y="160738"/>
                  </a:lnTo>
                  <a:lnTo>
                    <a:pt x="0" y="16073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9"/>
              <a:stretch>
                <a:fillRect t="-696804" r="-704285" b="-98679"/>
              </a:stretch>
            </a:blipFill>
          </p:spPr>
          <p:txBody>
            <a:bodyPr/>
            <a:lstStyle/>
            <a:p>
              <a:endParaRPr lang="de-DE"/>
            </a:p>
          </p:txBody>
        </p:sp>
        <p:sp>
          <p:nvSpPr>
            <p:cNvPr id="22" name="Freeform 22"/>
            <p:cNvSpPr/>
            <p:nvPr/>
          </p:nvSpPr>
          <p:spPr>
            <a:xfrm>
              <a:off x="3872876" y="4970265"/>
              <a:ext cx="193877" cy="160737"/>
            </a:xfrm>
            <a:custGeom>
              <a:avLst/>
              <a:gdLst/>
              <a:ahLst/>
              <a:cxnLst/>
              <a:rect l="l" t="t" r="r" b="b"/>
              <a:pathLst>
                <a:path w="193877" h="160737">
                  <a:moveTo>
                    <a:pt x="0" y="0"/>
                  </a:moveTo>
                  <a:lnTo>
                    <a:pt x="193877" y="0"/>
                  </a:lnTo>
                  <a:lnTo>
                    <a:pt x="193877" y="160737"/>
                  </a:lnTo>
                  <a:lnTo>
                    <a:pt x="0" y="160737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9"/>
              <a:stretch>
                <a:fillRect t="-696804" r="-704285" b="-98679"/>
              </a:stretch>
            </a:blipFill>
          </p:spPr>
          <p:txBody>
            <a:bodyPr/>
            <a:lstStyle/>
            <a:p>
              <a:endParaRPr lang="de-DE"/>
            </a:p>
          </p:txBody>
        </p:sp>
        <p:sp>
          <p:nvSpPr>
            <p:cNvPr id="23" name="Freeform 23"/>
            <p:cNvSpPr/>
            <p:nvPr/>
          </p:nvSpPr>
          <p:spPr>
            <a:xfrm>
              <a:off x="3003953" y="4970265"/>
              <a:ext cx="193877" cy="160737"/>
            </a:xfrm>
            <a:custGeom>
              <a:avLst/>
              <a:gdLst/>
              <a:ahLst/>
              <a:cxnLst/>
              <a:rect l="l" t="t" r="r" b="b"/>
              <a:pathLst>
                <a:path w="193877" h="160737">
                  <a:moveTo>
                    <a:pt x="0" y="0"/>
                  </a:moveTo>
                  <a:lnTo>
                    <a:pt x="193877" y="0"/>
                  </a:lnTo>
                  <a:lnTo>
                    <a:pt x="193877" y="160737"/>
                  </a:lnTo>
                  <a:lnTo>
                    <a:pt x="0" y="160737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9"/>
              <a:stretch>
                <a:fillRect t="-696804" r="-704285" b="-98679"/>
              </a:stretch>
            </a:blipFill>
          </p:spPr>
          <p:txBody>
            <a:bodyPr/>
            <a:lstStyle/>
            <a:p>
              <a:endParaRPr lang="de-DE"/>
            </a:p>
          </p:txBody>
        </p:sp>
        <p:sp>
          <p:nvSpPr>
            <p:cNvPr id="24" name="Freeform 24"/>
            <p:cNvSpPr/>
            <p:nvPr/>
          </p:nvSpPr>
          <p:spPr>
            <a:xfrm>
              <a:off x="4926559" y="5374782"/>
              <a:ext cx="193877" cy="160737"/>
            </a:xfrm>
            <a:custGeom>
              <a:avLst/>
              <a:gdLst/>
              <a:ahLst/>
              <a:cxnLst/>
              <a:rect l="l" t="t" r="r" b="b"/>
              <a:pathLst>
                <a:path w="193877" h="160737">
                  <a:moveTo>
                    <a:pt x="0" y="0"/>
                  </a:moveTo>
                  <a:lnTo>
                    <a:pt x="193877" y="0"/>
                  </a:lnTo>
                  <a:lnTo>
                    <a:pt x="193877" y="160738"/>
                  </a:lnTo>
                  <a:lnTo>
                    <a:pt x="0" y="16073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9"/>
              <a:stretch>
                <a:fillRect t="-696804" r="-704285" b="-98679"/>
              </a:stretch>
            </a:blipFill>
          </p:spPr>
          <p:txBody>
            <a:bodyPr/>
            <a:lstStyle/>
            <a:p>
              <a:endParaRPr lang="de-DE"/>
            </a:p>
          </p:txBody>
        </p:sp>
        <p:sp>
          <p:nvSpPr>
            <p:cNvPr id="25" name="Freeform 25"/>
            <p:cNvSpPr/>
            <p:nvPr/>
          </p:nvSpPr>
          <p:spPr>
            <a:xfrm>
              <a:off x="4719631" y="5296536"/>
              <a:ext cx="209599" cy="158615"/>
            </a:xfrm>
            <a:custGeom>
              <a:avLst/>
              <a:gdLst/>
              <a:ahLst/>
              <a:cxnLst/>
              <a:rect l="l" t="t" r="r" b="b"/>
              <a:pathLst>
                <a:path w="209599" h="158615">
                  <a:moveTo>
                    <a:pt x="0" y="0"/>
                  </a:moveTo>
                  <a:lnTo>
                    <a:pt x="209599" y="0"/>
                  </a:lnTo>
                  <a:lnTo>
                    <a:pt x="209599" y="158615"/>
                  </a:lnTo>
                  <a:lnTo>
                    <a:pt x="0" y="15861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/>
              <a:stretch>
                <a:fillRect/>
              </a:stretch>
            </a:blipFill>
          </p:spPr>
          <p:txBody>
            <a:bodyPr/>
            <a:lstStyle/>
            <a:p>
              <a:endParaRPr lang="de-DE"/>
            </a:p>
          </p:txBody>
        </p:sp>
        <p:sp>
          <p:nvSpPr>
            <p:cNvPr id="26" name="Freeform 26"/>
            <p:cNvSpPr/>
            <p:nvPr/>
          </p:nvSpPr>
          <p:spPr>
            <a:xfrm>
              <a:off x="5257716" y="4532258"/>
              <a:ext cx="209599" cy="158615"/>
            </a:xfrm>
            <a:custGeom>
              <a:avLst/>
              <a:gdLst/>
              <a:ahLst/>
              <a:cxnLst/>
              <a:rect l="l" t="t" r="r" b="b"/>
              <a:pathLst>
                <a:path w="209599" h="158615">
                  <a:moveTo>
                    <a:pt x="0" y="0"/>
                  </a:moveTo>
                  <a:lnTo>
                    <a:pt x="209599" y="0"/>
                  </a:lnTo>
                  <a:lnTo>
                    <a:pt x="209599" y="158616"/>
                  </a:lnTo>
                  <a:lnTo>
                    <a:pt x="0" y="158616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/>
              <a:stretch>
                <a:fillRect/>
              </a:stretch>
            </a:blipFill>
          </p:spPr>
          <p:txBody>
            <a:bodyPr/>
            <a:lstStyle/>
            <a:p>
              <a:endParaRPr lang="de-DE"/>
            </a:p>
          </p:txBody>
        </p:sp>
        <p:sp>
          <p:nvSpPr>
            <p:cNvPr id="27" name="Freeform 27"/>
            <p:cNvSpPr/>
            <p:nvPr/>
          </p:nvSpPr>
          <p:spPr>
            <a:xfrm>
              <a:off x="3254558" y="4914613"/>
              <a:ext cx="209599" cy="158615"/>
            </a:xfrm>
            <a:custGeom>
              <a:avLst/>
              <a:gdLst/>
              <a:ahLst/>
              <a:cxnLst/>
              <a:rect l="l" t="t" r="r" b="b"/>
              <a:pathLst>
                <a:path w="209599" h="158615">
                  <a:moveTo>
                    <a:pt x="0" y="0"/>
                  </a:moveTo>
                  <a:lnTo>
                    <a:pt x="209599" y="0"/>
                  </a:lnTo>
                  <a:lnTo>
                    <a:pt x="209599" y="158615"/>
                  </a:lnTo>
                  <a:lnTo>
                    <a:pt x="0" y="15861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/>
              <a:stretch>
                <a:fillRect/>
              </a:stretch>
            </a:blipFill>
          </p:spPr>
          <p:txBody>
            <a:bodyPr/>
            <a:lstStyle/>
            <a:p>
              <a:endParaRPr lang="de-DE"/>
            </a:p>
          </p:txBody>
        </p:sp>
        <p:sp>
          <p:nvSpPr>
            <p:cNvPr id="28" name="Freeform 28"/>
            <p:cNvSpPr/>
            <p:nvPr/>
          </p:nvSpPr>
          <p:spPr>
            <a:xfrm>
              <a:off x="5731539" y="4914613"/>
              <a:ext cx="209599" cy="158615"/>
            </a:xfrm>
            <a:custGeom>
              <a:avLst/>
              <a:gdLst/>
              <a:ahLst/>
              <a:cxnLst/>
              <a:rect l="l" t="t" r="r" b="b"/>
              <a:pathLst>
                <a:path w="209599" h="158615">
                  <a:moveTo>
                    <a:pt x="0" y="0"/>
                  </a:moveTo>
                  <a:lnTo>
                    <a:pt x="209599" y="0"/>
                  </a:lnTo>
                  <a:lnTo>
                    <a:pt x="209599" y="158615"/>
                  </a:lnTo>
                  <a:lnTo>
                    <a:pt x="0" y="15861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/>
              <a:stretch>
                <a:fillRect/>
              </a:stretch>
            </a:blipFill>
          </p:spPr>
          <p:txBody>
            <a:bodyPr/>
            <a:lstStyle/>
            <a:p>
              <a:endParaRPr lang="de-DE"/>
            </a:p>
          </p:txBody>
        </p:sp>
        <p:sp>
          <p:nvSpPr>
            <p:cNvPr id="29" name="Freeform 29"/>
            <p:cNvSpPr/>
            <p:nvPr/>
          </p:nvSpPr>
          <p:spPr>
            <a:xfrm>
              <a:off x="3136422" y="4749753"/>
              <a:ext cx="488334" cy="488334"/>
            </a:xfrm>
            <a:custGeom>
              <a:avLst/>
              <a:gdLst/>
              <a:ahLst/>
              <a:cxnLst/>
              <a:rect l="l" t="t" r="r" b="b"/>
              <a:pathLst>
                <a:path w="488334" h="488334">
                  <a:moveTo>
                    <a:pt x="0" y="0"/>
                  </a:moveTo>
                  <a:lnTo>
                    <a:pt x="488334" y="0"/>
                  </a:lnTo>
                  <a:lnTo>
                    <a:pt x="488334" y="488335"/>
                  </a:lnTo>
                  <a:lnTo>
                    <a:pt x="0" y="48833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10"/>
              <a:stretch>
                <a:fillRect/>
              </a:stretch>
            </a:blipFill>
          </p:spPr>
          <p:txBody>
            <a:bodyPr/>
            <a:lstStyle/>
            <a:p>
              <a:endParaRPr lang="de-DE"/>
            </a:p>
          </p:txBody>
        </p:sp>
        <p:sp>
          <p:nvSpPr>
            <p:cNvPr id="30" name="Freeform 30"/>
            <p:cNvSpPr/>
            <p:nvPr/>
          </p:nvSpPr>
          <p:spPr>
            <a:xfrm>
              <a:off x="5120436" y="4361155"/>
              <a:ext cx="488334" cy="488334"/>
            </a:xfrm>
            <a:custGeom>
              <a:avLst/>
              <a:gdLst/>
              <a:ahLst/>
              <a:cxnLst/>
              <a:rect l="l" t="t" r="r" b="b"/>
              <a:pathLst>
                <a:path w="488334" h="488334">
                  <a:moveTo>
                    <a:pt x="0" y="0"/>
                  </a:moveTo>
                  <a:lnTo>
                    <a:pt x="488334" y="0"/>
                  </a:lnTo>
                  <a:lnTo>
                    <a:pt x="488334" y="488334"/>
                  </a:lnTo>
                  <a:lnTo>
                    <a:pt x="0" y="488334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10"/>
              <a:stretch>
                <a:fillRect/>
              </a:stretch>
            </a:blipFill>
          </p:spPr>
          <p:txBody>
            <a:bodyPr/>
            <a:lstStyle/>
            <a:p>
              <a:endParaRPr lang="de-DE"/>
            </a:p>
          </p:txBody>
        </p:sp>
        <p:sp>
          <p:nvSpPr>
            <p:cNvPr id="31" name="Freeform 31"/>
            <p:cNvSpPr/>
            <p:nvPr/>
          </p:nvSpPr>
          <p:spPr>
            <a:xfrm>
              <a:off x="4565694" y="5130615"/>
              <a:ext cx="488334" cy="488334"/>
            </a:xfrm>
            <a:custGeom>
              <a:avLst/>
              <a:gdLst/>
              <a:ahLst/>
              <a:cxnLst/>
              <a:rect l="l" t="t" r="r" b="b"/>
              <a:pathLst>
                <a:path w="488334" h="488334">
                  <a:moveTo>
                    <a:pt x="0" y="0"/>
                  </a:moveTo>
                  <a:lnTo>
                    <a:pt x="488334" y="0"/>
                  </a:lnTo>
                  <a:lnTo>
                    <a:pt x="488334" y="488335"/>
                  </a:lnTo>
                  <a:lnTo>
                    <a:pt x="0" y="48833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10"/>
              <a:stretch>
                <a:fillRect/>
              </a:stretch>
            </a:blipFill>
          </p:spPr>
          <p:txBody>
            <a:bodyPr/>
            <a:lstStyle/>
            <a:p>
              <a:endParaRPr lang="de-DE"/>
            </a:p>
          </p:txBody>
        </p:sp>
        <p:sp>
          <p:nvSpPr>
            <p:cNvPr id="32" name="Freeform 32"/>
            <p:cNvSpPr/>
            <p:nvPr/>
          </p:nvSpPr>
          <p:spPr>
            <a:xfrm>
              <a:off x="5590164" y="4749753"/>
              <a:ext cx="488334" cy="488334"/>
            </a:xfrm>
            <a:custGeom>
              <a:avLst/>
              <a:gdLst/>
              <a:ahLst/>
              <a:cxnLst/>
              <a:rect l="l" t="t" r="r" b="b"/>
              <a:pathLst>
                <a:path w="488334" h="488334">
                  <a:moveTo>
                    <a:pt x="0" y="0"/>
                  </a:moveTo>
                  <a:lnTo>
                    <a:pt x="488334" y="0"/>
                  </a:lnTo>
                  <a:lnTo>
                    <a:pt x="488334" y="488335"/>
                  </a:lnTo>
                  <a:lnTo>
                    <a:pt x="0" y="48833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10"/>
              <a:stretch>
                <a:fillRect/>
              </a:stretch>
            </a:blipFill>
          </p:spPr>
          <p:txBody>
            <a:bodyPr/>
            <a:lstStyle/>
            <a:p>
              <a:endParaRPr lang="de-DE"/>
            </a:p>
          </p:txBody>
        </p:sp>
        <p:sp>
          <p:nvSpPr>
            <p:cNvPr id="33" name="Freeform 33"/>
            <p:cNvSpPr/>
            <p:nvPr/>
          </p:nvSpPr>
          <p:spPr>
            <a:xfrm>
              <a:off x="1889105" y="4304523"/>
              <a:ext cx="5340100" cy="1775583"/>
            </a:xfrm>
            <a:custGeom>
              <a:avLst/>
              <a:gdLst/>
              <a:ahLst/>
              <a:cxnLst/>
              <a:rect l="l" t="t" r="r" b="b"/>
              <a:pathLst>
                <a:path w="5340100" h="1775583">
                  <a:moveTo>
                    <a:pt x="0" y="0"/>
                  </a:moveTo>
                  <a:lnTo>
                    <a:pt x="5340100" y="0"/>
                  </a:lnTo>
                  <a:lnTo>
                    <a:pt x="5340100" y="1775584"/>
                  </a:lnTo>
                  <a:lnTo>
                    <a:pt x="0" y="1775584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11"/>
              <a:stretch>
                <a:fillRect/>
              </a:stretch>
            </a:blipFill>
          </p:spPr>
          <p:txBody>
            <a:bodyPr/>
            <a:lstStyle/>
            <a:p>
              <a:endParaRPr lang="de-DE"/>
            </a:p>
          </p:txBody>
        </p:sp>
        <p:sp>
          <p:nvSpPr>
            <p:cNvPr id="34" name="Freeform 34"/>
            <p:cNvSpPr/>
            <p:nvPr/>
          </p:nvSpPr>
          <p:spPr>
            <a:xfrm>
              <a:off x="3197830" y="4591138"/>
              <a:ext cx="209599" cy="158615"/>
            </a:xfrm>
            <a:custGeom>
              <a:avLst/>
              <a:gdLst/>
              <a:ahLst/>
              <a:cxnLst/>
              <a:rect l="l" t="t" r="r" b="b"/>
              <a:pathLst>
                <a:path w="209599" h="158615">
                  <a:moveTo>
                    <a:pt x="0" y="0"/>
                  </a:moveTo>
                  <a:lnTo>
                    <a:pt x="209599" y="0"/>
                  </a:lnTo>
                  <a:lnTo>
                    <a:pt x="209599" y="158615"/>
                  </a:lnTo>
                  <a:lnTo>
                    <a:pt x="0" y="15861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/>
              <a:stretch>
                <a:fillRect/>
              </a:stretch>
            </a:blipFill>
          </p:spPr>
          <p:txBody>
            <a:bodyPr/>
            <a:lstStyle/>
            <a:p>
              <a:endParaRPr lang="de-DE"/>
            </a:p>
          </p:txBody>
        </p:sp>
        <p:sp>
          <p:nvSpPr>
            <p:cNvPr id="35" name="Freeform 35"/>
            <p:cNvSpPr/>
            <p:nvPr/>
          </p:nvSpPr>
          <p:spPr>
            <a:xfrm>
              <a:off x="3053022" y="4426279"/>
              <a:ext cx="488334" cy="488334"/>
            </a:xfrm>
            <a:custGeom>
              <a:avLst/>
              <a:gdLst/>
              <a:ahLst/>
              <a:cxnLst/>
              <a:rect l="l" t="t" r="r" b="b"/>
              <a:pathLst>
                <a:path w="488334" h="488334">
                  <a:moveTo>
                    <a:pt x="0" y="0"/>
                  </a:moveTo>
                  <a:lnTo>
                    <a:pt x="488334" y="0"/>
                  </a:lnTo>
                  <a:lnTo>
                    <a:pt x="488334" y="488334"/>
                  </a:lnTo>
                  <a:lnTo>
                    <a:pt x="0" y="488334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10"/>
              <a:stretch>
                <a:fillRect/>
              </a:stretch>
            </a:blipFill>
          </p:spPr>
          <p:txBody>
            <a:bodyPr/>
            <a:lstStyle/>
            <a:p>
              <a:endParaRPr lang="de-DE"/>
            </a:p>
          </p:txBody>
        </p:sp>
        <p:sp>
          <p:nvSpPr>
            <p:cNvPr id="36" name="Freeform 36"/>
            <p:cNvSpPr/>
            <p:nvPr/>
          </p:nvSpPr>
          <p:spPr>
            <a:xfrm>
              <a:off x="3275790" y="4993921"/>
              <a:ext cx="209599" cy="158615"/>
            </a:xfrm>
            <a:custGeom>
              <a:avLst/>
              <a:gdLst/>
              <a:ahLst/>
              <a:cxnLst/>
              <a:rect l="l" t="t" r="r" b="b"/>
              <a:pathLst>
                <a:path w="209599" h="158615">
                  <a:moveTo>
                    <a:pt x="0" y="0"/>
                  </a:moveTo>
                  <a:lnTo>
                    <a:pt x="209598" y="0"/>
                  </a:lnTo>
                  <a:lnTo>
                    <a:pt x="209598" y="158615"/>
                  </a:lnTo>
                  <a:lnTo>
                    <a:pt x="0" y="15861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/>
              <a:stretch>
                <a:fillRect/>
              </a:stretch>
            </a:blipFill>
          </p:spPr>
          <p:txBody>
            <a:bodyPr/>
            <a:lstStyle/>
            <a:p>
              <a:endParaRPr lang="de-DE"/>
            </a:p>
          </p:txBody>
        </p:sp>
        <p:sp>
          <p:nvSpPr>
            <p:cNvPr id="37" name="Freeform 37"/>
            <p:cNvSpPr/>
            <p:nvPr/>
          </p:nvSpPr>
          <p:spPr>
            <a:xfrm>
              <a:off x="3136422" y="4829061"/>
              <a:ext cx="488334" cy="488334"/>
            </a:xfrm>
            <a:custGeom>
              <a:avLst/>
              <a:gdLst/>
              <a:ahLst/>
              <a:cxnLst/>
              <a:rect l="l" t="t" r="r" b="b"/>
              <a:pathLst>
                <a:path w="488334" h="488334">
                  <a:moveTo>
                    <a:pt x="0" y="0"/>
                  </a:moveTo>
                  <a:lnTo>
                    <a:pt x="488334" y="0"/>
                  </a:lnTo>
                  <a:lnTo>
                    <a:pt x="488334" y="488334"/>
                  </a:lnTo>
                  <a:lnTo>
                    <a:pt x="0" y="488334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10"/>
              <a:stretch>
                <a:fillRect/>
              </a:stretch>
            </a:blipFill>
          </p:spPr>
          <p:txBody>
            <a:bodyPr/>
            <a:lstStyle/>
            <a:p>
              <a:endParaRPr lang="de-DE"/>
            </a:p>
          </p:txBody>
        </p:sp>
        <p:sp>
          <p:nvSpPr>
            <p:cNvPr id="38" name="Freeform 38"/>
            <p:cNvSpPr/>
            <p:nvPr/>
          </p:nvSpPr>
          <p:spPr>
            <a:xfrm>
              <a:off x="4630128" y="5402947"/>
              <a:ext cx="209599" cy="158615"/>
            </a:xfrm>
            <a:custGeom>
              <a:avLst/>
              <a:gdLst/>
              <a:ahLst/>
              <a:cxnLst/>
              <a:rect l="l" t="t" r="r" b="b"/>
              <a:pathLst>
                <a:path w="209599" h="158615">
                  <a:moveTo>
                    <a:pt x="0" y="0"/>
                  </a:moveTo>
                  <a:lnTo>
                    <a:pt x="209599" y="0"/>
                  </a:lnTo>
                  <a:lnTo>
                    <a:pt x="209599" y="158616"/>
                  </a:lnTo>
                  <a:lnTo>
                    <a:pt x="0" y="158616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/>
              <a:stretch>
                <a:fillRect/>
              </a:stretch>
            </a:blipFill>
          </p:spPr>
          <p:txBody>
            <a:bodyPr/>
            <a:lstStyle/>
            <a:p>
              <a:endParaRPr lang="de-DE"/>
            </a:p>
          </p:txBody>
        </p:sp>
        <p:sp>
          <p:nvSpPr>
            <p:cNvPr id="39" name="Freeform 39"/>
            <p:cNvSpPr/>
            <p:nvPr/>
          </p:nvSpPr>
          <p:spPr>
            <a:xfrm>
              <a:off x="5120436" y="4605322"/>
              <a:ext cx="209599" cy="158615"/>
            </a:xfrm>
            <a:custGeom>
              <a:avLst/>
              <a:gdLst/>
              <a:ahLst/>
              <a:cxnLst/>
              <a:rect l="l" t="t" r="r" b="b"/>
              <a:pathLst>
                <a:path w="209599" h="158615">
                  <a:moveTo>
                    <a:pt x="0" y="0"/>
                  </a:moveTo>
                  <a:lnTo>
                    <a:pt x="209599" y="0"/>
                  </a:lnTo>
                  <a:lnTo>
                    <a:pt x="209599" y="158616"/>
                  </a:lnTo>
                  <a:lnTo>
                    <a:pt x="0" y="158616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/>
              <a:stretch>
                <a:fillRect/>
              </a:stretch>
            </a:blipFill>
          </p:spPr>
          <p:txBody>
            <a:bodyPr/>
            <a:lstStyle/>
            <a:p>
              <a:endParaRPr lang="de-DE"/>
            </a:p>
          </p:txBody>
        </p:sp>
        <p:sp>
          <p:nvSpPr>
            <p:cNvPr id="40" name="Freeform 40"/>
            <p:cNvSpPr/>
            <p:nvPr/>
          </p:nvSpPr>
          <p:spPr>
            <a:xfrm>
              <a:off x="5608770" y="5026910"/>
              <a:ext cx="209599" cy="158615"/>
            </a:xfrm>
            <a:custGeom>
              <a:avLst/>
              <a:gdLst/>
              <a:ahLst/>
              <a:cxnLst/>
              <a:rect l="l" t="t" r="r" b="b"/>
              <a:pathLst>
                <a:path w="209599" h="158615">
                  <a:moveTo>
                    <a:pt x="0" y="0"/>
                  </a:moveTo>
                  <a:lnTo>
                    <a:pt x="209599" y="0"/>
                  </a:lnTo>
                  <a:lnTo>
                    <a:pt x="209599" y="158615"/>
                  </a:lnTo>
                  <a:lnTo>
                    <a:pt x="0" y="15861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/>
              <a:stretch>
                <a:fillRect/>
              </a:stretch>
            </a:blipFill>
          </p:spPr>
          <p:txBody>
            <a:bodyPr/>
            <a:lstStyle/>
            <a:p>
              <a:endParaRPr lang="de-DE"/>
            </a:p>
          </p:txBody>
        </p:sp>
        <p:sp>
          <p:nvSpPr>
            <p:cNvPr id="41" name="Freeform 41"/>
            <p:cNvSpPr/>
            <p:nvPr/>
          </p:nvSpPr>
          <p:spPr>
            <a:xfrm>
              <a:off x="4978981" y="4426279"/>
              <a:ext cx="488334" cy="488334"/>
            </a:xfrm>
            <a:custGeom>
              <a:avLst/>
              <a:gdLst/>
              <a:ahLst/>
              <a:cxnLst/>
              <a:rect l="l" t="t" r="r" b="b"/>
              <a:pathLst>
                <a:path w="488334" h="488334">
                  <a:moveTo>
                    <a:pt x="0" y="0"/>
                  </a:moveTo>
                  <a:lnTo>
                    <a:pt x="488334" y="0"/>
                  </a:lnTo>
                  <a:lnTo>
                    <a:pt x="488334" y="488334"/>
                  </a:lnTo>
                  <a:lnTo>
                    <a:pt x="0" y="488334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10"/>
              <a:stretch>
                <a:fillRect/>
              </a:stretch>
            </a:blipFill>
          </p:spPr>
          <p:txBody>
            <a:bodyPr/>
            <a:lstStyle/>
            <a:p>
              <a:endParaRPr lang="de-DE"/>
            </a:p>
          </p:txBody>
        </p:sp>
        <p:sp>
          <p:nvSpPr>
            <p:cNvPr id="42" name="Freeform 42"/>
            <p:cNvSpPr/>
            <p:nvPr/>
          </p:nvSpPr>
          <p:spPr>
            <a:xfrm>
              <a:off x="4490761" y="5238088"/>
              <a:ext cx="488334" cy="488334"/>
            </a:xfrm>
            <a:custGeom>
              <a:avLst/>
              <a:gdLst/>
              <a:ahLst/>
              <a:cxnLst/>
              <a:rect l="l" t="t" r="r" b="b"/>
              <a:pathLst>
                <a:path w="488334" h="488334">
                  <a:moveTo>
                    <a:pt x="0" y="0"/>
                  </a:moveTo>
                  <a:lnTo>
                    <a:pt x="488334" y="0"/>
                  </a:lnTo>
                  <a:lnTo>
                    <a:pt x="488334" y="488334"/>
                  </a:lnTo>
                  <a:lnTo>
                    <a:pt x="0" y="488334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10"/>
              <a:stretch>
                <a:fillRect/>
              </a:stretch>
            </a:blipFill>
          </p:spPr>
          <p:txBody>
            <a:bodyPr/>
            <a:lstStyle/>
            <a:p>
              <a:endParaRPr lang="de-DE"/>
            </a:p>
          </p:txBody>
        </p:sp>
        <p:sp>
          <p:nvSpPr>
            <p:cNvPr id="43" name="Freeform 43"/>
            <p:cNvSpPr/>
            <p:nvPr/>
          </p:nvSpPr>
          <p:spPr>
            <a:xfrm>
              <a:off x="5460428" y="4862050"/>
              <a:ext cx="488334" cy="488334"/>
            </a:xfrm>
            <a:custGeom>
              <a:avLst/>
              <a:gdLst/>
              <a:ahLst/>
              <a:cxnLst/>
              <a:rect l="l" t="t" r="r" b="b"/>
              <a:pathLst>
                <a:path w="488334" h="488334">
                  <a:moveTo>
                    <a:pt x="0" y="0"/>
                  </a:moveTo>
                  <a:lnTo>
                    <a:pt x="488335" y="0"/>
                  </a:lnTo>
                  <a:lnTo>
                    <a:pt x="488335" y="488334"/>
                  </a:lnTo>
                  <a:lnTo>
                    <a:pt x="0" y="488334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10"/>
              <a:stretch>
                <a:fillRect/>
              </a:stretch>
            </a:blipFill>
          </p:spPr>
          <p:txBody>
            <a:bodyPr/>
            <a:lstStyle/>
            <a:p>
              <a:endParaRPr lang="de-DE"/>
            </a:p>
          </p:txBody>
        </p:sp>
        <p:sp>
          <p:nvSpPr>
            <p:cNvPr id="44" name="TextBox 44"/>
            <p:cNvSpPr txBox="1"/>
            <p:nvPr/>
          </p:nvSpPr>
          <p:spPr>
            <a:xfrm>
              <a:off x="0" y="329053"/>
              <a:ext cx="6718715" cy="613198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3920"/>
                </a:lnSpc>
              </a:pPr>
              <a:r>
                <a:rPr lang="en-US" sz="2800">
                  <a:solidFill>
                    <a:srgbClr val="FFFFFF"/>
                  </a:solidFill>
                  <a:latin typeface="Lexend Deca Medium"/>
                  <a:ea typeface="Lexend Deca Medium"/>
                  <a:cs typeface="Lexend Deca Medium"/>
                  <a:sym typeface="Lexend Deca"/>
                </a:rPr>
                <a:t>Die Bildschirmtastatur (2)</a:t>
              </a:r>
            </a:p>
          </p:txBody>
        </p:sp>
      </p:grpSp>
      <p:grpSp>
        <p:nvGrpSpPr>
          <p:cNvPr id="45" name="Group 45"/>
          <p:cNvGrpSpPr/>
          <p:nvPr/>
        </p:nvGrpSpPr>
        <p:grpSpPr>
          <a:xfrm>
            <a:off x="520877" y="10364616"/>
            <a:ext cx="6726963" cy="246665"/>
            <a:chOff x="0" y="0"/>
            <a:chExt cx="8969283" cy="328887"/>
          </a:xfrm>
        </p:grpSpPr>
        <p:sp>
          <p:nvSpPr>
            <p:cNvPr id="46" name="Freeform 46"/>
            <p:cNvSpPr/>
            <p:nvPr/>
          </p:nvSpPr>
          <p:spPr>
            <a:xfrm>
              <a:off x="0" y="0"/>
              <a:ext cx="328887" cy="328887"/>
            </a:xfrm>
            <a:custGeom>
              <a:avLst/>
              <a:gdLst/>
              <a:ahLst/>
              <a:cxnLst/>
              <a:rect l="l" t="t" r="r" b="b"/>
              <a:pathLst>
                <a:path w="328887" h="328887">
                  <a:moveTo>
                    <a:pt x="0" y="0"/>
                  </a:moveTo>
                  <a:lnTo>
                    <a:pt x="328887" y="0"/>
                  </a:lnTo>
                  <a:lnTo>
                    <a:pt x="328887" y="328887"/>
                  </a:lnTo>
                  <a:lnTo>
                    <a:pt x="0" y="328887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12"/>
              <a:stretch>
                <a:fillRect/>
              </a:stretch>
            </a:blipFill>
          </p:spPr>
          <p:txBody>
            <a:bodyPr/>
            <a:lstStyle/>
            <a:p>
              <a:endParaRPr lang="de-DE"/>
            </a:p>
          </p:txBody>
        </p:sp>
        <p:sp>
          <p:nvSpPr>
            <p:cNvPr id="47" name="TextBox 47"/>
            <p:cNvSpPr txBox="1"/>
            <p:nvPr/>
          </p:nvSpPr>
          <p:spPr>
            <a:xfrm>
              <a:off x="528703" y="65496"/>
              <a:ext cx="8440581" cy="169320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l">
                <a:lnSpc>
                  <a:spcPts val="1026"/>
                </a:lnSpc>
              </a:pPr>
              <a:r>
                <a:rPr lang="en-US" sz="733" b="1">
                  <a:solidFill>
                    <a:srgbClr val="000000"/>
                  </a:solidFill>
                  <a:latin typeface="Poppins Bold"/>
                  <a:ea typeface="Poppins Bold"/>
                  <a:cs typeface="Poppins Bold"/>
                  <a:sym typeface="Poppins Bold"/>
                </a:rPr>
                <a:t>Tablet-Kompass</a:t>
              </a:r>
              <a:r>
                <a:rPr lang="en-US" sz="733">
                  <a:solidFill>
                    <a:srgbClr val="000000"/>
                  </a:solidFill>
                  <a:latin typeface="Poppins"/>
                  <a:ea typeface="Poppins"/>
                  <a:cs typeface="Poppins"/>
                  <a:sym typeface="Poppins"/>
                </a:rPr>
                <a:t> </a:t>
              </a:r>
              <a:r>
                <a:rPr lang="en-US" sz="733" b="1">
                  <a:solidFill>
                    <a:srgbClr val="000000"/>
                  </a:solidFill>
                  <a:latin typeface="Poppins Bold"/>
                  <a:ea typeface="Poppins Bold"/>
                  <a:cs typeface="Poppins Bold"/>
                  <a:sym typeface="Poppins Bold"/>
                </a:rPr>
                <a:t>GS </a:t>
              </a:r>
              <a:r>
                <a:rPr lang="en-US" sz="733">
                  <a:solidFill>
                    <a:srgbClr val="000000"/>
                  </a:solidFill>
                  <a:latin typeface="Poppins"/>
                  <a:ea typeface="Poppins"/>
                  <a:cs typeface="Poppins"/>
                  <a:sym typeface="Poppins"/>
                </a:rPr>
                <a:t>| Mitmachheft | Version 1.0                                                                                                 Lizenz: CC BY-SA 4.0 ISB (München)</a:t>
              </a:r>
            </a:p>
          </p:txBody>
        </p:sp>
      </p:grpSp>
      <p:grpSp>
        <p:nvGrpSpPr>
          <p:cNvPr id="48" name="Group 48"/>
          <p:cNvGrpSpPr/>
          <p:nvPr/>
        </p:nvGrpSpPr>
        <p:grpSpPr>
          <a:xfrm>
            <a:off x="442521" y="5454946"/>
            <a:ext cx="6845992" cy="4909669"/>
            <a:chOff x="0" y="0"/>
            <a:chExt cx="9127989" cy="6546226"/>
          </a:xfrm>
        </p:grpSpPr>
        <p:grpSp>
          <p:nvGrpSpPr>
            <p:cNvPr id="49" name="Group 49"/>
            <p:cNvGrpSpPr/>
            <p:nvPr/>
          </p:nvGrpSpPr>
          <p:grpSpPr>
            <a:xfrm>
              <a:off x="44533" y="0"/>
              <a:ext cx="9083456" cy="6511672"/>
              <a:chOff x="0" y="0"/>
              <a:chExt cx="2441479" cy="1750227"/>
            </a:xfrm>
          </p:grpSpPr>
          <p:sp>
            <p:nvSpPr>
              <p:cNvPr id="50" name="Freeform 50"/>
              <p:cNvSpPr/>
              <p:nvPr/>
            </p:nvSpPr>
            <p:spPr>
              <a:xfrm>
                <a:off x="0" y="0"/>
                <a:ext cx="2441479" cy="1750227"/>
              </a:xfrm>
              <a:custGeom>
                <a:avLst/>
                <a:gdLst/>
                <a:ahLst/>
                <a:cxnLst/>
                <a:rect l="l" t="t" r="r" b="b"/>
                <a:pathLst>
                  <a:path w="2441479" h="1750227">
                    <a:moveTo>
                      <a:pt x="22728" y="0"/>
                    </a:moveTo>
                    <a:lnTo>
                      <a:pt x="2418751" y="0"/>
                    </a:lnTo>
                    <a:cubicBezTo>
                      <a:pt x="2431304" y="0"/>
                      <a:pt x="2441479" y="10176"/>
                      <a:pt x="2441479" y="22728"/>
                    </a:cubicBezTo>
                    <a:lnTo>
                      <a:pt x="2441479" y="1727499"/>
                    </a:lnTo>
                    <a:cubicBezTo>
                      <a:pt x="2441479" y="1740051"/>
                      <a:pt x="2431304" y="1750227"/>
                      <a:pt x="2418751" y="1750227"/>
                    </a:cubicBezTo>
                    <a:lnTo>
                      <a:pt x="22728" y="1750227"/>
                    </a:lnTo>
                    <a:cubicBezTo>
                      <a:pt x="10176" y="1750227"/>
                      <a:pt x="0" y="1740051"/>
                      <a:pt x="0" y="1727499"/>
                    </a:cubicBezTo>
                    <a:lnTo>
                      <a:pt x="0" y="22728"/>
                    </a:lnTo>
                    <a:cubicBezTo>
                      <a:pt x="0" y="10176"/>
                      <a:pt x="10176" y="0"/>
                      <a:pt x="22728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 w="9525" cap="sq">
                <a:solidFill>
                  <a:srgbClr val="000000"/>
                </a:solidFill>
                <a:prstDash val="solid"/>
                <a:miter/>
              </a:ln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51" name="TextBox 51"/>
              <p:cNvSpPr txBox="1"/>
              <p:nvPr/>
            </p:nvSpPr>
            <p:spPr>
              <a:xfrm>
                <a:off x="0" y="-28575"/>
                <a:ext cx="2441479" cy="1778802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1679"/>
                  </a:lnSpc>
                </a:pPr>
                <a:endParaRPr/>
              </a:p>
              <a:p>
                <a:pPr algn="ctr">
                  <a:lnSpc>
                    <a:spcPts val="1679"/>
                  </a:lnSpc>
                </a:pPr>
                <a:endParaRPr/>
              </a:p>
              <a:p>
                <a:pPr algn="ctr">
                  <a:lnSpc>
                    <a:spcPts val="1679"/>
                  </a:lnSpc>
                </a:pPr>
                <a:endParaRPr/>
              </a:p>
              <a:p>
                <a:pPr algn="ctr">
                  <a:lnSpc>
                    <a:spcPts val="1679"/>
                  </a:lnSpc>
                </a:pPr>
                <a:endParaRPr/>
              </a:p>
              <a:p>
                <a:pPr algn="ctr">
                  <a:lnSpc>
                    <a:spcPts val="1679"/>
                  </a:lnSpc>
                </a:pPr>
                <a:endParaRPr/>
              </a:p>
            </p:txBody>
          </p:sp>
        </p:grpSp>
        <p:grpSp>
          <p:nvGrpSpPr>
            <p:cNvPr id="52" name="Group 52"/>
            <p:cNvGrpSpPr/>
            <p:nvPr/>
          </p:nvGrpSpPr>
          <p:grpSpPr>
            <a:xfrm>
              <a:off x="64528" y="0"/>
              <a:ext cx="9039159" cy="1659451"/>
              <a:chOff x="0" y="0"/>
              <a:chExt cx="2438417" cy="447656"/>
            </a:xfrm>
          </p:grpSpPr>
          <p:sp>
            <p:nvSpPr>
              <p:cNvPr id="53" name="Freeform 53"/>
              <p:cNvSpPr/>
              <p:nvPr/>
            </p:nvSpPr>
            <p:spPr>
              <a:xfrm>
                <a:off x="0" y="0"/>
                <a:ext cx="2438417" cy="447656"/>
              </a:xfrm>
              <a:custGeom>
                <a:avLst/>
                <a:gdLst/>
                <a:ahLst/>
                <a:cxnLst/>
                <a:rect l="l" t="t" r="r" b="b"/>
                <a:pathLst>
                  <a:path w="2438417" h="447656">
                    <a:moveTo>
                      <a:pt x="22840" y="0"/>
                    </a:moveTo>
                    <a:lnTo>
                      <a:pt x="2415577" y="0"/>
                    </a:lnTo>
                    <a:cubicBezTo>
                      <a:pt x="2421635" y="0"/>
                      <a:pt x="2427444" y="2406"/>
                      <a:pt x="2431727" y="6690"/>
                    </a:cubicBezTo>
                    <a:cubicBezTo>
                      <a:pt x="2436010" y="10973"/>
                      <a:pt x="2438417" y="16782"/>
                      <a:pt x="2438417" y="22840"/>
                    </a:cubicBezTo>
                    <a:lnTo>
                      <a:pt x="2438417" y="424816"/>
                    </a:lnTo>
                    <a:cubicBezTo>
                      <a:pt x="2438417" y="437430"/>
                      <a:pt x="2428191" y="447656"/>
                      <a:pt x="2415577" y="447656"/>
                    </a:cubicBezTo>
                    <a:lnTo>
                      <a:pt x="22840" y="447656"/>
                    </a:lnTo>
                    <a:cubicBezTo>
                      <a:pt x="16782" y="447656"/>
                      <a:pt x="10973" y="445250"/>
                      <a:pt x="6690" y="440966"/>
                    </a:cubicBezTo>
                    <a:cubicBezTo>
                      <a:pt x="2406" y="436683"/>
                      <a:pt x="0" y="430874"/>
                      <a:pt x="0" y="424816"/>
                    </a:cubicBezTo>
                    <a:lnTo>
                      <a:pt x="0" y="22840"/>
                    </a:lnTo>
                    <a:cubicBezTo>
                      <a:pt x="0" y="10226"/>
                      <a:pt x="10226" y="0"/>
                      <a:pt x="22840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008204">
                      <a:alpha val="100000"/>
                    </a:srgbClr>
                  </a:gs>
                  <a:gs pos="100000">
                    <a:srgbClr val="83B11B">
                      <a:alpha val="100000"/>
                    </a:srgbClr>
                  </a:gs>
                </a:gsLst>
                <a:lin ang="0"/>
              </a:gradFill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54" name="TextBox 54"/>
              <p:cNvSpPr txBox="1"/>
              <p:nvPr/>
            </p:nvSpPr>
            <p:spPr>
              <a:xfrm>
                <a:off x="0" y="-28575"/>
                <a:ext cx="2438417" cy="476231"/>
              </a:xfrm>
              <a:prstGeom prst="rect">
                <a:avLst/>
              </a:prstGeom>
            </p:spPr>
            <p:txBody>
              <a:bodyPr lIns="50616" tIns="50616" rIns="50616" bIns="50616" rtlCol="0" anchor="ctr"/>
              <a:lstStyle/>
              <a:p>
                <a:pPr algn="ctr">
                  <a:lnSpc>
                    <a:spcPts val="1680"/>
                  </a:lnSpc>
                </a:pPr>
                <a:endParaRPr/>
              </a:p>
              <a:p>
                <a:pPr algn="ctr">
                  <a:lnSpc>
                    <a:spcPts val="1680"/>
                  </a:lnSpc>
                </a:pPr>
                <a:endParaRPr/>
              </a:p>
              <a:p>
                <a:pPr algn="ctr">
                  <a:lnSpc>
                    <a:spcPts val="1680"/>
                  </a:lnSpc>
                </a:pPr>
                <a:endParaRPr/>
              </a:p>
            </p:txBody>
          </p:sp>
        </p:grpSp>
        <p:sp>
          <p:nvSpPr>
            <p:cNvPr id="55" name="Freeform 55"/>
            <p:cNvSpPr/>
            <p:nvPr/>
          </p:nvSpPr>
          <p:spPr>
            <a:xfrm>
              <a:off x="5439720" y="3331225"/>
              <a:ext cx="247382" cy="187208"/>
            </a:xfrm>
            <a:custGeom>
              <a:avLst/>
              <a:gdLst/>
              <a:ahLst/>
              <a:cxnLst/>
              <a:rect l="l" t="t" r="r" b="b"/>
              <a:pathLst>
                <a:path w="247382" h="187208">
                  <a:moveTo>
                    <a:pt x="0" y="0"/>
                  </a:moveTo>
                  <a:lnTo>
                    <a:pt x="247382" y="0"/>
                  </a:lnTo>
                  <a:lnTo>
                    <a:pt x="247382" y="187208"/>
                  </a:lnTo>
                  <a:lnTo>
                    <a:pt x="0" y="18720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/>
              <a:stretch>
                <a:fillRect/>
              </a:stretch>
            </a:blipFill>
          </p:spPr>
          <p:txBody>
            <a:bodyPr/>
            <a:lstStyle/>
            <a:p>
              <a:endParaRPr lang="de-DE"/>
            </a:p>
          </p:txBody>
        </p:sp>
        <p:sp>
          <p:nvSpPr>
            <p:cNvPr id="56" name="Freeform 56"/>
            <p:cNvSpPr/>
            <p:nvPr/>
          </p:nvSpPr>
          <p:spPr>
            <a:xfrm>
              <a:off x="4402401" y="4532258"/>
              <a:ext cx="317231" cy="317231"/>
            </a:xfrm>
            <a:custGeom>
              <a:avLst/>
              <a:gdLst/>
              <a:ahLst/>
              <a:cxnLst/>
              <a:rect l="l" t="t" r="r" b="b"/>
              <a:pathLst>
                <a:path w="317231" h="317231">
                  <a:moveTo>
                    <a:pt x="0" y="0"/>
                  </a:moveTo>
                  <a:lnTo>
                    <a:pt x="317230" y="0"/>
                  </a:lnTo>
                  <a:lnTo>
                    <a:pt x="317230" y="317231"/>
                  </a:lnTo>
                  <a:lnTo>
                    <a:pt x="0" y="31723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3">
                <a:extLst>
                  <a:ext uri="{96DAC541-7B7A-43D3-8B79-37D633B846F1}">
                    <asvg:svgBlip xmlns:asvg="http://schemas.microsoft.com/office/drawing/2016/SVG/main" r:embed="rId4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de-DE"/>
            </a:p>
          </p:txBody>
        </p:sp>
        <p:sp>
          <p:nvSpPr>
            <p:cNvPr id="57" name="Freeform 57"/>
            <p:cNvSpPr/>
            <p:nvPr/>
          </p:nvSpPr>
          <p:spPr>
            <a:xfrm>
              <a:off x="4155526" y="4376302"/>
              <a:ext cx="2204381" cy="1393852"/>
            </a:xfrm>
            <a:custGeom>
              <a:avLst/>
              <a:gdLst/>
              <a:ahLst/>
              <a:cxnLst/>
              <a:rect l="l" t="t" r="r" b="b"/>
              <a:pathLst>
                <a:path w="2204381" h="1393852">
                  <a:moveTo>
                    <a:pt x="0" y="0"/>
                  </a:moveTo>
                  <a:lnTo>
                    <a:pt x="2204381" y="0"/>
                  </a:lnTo>
                  <a:lnTo>
                    <a:pt x="2204381" y="1393852"/>
                  </a:lnTo>
                  <a:lnTo>
                    <a:pt x="0" y="139385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5"/>
              <a:stretch>
                <a:fillRect l="-30703" t="-7789" r="-5609"/>
              </a:stretch>
            </a:blipFill>
          </p:spPr>
          <p:txBody>
            <a:bodyPr/>
            <a:lstStyle/>
            <a:p>
              <a:endParaRPr lang="de-DE"/>
            </a:p>
          </p:txBody>
        </p:sp>
        <p:grpSp>
          <p:nvGrpSpPr>
            <p:cNvPr id="58" name="Group 58"/>
            <p:cNvGrpSpPr/>
            <p:nvPr/>
          </p:nvGrpSpPr>
          <p:grpSpPr>
            <a:xfrm>
              <a:off x="64528" y="1300049"/>
              <a:ext cx="9039159" cy="515828"/>
              <a:chOff x="0" y="0"/>
              <a:chExt cx="2438417" cy="139151"/>
            </a:xfrm>
          </p:grpSpPr>
          <p:sp>
            <p:nvSpPr>
              <p:cNvPr id="59" name="Freeform 59"/>
              <p:cNvSpPr/>
              <p:nvPr/>
            </p:nvSpPr>
            <p:spPr>
              <a:xfrm>
                <a:off x="0" y="0"/>
                <a:ext cx="2438417" cy="139151"/>
              </a:xfrm>
              <a:custGeom>
                <a:avLst/>
                <a:gdLst/>
                <a:ahLst/>
                <a:cxnLst/>
                <a:rect l="l" t="t" r="r" b="b"/>
                <a:pathLst>
                  <a:path w="2438417" h="139151">
                    <a:moveTo>
                      <a:pt x="0" y="0"/>
                    </a:moveTo>
                    <a:lnTo>
                      <a:pt x="2438417" y="0"/>
                    </a:lnTo>
                    <a:lnTo>
                      <a:pt x="2438417" y="139151"/>
                    </a:lnTo>
                    <a:lnTo>
                      <a:pt x="0" y="139151"/>
                    </a:lnTo>
                    <a:close/>
                  </a:path>
                </a:pathLst>
              </a:custGeom>
              <a:solidFill>
                <a:srgbClr val="FFFFFF"/>
              </a:solidFill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60" name="TextBox 60"/>
              <p:cNvSpPr txBox="1"/>
              <p:nvPr/>
            </p:nvSpPr>
            <p:spPr>
              <a:xfrm>
                <a:off x="0" y="-28575"/>
                <a:ext cx="2438417" cy="167726"/>
              </a:xfrm>
              <a:prstGeom prst="rect">
                <a:avLst/>
              </a:prstGeom>
            </p:spPr>
            <p:txBody>
              <a:bodyPr lIns="50616" tIns="50616" rIns="50616" bIns="50616" rtlCol="0" anchor="ctr"/>
              <a:lstStyle/>
              <a:p>
                <a:pPr algn="ctr">
                  <a:lnSpc>
                    <a:spcPts val="1680"/>
                  </a:lnSpc>
                </a:pPr>
                <a:endParaRPr/>
              </a:p>
            </p:txBody>
          </p:sp>
        </p:grpSp>
        <p:sp>
          <p:nvSpPr>
            <p:cNvPr id="61" name="Freeform 61"/>
            <p:cNvSpPr/>
            <p:nvPr/>
          </p:nvSpPr>
          <p:spPr>
            <a:xfrm>
              <a:off x="245083" y="1320525"/>
              <a:ext cx="360900" cy="435221"/>
            </a:xfrm>
            <a:custGeom>
              <a:avLst/>
              <a:gdLst/>
              <a:ahLst/>
              <a:cxnLst/>
              <a:rect l="l" t="t" r="r" b="b"/>
              <a:pathLst>
                <a:path w="360900" h="435221">
                  <a:moveTo>
                    <a:pt x="0" y="0"/>
                  </a:moveTo>
                  <a:lnTo>
                    <a:pt x="360900" y="0"/>
                  </a:lnTo>
                  <a:lnTo>
                    <a:pt x="360900" y="435221"/>
                  </a:lnTo>
                  <a:lnTo>
                    <a:pt x="0" y="43522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/>
              <a:stretch>
                <a:fillRect l="-46" r="-46"/>
              </a:stretch>
            </a:blipFill>
          </p:spPr>
          <p:txBody>
            <a:bodyPr/>
            <a:lstStyle/>
            <a:p>
              <a:endParaRPr lang="de-DE"/>
            </a:p>
          </p:txBody>
        </p:sp>
        <p:sp>
          <p:nvSpPr>
            <p:cNvPr id="62" name="TextBox 62"/>
            <p:cNvSpPr txBox="1"/>
            <p:nvPr/>
          </p:nvSpPr>
          <p:spPr>
            <a:xfrm>
              <a:off x="707605" y="1368945"/>
              <a:ext cx="6311595" cy="330412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l">
                <a:lnSpc>
                  <a:spcPts val="1960"/>
                </a:lnSpc>
                <a:spcBef>
                  <a:spcPct val="0"/>
                </a:spcBef>
              </a:pPr>
              <a:r>
                <a:rPr lang="en-US" sz="1400">
                  <a:solidFill>
                    <a:srgbClr val="000000"/>
                  </a:solidFill>
                  <a:latin typeface="Poppins"/>
                  <a:ea typeface="Poppins"/>
                  <a:cs typeface="Poppins"/>
                  <a:sym typeface="Poppins"/>
                </a:rPr>
                <a:t>Welche Buchstaben fehlen? Ergänze.</a:t>
              </a:r>
            </a:p>
          </p:txBody>
        </p:sp>
        <p:sp>
          <p:nvSpPr>
            <p:cNvPr id="63" name="Freeform 63"/>
            <p:cNvSpPr/>
            <p:nvPr/>
          </p:nvSpPr>
          <p:spPr>
            <a:xfrm>
              <a:off x="5082591" y="1043851"/>
              <a:ext cx="838799" cy="839574"/>
            </a:xfrm>
            <a:custGeom>
              <a:avLst/>
              <a:gdLst/>
              <a:ahLst/>
              <a:cxnLst/>
              <a:rect l="l" t="t" r="r" b="b"/>
              <a:pathLst>
                <a:path w="838799" h="839574">
                  <a:moveTo>
                    <a:pt x="0" y="0"/>
                  </a:moveTo>
                  <a:lnTo>
                    <a:pt x="838798" y="0"/>
                  </a:lnTo>
                  <a:lnTo>
                    <a:pt x="838798" y="839574"/>
                  </a:lnTo>
                  <a:lnTo>
                    <a:pt x="0" y="839574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7"/>
              <a:stretch>
                <a:fillRect l="-46" r="-46"/>
              </a:stretch>
            </a:blip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64" name="Freeform 64"/>
            <p:cNvSpPr/>
            <p:nvPr/>
          </p:nvSpPr>
          <p:spPr>
            <a:xfrm rot="-5400000">
              <a:off x="2115768" y="1035517"/>
              <a:ext cx="4886774" cy="6134643"/>
            </a:xfrm>
            <a:custGeom>
              <a:avLst/>
              <a:gdLst/>
              <a:ahLst/>
              <a:cxnLst/>
              <a:rect l="l" t="t" r="r" b="b"/>
              <a:pathLst>
                <a:path w="4886774" h="6134643">
                  <a:moveTo>
                    <a:pt x="0" y="0"/>
                  </a:moveTo>
                  <a:lnTo>
                    <a:pt x="4886774" y="0"/>
                  </a:lnTo>
                  <a:lnTo>
                    <a:pt x="4886774" y="6134643"/>
                  </a:lnTo>
                  <a:lnTo>
                    <a:pt x="0" y="613464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8"/>
              <a:stretch>
                <a:fillRect t="-319" b="-995"/>
              </a:stretch>
            </a:blipFill>
          </p:spPr>
          <p:txBody>
            <a:bodyPr/>
            <a:lstStyle/>
            <a:p>
              <a:endParaRPr lang="de-DE"/>
            </a:p>
          </p:txBody>
        </p:sp>
        <p:sp>
          <p:nvSpPr>
            <p:cNvPr id="65" name="Freeform 65"/>
            <p:cNvSpPr/>
            <p:nvPr/>
          </p:nvSpPr>
          <p:spPr>
            <a:xfrm>
              <a:off x="5312217" y="3331225"/>
              <a:ext cx="374885" cy="307126"/>
            </a:xfrm>
            <a:custGeom>
              <a:avLst/>
              <a:gdLst/>
              <a:ahLst/>
              <a:cxnLst/>
              <a:rect l="l" t="t" r="r" b="b"/>
              <a:pathLst>
                <a:path w="374885" h="307126">
                  <a:moveTo>
                    <a:pt x="0" y="0"/>
                  </a:moveTo>
                  <a:lnTo>
                    <a:pt x="374885" y="0"/>
                  </a:lnTo>
                  <a:lnTo>
                    <a:pt x="374885" y="307126"/>
                  </a:lnTo>
                  <a:lnTo>
                    <a:pt x="0" y="307126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5"/>
              <a:stretch>
                <a:fillRect t="-13170" r="-198615" b="-69078"/>
              </a:stretch>
            </a:blipFill>
          </p:spPr>
          <p:txBody>
            <a:bodyPr/>
            <a:lstStyle/>
            <a:p>
              <a:endParaRPr lang="de-DE"/>
            </a:p>
          </p:txBody>
        </p:sp>
        <p:sp>
          <p:nvSpPr>
            <p:cNvPr id="66" name="Freeform 66"/>
            <p:cNvSpPr/>
            <p:nvPr/>
          </p:nvSpPr>
          <p:spPr>
            <a:xfrm>
              <a:off x="3409850" y="4561372"/>
              <a:ext cx="193877" cy="160737"/>
            </a:xfrm>
            <a:custGeom>
              <a:avLst/>
              <a:gdLst/>
              <a:ahLst/>
              <a:cxnLst/>
              <a:rect l="l" t="t" r="r" b="b"/>
              <a:pathLst>
                <a:path w="193877" h="160737">
                  <a:moveTo>
                    <a:pt x="0" y="0"/>
                  </a:moveTo>
                  <a:lnTo>
                    <a:pt x="193877" y="0"/>
                  </a:lnTo>
                  <a:lnTo>
                    <a:pt x="193877" y="160738"/>
                  </a:lnTo>
                  <a:lnTo>
                    <a:pt x="0" y="16073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9"/>
              <a:stretch>
                <a:fillRect t="-696804" r="-704285" b="-98679"/>
              </a:stretch>
            </a:blipFill>
          </p:spPr>
          <p:txBody>
            <a:bodyPr/>
            <a:lstStyle/>
            <a:p>
              <a:endParaRPr lang="de-DE"/>
            </a:p>
          </p:txBody>
        </p:sp>
        <p:sp>
          <p:nvSpPr>
            <p:cNvPr id="67" name="Freeform 67"/>
            <p:cNvSpPr/>
            <p:nvPr/>
          </p:nvSpPr>
          <p:spPr>
            <a:xfrm>
              <a:off x="5493225" y="4561372"/>
              <a:ext cx="193877" cy="160737"/>
            </a:xfrm>
            <a:custGeom>
              <a:avLst/>
              <a:gdLst/>
              <a:ahLst/>
              <a:cxnLst/>
              <a:rect l="l" t="t" r="r" b="b"/>
              <a:pathLst>
                <a:path w="193877" h="160737">
                  <a:moveTo>
                    <a:pt x="0" y="0"/>
                  </a:moveTo>
                  <a:lnTo>
                    <a:pt x="193877" y="0"/>
                  </a:lnTo>
                  <a:lnTo>
                    <a:pt x="193877" y="160738"/>
                  </a:lnTo>
                  <a:lnTo>
                    <a:pt x="0" y="16073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9"/>
              <a:stretch>
                <a:fillRect t="-696804" r="-704285" b="-98679"/>
              </a:stretch>
            </a:blipFill>
          </p:spPr>
          <p:txBody>
            <a:bodyPr/>
            <a:lstStyle/>
            <a:p>
              <a:endParaRPr lang="de-DE"/>
            </a:p>
          </p:txBody>
        </p:sp>
        <p:sp>
          <p:nvSpPr>
            <p:cNvPr id="68" name="Freeform 68"/>
            <p:cNvSpPr/>
            <p:nvPr/>
          </p:nvSpPr>
          <p:spPr>
            <a:xfrm>
              <a:off x="3872876" y="4970265"/>
              <a:ext cx="193877" cy="160737"/>
            </a:xfrm>
            <a:custGeom>
              <a:avLst/>
              <a:gdLst/>
              <a:ahLst/>
              <a:cxnLst/>
              <a:rect l="l" t="t" r="r" b="b"/>
              <a:pathLst>
                <a:path w="193877" h="160737">
                  <a:moveTo>
                    <a:pt x="0" y="0"/>
                  </a:moveTo>
                  <a:lnTo>
                    <a:pt x="193877" y="0"/>
                  </a:lnTo>
                  <a:lnTo>
                    <a:pt x="193877" y="160737"/>
                  </a:lnTo>
                  <a:lnTo>
                    <a:pt x="0" y="160737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9"/>
              <a:stretch>
                <a:fillRect t="-696804" r="-704285" b="-98679"/>
              </a:stretch>
            </a:blipFill>
          </p:spPr>
          <p:txBody>
            <a:bodyPr/>
            <a:lstStyle/>
            <a:p>
              <a:endParaRPr lang="de-DE"/>
            </a:p>
          </p:txBody>
        </p:sp>
        <p:sp>
          <p:nvSpPr>
            <p:cNvPr id="69" name="Freeform 69"/>
            <p:cNvSpPr/>
            <p:nvPr/>
          </p:nvSpPr>
          <p:spPr>
            <a:xfrm>
              <a:off x="3003953" y="4970265"/>
              <a:ext cx="193877" cy="160737"/>
            </a:xfrm>
            <a:custGeom>
              <a:avLst/>
              <a:gdLst/>
              <a:ahLst/>
              <a:cxnLst/>
              <a:rect l="l" t="t" r="r" b="b"/>
              <a:pathLst>
                <a:path w="193877" h="160737">
                  <a:moveTo>
                    <a:pt x="0" y="0"/>
                  </a:moveTo>
                  <a:lnTo>
                    <a:pt x="193877" y="0"/>
                  </a:lnTo>
                  <a:lnTo>
                    <a:pt x="193877" y="160737"/>
                  </a:lnTo>
                  <a:lnTo>
                    <a:pt x="0" y="160737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9"/>
              <a:stretch>
                <a:fillRect t="-696804" r="-704285" b="-98679"/>
              </a:stretch>
            </a:blipFill>
          </p:spPr>
          <p:txBody>
            <a:bodyPr/>
            <a:lstStyle/>
            <a:p>
              <a:endParaRPr lang="de-DE"/>
            </a:p>
          </p:txBody>
        </p:sp>
        <p:sp>
          <p:nvSpPr>
            <p:cNvPr id="70" name="Freeform 70"/>
            <p:cNvSpPr/>
            <p:nvPr/>
          </p:nvSpPr>
          <p:spPr>
            <a:xfrm>
              <a:off x="4926559" y="5374782"/>
              <a:ext cx="193877" cy="160737"/>
            </a:xfrm>
            <a:custGeom>
              <a:avLst/>
              <a:gdLst/>
              <a:ahLst/>
              <a:cxnLst/>
              <a:rect l="l" t="t" r="r" b="b"/>
              <a:pathLst>
                <a:path w="193877" h="160737">
                  <a:moveTo>
                    <a:pt x="0" y="0"/>
                  </a:moveTo>
                  <a:lnTo>
                    <a:pt x="193877" y="0"/>
                  </a:lnTo>
                  <a:lnTo>
                    <a:pt x="193877" y="160738"/>
                  </a:lnTo>
                  <a:lnTo>
                    <a:pt x="0" y="16073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9"/>
              <a:stretch>
                <a:fillRect t="-696804" r="-704285" b="-98679"/>
              </a:stretch>
            </a:blipFill>
          </p:spPr>
          <p:txBody>
            <a:bodyPr/>
            <a:lstStyle/>
            <a:p>
              <a:endParaRPr lang="de-DE"/>
            </a:p>
          </p:txBody>
        </p:sp>
        <p:sp>
          <p:nvSpPr>
            <p:cNvPr id="71" name="Freeform 71"/>
            <p:cNvSpPr/>
            <p:nvPr/>
          </p:nvSpPr>
          <p:spPr>
            <a:xfrm>
              <a:off x="4719631" y="5296536"/>
              <a:ext cx="209599" cy="158615"/>
            </a:xfrm>
            <a:custGeom>
              <a:avLst/>
              <a:gdLst/>
              <a:ahLst/>
              <a:cxnLst/>
              <a:rect l="l" t="t" r="r" b="b"/>
              <a:pathLst>
                <a:path w="209599" h="158615">
                  <a:moveTo>
                    <a:pt x="0" y="0"/>
                  </a:moveTo>
                  <a:lnTo>
                    <a:pt x="209599" y="0"/>
                  </a:lnTo>
                  <a:lnTo>
                    <a:pt x="209599" y="158615"/>
                  </a:lnTo>
                  <a:lnTo>
                    <a:pt x="0" y="15861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/>
              <a:stretch>
                <a:fillRect/>
              </a:stretch>
            </a:blipFill>
          </p:spPr>
          <p:txBody>
            <a:bodyPr/>
            <a:lstStyle/>
            <a:p>
              <a:endParaRPr lang="de-DE"/>
            </a:p>
          </p:txBody>
        </p:sp>
        <p:sp>
          <p:nvSpPr>
            <p:cNvPr id="72" name="Freeform 72"/>
            <p:cNvSpPr/>
            <p:nvPr/>
          </p:nvSpPr>
          <p:spPr>
            <a:xfrm>
              <a:off x="5257716" y="4532258"/>
              <a:ext cx="209599" cy="158615"/>
            </a:xfrm>
            <a:custGeom>
              <a:avLst/>
              <a:gdLst/>
              <a:ahLst/>
              <a:cxnLst/>
              <a:rect l="l" t="t" r="r" b="b"/>
              <a:pathLst>
                <a:path w="209599" h="158615">
                  <a:moveTo>
                    <a:pt x="0" y="0"/>
                  </a:moveTo>
                  <a:lnTo>
                    <a:pt x="209599" y="0"/>
                  </a:lnTo>
                  <a:lnTo>
                    <a:pt x="209599" y="158616"/>
                  </a:lnTo>
                  <a:lnTo>
                    <a:pt x="0" y="158616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/>
              <a:stretch>
                <a:fillRect/>
              </a:stretch>
            </a:blipFill>
          </p:spPr>
          <p:txBody>
            <a:bodyPr/>
            <a:lstStyle/>
            <a:p>
              <a:endParaRPr lang="de-DE"/>
            </a:p>
          </p:txBody>
        </p:sp>
        <p:sp>
          <p:nvSpPr>
            <p:cNvPr id="73" name="Freeform 73"/>
            <p:cNvSpPr/>
            <p:nvPr/>
          </p:nvSpPr>
          <p:spPr>
            <a:xfrm>
              <a:off x="3254558" y="4914613"/>
              <a:ext cx="209599" cy="158615"/>
            </a:xfrm>
            <a:custGeom>
              <a:avLst/>
              <a:gdLst/>
              <a:ahLst/>
              <a:cxnLst/>
              <a:rect l="l" t="t" r="r" b="b"/>
              <a:pathLst>
                <a:path w="209599" h="158615">
                  <a:moveTo>
                    <a:pt x="0" y="0"/>
                  </a:moveTo>
                  <a:lnTo>
                    <a:pt x="209599" y="0"/>
                  </a:lnTo>
                  <a:lnTo>
                    <a:pt x="209599" y="158615"/>
                  </a:lnTo>
                  <a:lnTo>
                    <a:pt x="0" y="15861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/>
              <a:stretch>
                <a:fillRect/>
              </a:stretch>
            </a:blipFill>
          </p:spPr>
          <p:txBody>
            <a:bodyPr/>
            <a:lstStyle/>
            <a:p>
              <a:endParaRPr lang="de-DE"/>
            </a:p>
          </p:txBody>
        </p:sp>
        <p:sp>
          <p:nvSpPr>
            <p:cNvPr id="74" name="Freeform 74"/>
            <p:cNvSpPr/>
            <p:nvPr/>
          </p:nvSpPr>
          <p:spPr>
            <a:xfrm>
              <a:off x="5731539" y="4914613"/>
              <a:ext cx="209599" cy="158615"/>
            </a:xfrm>
            <a:custGeom>
              <a:avLst/>
              <a:gdLst/>
              <a:ahLst/>
              <a:cxnLst/>
              <a:rect l="l" t="t" r="r" b="b"/>
              <a:pathLst>
                <a:path w="209599" h="158615">
                  <a:moveTo>
                    <a:pt x="0" y="0"/>
                  </a:moveTo>
                  <a:lnTo>
                    <a:pt x="209599" y="0"/>
                  </a:lnTo>
                  <a:lnTo>
                    <a:pt x="209599" y="158615"/>
                  </a:lnTo>
                  <a:lnTo>
                    <a:pt x="0" y="15861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/>
              <a:stretch>
                <a:fillRect/>
              </a:stretch>
            </a:blipFill>
          </p:spPr>
          <p:txBody>
            <a:bodyPr/>
            <a:lstStyle/>
            <a:p>
              <a:endParaRPr lang="de-DE"/>
            </a:p>
          </p:txBody>
        </p:sp>
        <p:sp>
          <p:nvSpPr>
            <p:cNvPr id="75" name="Freeform 75"/>
            <p:cNvSpPr/>
            <p:nvPr/>
          </p:nvSpPr>
          <p:spPr>
            <a:xfrm>
              <a:off x="3136422" y="4749753"/>
              <a:ext cx="488334" cy="488334"/>
            </a:xfrm>
            <a:custGeom>
              <a:avLst/>
              <a:gdLst/>
              <a:ahLst/>
              <a:cxnLst/>
              <a:rect l="l" t="t" r="r" b="b"/>
              <a:pathLst>
                <a:path w="488334" h="488334">
                  <a:moveTo>
                    <a:pt x="0" y="0"/>
                  </a:moveTo>
                  <a:lnTo>
                    <a:pt x="488334" y="0"/>
                  </a:lnTo>
                  <a:lnTo>
                    <a:pt x="488334" y="488335"/>
                  </a:lnTo>
                  <a:lnTo>
                    <a:pt x="0" y="48833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10"/>
              <a:stretch>
                <a:fillRect/>
              </a:stretch>
            </a:blipFill>
          </p:spPr>
          <p:txBody>
            <a:bodyPr/>
            <a:lstStyle/>
            <a:p>
              <a:endParaRPr lang="de-DE"/>
            </a:p>
          </p:txBody>
        </p:sp>
        <p:sp>
          <p:nvSpPr>
            <p:cNvPr id="76" name="Freeform 76"/>
            <p:cNvSpPr/>
            <p:nvPr/>
          </p:nvSpPr>
          <p:spPr>
            <a:xfrm>
              <a:off x="5120436" y="4361155"/>
              <a:ext cx="488334" cy="488334"/>
            </a:xfrm>
            <a:custGeom>
              <a:avLst/>
              <a:gdLst/>
              <a:ahLst/>
              <a:cxnLst/>
              <a:rect l="l" t="t" r="r" b="b"/>
              <a:pathLst>
                <a:path w="488334" h="488334">
                  <a:moveTo>
                    <a:pt x="0" y="0"/>
                  </a:moveTo>
                  <a:lnTo>
                    <a:pt x="488334" y="0"/>
                  </a:lnTo>
                  <a:lnTo>
                    <a:pt x="488334" y="488334"/>
                  </a:lnTo>
                  <a:lnTo>
                    <a:pt x="0" y="488334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10"/>
              <a:stretch>
                <a:fillRect/>
              </a:stretch>
            </a:blipFill>
          </p:spPr>
          <p:txBody>
            <a:bodyPr/>
            <a:lstStyle/>
            <a:p>
              <a:endParaRPr lang="de-DE"/>
            </a:p>
          </p:txBody>
        </p:sp>
        <p:sp>
          <p:nvSpPr>
            <p:cNvPr id="77" name="Freeform 77"/>
            <p:cNvSpPr/>
            <p:nvPr/>
          </p:nvSpPr>
          <p:spPr>
            <a:xfrm>
              <a:off x="4565694" y="5130615"/>
              <a:ext cx="488334" cy="488334"/>
            </a:xfrm>
            <a:custGeom>
              <a:avLst/>
              <a:gdLst/>
              <a:ahLst/>
              <a:cxnLst/>
              <a:rect l="l" t="t" r="r" b="b"/>
              <a:pathLst>
                <a:path w="488334" h="488334">
                  <a:moveTo>
                    <a:pt x="0" y="0"/>
                  </a:moveTo>
                  <a:lnTo>
                    <a:pt x="488334" y="0"/>
                  </a:lnTo>
                  <a:lnTo>
                    <a:pt x="488334" y="488335"/>
                  </a:lnTo>
                  <a:lnTo>
                    <a:pt x="0" y="48833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10"/>
              <a:stretch>
                <a:fillRect/>
              </a:stretch>
            </a:blipFill>
          </p:spPr>
          <p:txBody>
            <a:bodyPr/>
            <a:lstStyle/>
            <a:p>
              <a:endParaRPr lang="de-DE"/>
            </a:p>
          </p:txBody>
        </p:sp>
        <p:sp>
          <p:nvSpPr>
            <p:cNvPr id="78" name="Freeform 78"/>
            <p:cNvSpPr/>
            <p:nvPr/>
          </p:nvSpPr>
          <p:spPr>
            <a:xfrm>
              <a:off x="5590164" y="4749753"/>
              <a:ext cx="488334" cy="488334"/>
            </a:xfrm>
            <a:custGeom>
              <a:avLst/>
              <a:gdLst/>
              <a:ahLst/>
              <a:cxnLst/>
              <a:rect l="l" t="t" r="r" b="b"/>
              <a:pathLst>
                <a:path w="488334" h="488334">
                  <a:moveTo>
                    <a:pt x="0" y="0"/>
                  </a:moveTo>
                  <a:lnTo>
                    <a:pt x="488334" y="0"/>
                  </a:lnTo>
                  <a:lnTo>
                    <a:pt x="488334" y="488335"/>
                  </a:lnTo>
                  <a:lnTo>
                    <a:pt x="0" y="48833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10"/>
              <a:stretch>
                <a:fillRect/>
              </a:stretch>
            </a:blipFill>
          </p:spPr>
          <p:txBody>
            <a:bodyPr/>
            <a:lstStyle/>
            <a:p>
              <a:endParaRPr lang="de-DE"/>
            </a:p>
          </p:txBody>
        </p:sp>
        <p:sp>
          <p:nvSpPr>
            <p:cNvPr id="79" name="Freeform 79"/>
            <p:cNvSpPr/>
            <p:nvPr/>
          </p:nvSpPr>
          <p:spPr>
            <a:xfrm>
              <a:off x="1889105" y="4304523"/>
              <a:ext cx="5340100" cy="1775583"/>
            </a:xfrm>
            <a:custGeom>
              <a:avLst/>
              <a:gdLst/>
              <a:ahLst/>
              <a:cxnLst/>
              <a:rect l="l" t="t" r="r" b="b"/>
              <a:pathLst>
                <a:path w="5340100" h="1775583">
                  <a:moveTo>
                    <a:pt x="0" y="0"/>
                  </a:moveTo>
                  <a:lnTo>
                    <a:pt x="5340100" y="0"/>
                  </a:lnTo>
                  <a:lnTo>
                    <a:pt x="5340100" y="1775584"/>
                  </a:lnTo>
                  <a:lnTo>
                    <a:pt x="0" y="1775584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11"/>
              <a:stretch>
                <a:fillRect/>
              </a:stretch>
            </a:blipFill>
          </p:spPr>
          <p:txBody>
            <a:bodyPr/>
            <a:lstStyle/>
            <a:p>
              <a:endParaRPr lang="de-DE"/>
            </a:p>
          </p:txBody>
        </p:sp>
        <p:sp>
          <p:nvSpPr>
            <p:cNvPr id="80" name="Freeform 80"/>
            <p:cNvSpPr/>
            <p:nvPr/>
          </p:nvSpPr>
          <p:spPr>
            <a:xfrm>
              <a:off x="3197830" y="4591138"/>
              <a:ext cx="209599" cy="158615"/>
            </a:xfrm>
            <a:custGeom>
              <a:avLst/>
              <a:gdLst/>
              <a:ahLst/>
              <a:cxnLst/>
              <a:rect l="l" t="t" r="r" b="b"/>
              <a:pathLst>
                <a:path w="209599" h="158615">
                  <a:moveTo>
                    <a:pt x="0" y="0"/>
                  </a:moveTo>
                  <a:lnTo>
                    <a:pt x="209599" y="0"/>
                  </a:lnTo>
                  <a:lnTo>
                    <a:pt x="209599" y="158615"/>
                  </a:lnTo>
                  <a:lnTo>
                    <a:pt x="0" y="15861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/>
              <a:stretch>
                <a:fillRect/>
              </a:stretch>
            </a:blipFill>
          </p:spPr>
          <p:txBody>
            <a:bodyPr/>
            <a:lstStyle/>
            <a:p>
              <a:endParaRPr lang="de-DE"/>
            </a:p>
          </p:txBody>
        </p:sp>
        <p:sp>
          <p:nvSpPr>
            <p:cNvPr id="81" name="Freeform 81"/>
            <p:cNvSpPr/>
            <p:nvPr/>
          </p:nvSpPr>
          <p:spPr>
            <a:xfrm>
              <a:off x="3053022" y="4426279"/>
              <a:ext cx="488334" cy="488334"/>
            </a:xfrm>
            <a:custGeom>
              <a:avLst/>
              <a:gdLst/>
              <a:ahLst/>
              <a:cxnLst/>
              <a:rect l="l" t="t" r="r" b="b"/>
              <a:pathLst>
                <a:path w="488334" h="488334">
                  <a:moveTo>
                    <a:pt x="0" y="0"/>
                  </a:moveTo>
                  <a:lnTo>
                    <a:pt x="488334" y="0"/>
                  </a:lnTo>
                  <a:lnTo>
                    <a:pt x="488334" y="488334"/>
                  </a:lnTo>
                  <a:lnTo>
                    <a:pt x="0" y="488334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10"/>
              <a:stretch>
                <a:fillRect/>
              </a:stretch>
            </a:blipFill>
          </p:spPr>
          <p:txBody>
            <a:bodyPr/>
            <a:lstStyle/>
            <a:p>
              <a:endParaRPr lang="de-DE"/>
            </a:p>
          </p:txBody>
        </p:sp>
        <p:sp>
          <p:nvSpPr>
            <p:cNvPr id="82" name="Freeform 82"/>
            <p:cNvSpPr/>
            <p:nvPr/>
          </p:nvSpPr>
          <p:spPr>
            <a:xfrm>
              <a:off x="3275790" y="4993921"/>
              <a:ext cx="209599" cy="158615"/>
            </a:xfrm>
            <a:custGeom>
              <a:avLst/>
              <a:gdLst/>
              <a:ahLst/>
              <a:cxnLst/>
              <a:rect l="l" t="t" r="r" b="b"/>
              <a:pathLst>
                <a:path w="209599" h="158615">
                  <a:moveTo>
                    <a:pt x="0" y="0"/>
                  </a:moveTo>
                  <a:lnTo>
                    <a:pt x="209598" y="0"/>
                  </a:lnTo>
                  <a:lnTo>
                    <a:pt x="209598" y="158615"/>
                  </a:lnTo>
                  <a:lnTo>
                    <a:pt x="0" y="15861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/>
              <a:stretch>
                <a:fillRect/>
              </a:stretch>
            </a:blipFill>
          </p:spPr>
          <p:txBody>
            <a:bodyPr/>
            <a:lstStyle/>
            <a:p>
              <a:endParaRPr lang="de-DE"/>
            </a:p>
          </p:txBody>
        </p:sp>
        <p:sp>
          <p:nvSpPr>
            <p:cNvPr id="83" name="Freeform 83"/>
            <p:cNvSpPr/>
            <p:nvPr/>
          </p:nvSpPr>
          <p:spPr>
            <a:xfrm>
              <a:off x="3136422" y="4829061"/>
              <a:ext cx="488334" cy="488334"/>
            </a:xfrm>
            <a:custGeom>
              <a:avLst/>
              <a:gdLst/>
              <a:ahLst/>
              <a:cxnLst/>
              <a:rect l="l" t="t" r="r" b="b"/>
              <a:pathLst>
                <a:path w="488334" h="488334">
                  <a:moveTo>
                    <a:pt x="0" y="0"/>
                  </a:moveTo>
                  <a:lnTo>
                    <a:pt x="488334" y="0"/>
                  </a:lnTo>
                  <a:lnTo>
                    <a:pt x="488334" y="488334"/>
                  </a:lnTo>
                  <a:lnTo>
                    <a:pt x="0" y="488334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10"/>
              <a:stretch>
                <a:fillRect/>
              </a:stretch>
            </a:blipFill>
          </p:spPr>
          <p:txBody>
            <a:bodyPr/>
            <a:lstStyle/>
            <a:p>
              <a:endParaRPr lang="de-DE"/>
            </a:p>
          </p:txBody>
        </p:sp>
        <p:sp>
          <p:nvSpPr>
            <p:cNvPr id="84" name="Freeform 84"/>
            <p:cNvSpPr/>
            <p:nvPr/>
          </p:nvSpPr>
          <p:spPr>
            <a:xfrm>
              <a:off x="4630128" y="5402947"/>
              <a:ext cx="209599" cy="158615"/>
            </a:xfrm>
            <a:custGeom>
              <a:avLst/>
              <a:gdLst/>
              <a:ahLst/>
              <a:cxnLst/>
              <a:rect l="l" t="t" r="r" b="b"/>
              <a:pathLst>
                <a:path w="209599" h="158615">
                  <a:moveTo>
                    <a:pt x="0" y="0"/>
                  </a:moveTo>
                  <a:lnTo>
                    <a:pt x="209599" y="0"/>
                  </a:lnTo>
                  <a:lnTo>
                    <a:pt x="209599" y="158616"/>
                  </a:lnTo>
                  <a:lnTo>
                    <a:pt x="0" y="158616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/>
              <a:stretch>
                <a:fillRect/>
              </a:stretch>
            </a:blipFill>
          </p:spPr>
          <p:txBody>
            <a:bodyPr/>
            <a:lstStyle/>
            <a:p>
              <a:endParaRPr lang="de-DE"/>
            </a:p>
          </p:txBody>
        </p:sp>
        <p:sp>
          <p:nvSpPr>
            <p:cNvPr id="85" name="Freeform 85"/>
            <p:cNvSpPr/>
            <p:nvPr/>
          </p:nvSpPr>
          <p:spPr>
            <a:xfrm>
              <a:off x="5120436" y="4605322"/>
              <a:ext cx="209599" cy="158615"/>
            </a:xfrm>
            <a:custGeom>
              <a:avLst/>
              <a:gdLst/>
              <a:ahLst/>
              <a:cxnLst/>
              <a:rect l="l" t="t" r="r" b="b"/>
              <a:pathLst>
                <a:path w="209599" h="158615">
                  <a:moveTo>
                    <a:pt x="0" y="0"/>
                  </a:moveTo>
                  <a:lnTo>
                    <a:pt x="209599" y="0"/>
                  </a:lnTo>
                  <a:lnTo>
                    <a:pt x="209599" y="158616"/>
                  </a:lnTo>
                  <a:lnTo>
                    <a:pt x="0" y="158616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/>
              <a:stretch>
                <a:fillRect/>
              </a:stretch>
            </a:blipFill>
          </p:spPr>
          <p:txBody>
            <a:bodyPr/>
            <a:lstStyle/>
            <a:p>
              <a:endParaRPr lang="de-DE"/>
            </a:p>
          </p:txBody>
        </p:sp>
        <p:sp>
          <p:nvSpPr>
            <p:cNvPr id="86" name="Freeform 86"/>
            <p:cNvSpPr/>
            <p:nvPr/>
          </p:nvSpPr>
          <p:spPr>
            <a:xfrm>
              <a:off x="5608770" y="5026910"/>
              <a:ext cx="209599" cy="158615"/>
            </a:xfrm>
            <a:custGeom>
              <a:avLst/>
              <a:gdLst/>
              <a:ahLst/>
              <a:cxnLst/>
              <a:rect l="l" t="t" r="r" b="b"/>
              <a:pathLst>
                <a:path w="209599" h="158615">
                  <a:moveTo>
                    <a:pt x="0" y="0"/>
                  </a:moveTo>
                  <a:lnTo>
                    <a:pt x="209599" y="0"/>
                  </a:lnTo>
                  <a:lnTo>
                    <a:pt x="209599" y="158615"/>
                  </a:lnTo>
                  <a:lnTo>
                    <a:pt x="0" y="15861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/>
              <a:stretch>
                <a:fillRect/>
              </a:stretch>
            </a:blipFill>
          </p:spPr>
          <p:txBody>
            <a:bodyPr/>
            <a:lstStyle/>
            <a:p>
              <a:endParaRPr lang="de-DE"/>
            </a:p>
          </p:txBody>
        </p:sp>
        <p:sp>
          <p:nvSpPr>
            <p:cNvPr id="87" name="Freeform 87"/>
            <p:cNvSpPr/>
            <p:nvPr/>
          </p:nvSpPr>
          <p:spPr>
            <a:xfrm>
              <a:off x="4978981" y="4426279"/>
              <a:ext cx="488334" cy="488334"/>
            </a:xfrm>
            <a:custGeom>
              <a:avLst/>
              <a:gdLst/>
              <a:ahLst/>
              <a:cxnLst/>
              <a:rect l="l" t="t" r="r" b="b"/>
              <a:pathLst>
                <a:path w="488334" h="488334">
                  <a:moveTo>
                    <a:pt x="0" y="0"/>
                  </a:moveTo>
                  <a:lnTo>
                    <a:pt x="488334" y="0"/>
                  </a:lnTo>
                  <a:lnTo>
                    <a:pt x="488334" y="488334"/>
                  </a:lnTo>
                  <a:lnTo>
                    <a:pt x="0" y="488334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10"/>
              <a:stretch>
                <a:fillRect/>
              </a:stretch>
            </a:blipFill>
          </p:spPr>
          <p:txBody>
            <a:bodyPr/>
            <a:lstStyle/>
            <a:p>
              <a:endParaRPr lang="de-DE"/>
            </a:p>
          </p:txBody>
        </p:sp>
        <p:sp>
          <p:nvSpPr>
            <p:cNvPr id="88" name="Freeform 88"/>
            <p:cNvSpPr/>
            <p:nvPr/>
          </p:nvSpPr>
          <p:spPr>
            <a:xfrm>
              <a:off x="4490761" y="5238088"/>
              <a:ext cx="488334" cy="488334"/>
            </a:xfrm>
            <a:custGeom>
              <a:avLst/>
              <a:gdLst/>
              <a:ahLst/>
              <a:cxnLst/>
              <a:rect l="l" t="t" r="r" b="b"/>
              <a:pathLst>
                <a:path w="488334" h="488334">
                  <a:moveTo>
                    <a:pt x="0" y="0"/>
                  </a:moveTo>
                  <a:lnTo>
                    <a:pt x="488334" y="0"/>
                  </a:lnTo>
                  <a:lnTo>
                    <a:pt x="488334" y="488334"/>
                  </a:lnTo>
                  <a:lnTo>
                    <a:pt x="0" y="488334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10"/>
              <a:stretch>
                <a:fillRect/>
              </a:stretch>
            </a:blipFill>
          </p:spPr>
          <p:txBody>
            <a:bodyPr/>
            <a:lstStyle/>
            <a:p>
              <a:endParaRPr lang="de-DE"/>
            </a:p>
          </p:txBody>
        </p:sp>
        <p:sp>
          <p:nvSpPr>
            <p:cNvPr id="89" name="Freeform 89"/>
            <p:cNvSpPr/>
            <p:nvPr/>
          </p:nvSpPr>
          <p:spPr>
            <a:xfrm>
              <a:off x="5460428" y="4862050"/>
              <a:ext cx="488334" cy="488334"/>
            </a:xfrm>
            <a:custGeom>
              <a:avLst/>
              <a:gdLst/>
              <a:ahLst/>
              <a:cxnLst/>
              <a:rect l="l" t="t" r="r" b="b"/>
              <a:pathLst>
                <a:path w="488334" h="488334">
                  <a:moveTo>
                    <a:pt x="0" y="0"/>
                  </a:moveTo>
                  <a:lnTo>
                    <a:pt x="488335" y="0"/>
                  </a:lnTo>
                  <a:lnTo>
                    <a:pt x="488335" y="488334"/>
                  </a:lnTo>
                  <a:lnTo>
                    <a:pt x="0" y="488334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10"/>
              <a:stretch>
                <a:fillRect/>
              </a:stretch>
            </a:blipFill>
          </p:spPr>
          <p:txBody>
            <a:bodyPr/>
            <a:lstStyle/>
            <a:p>
              <a:endParaRPr lang="de-DE"/>
            </a:p>
          </p:txBody>
        </p:sp>
        <p:sp>
          <p:nvSpPr>
            <p:cNvPr id="90" name="TextBox 90"/>
            <p:cNvSpPr txBox="1"/>
            <p:nvPr/>
          </p:nvSpPr>
          <p:spPr>
            <a:xfrm>
              <a:off x="0" y="329053"/>
              <a:ext cx="6718715" cy="613198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3920"/>
                </a:lnSpc>
              </a:pPr>
              <a:r>
                <a:rPr lang="en-US" sz="2800">
                  <a:solidFill>
                    <a:srgbClr val="FFFFFF"/>
                  </a:solidFill>
                  <a:latin typeface="Lexend Deca Medium"/>
                  <a:ea typeface="Lexend Deca Medium"/>
                  <a:cs typeface="Lexend Deca Medium"/>
                  <a:sym typeface="Lexend Deca"/>
                </a:rPr>
                <a:t>Die Bildschirmtastatur (2)</a:t>
              </a:r>
            </a:p>
          </p:txBody>
        </p:sp>
      </p:grp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464352" y="294863"/>
            <a:ext cx="6956827" cy="4883754"/>
            <a:chOff x="0" y="0"/>
            <a:chExt cx="9275769" cy="6511672"/>
          </a:xfrm>
        </p:grpSpPr>
        <p:grpSp>
          <p:nvGrpSpPr>
            <p:cNvPr id="3" name="Group 3"/>
            <p:cNvGrpSpPr/>
            <p:nvPr/>
          </p:nvGrpSpPr>
          <p:grpSpPr>
            <a:xfrm>
              <a:off x="0" y="0"/>
              <a:ext cx="9083456" cy="6511672"/>
              <a:chOff x="0" y="0"/>
              <a:chExt cx="2441479" cy="1750227"/>
            </a:xfrm>
          </p:grpSpPr>
          <p:sp>
            <p:nvSpPr>
              <p:cNvPr id="4" name="Freeform 4"/>
              <p:cNvSpPr/>
              <p:nvPr/>
            </p:nvSpPr>
            <p:spPr>
              <a:xfrm>
                <a:off x="0" y="0"/>
                <a:ext cx="2441479" cy="1750227"/>
              </a:xfrm>
              <a:custGeom>
                <a:avLst/>
                <a:gdLst/>
                <a:ahLst/>
                <a:cxnLst/>
                <a:rect l="l" t="t" r="r" b="b"/>
                <a:pathLst>
                  <a:path w="2441479" h="1750227">
                    <a:moveTo>
                      <a:pt x="22728" y="0"/>
                    </a:moveTo>
                    <a:lnTo>
                      <a:pt x="2418751" y="0"/>
                    </a:lnTo>
                    <a:cubicBezTo>
                      <a:pt x="2431304" y="0"/>
                      <a:pt x="2441479" y="10176"/>
                      <a:pt x="2441479" y="22728"/>
                    </a:cubicBezTo>
                    <a:lnTo>
                      <a:pt x="2441479" y="1727499"/>
                    </a:lnTo>
                    <a:cubicBezTo>
                      <a:pt x="2441479" y="1740051"/>
                      <a:pt x="2431304" y="1750227"/>
                      <a:pt x="2418751" y="1750227"/>
                    </a:cubicBezTo>
                    <a:lnTo>
                      <a:pt x="22728" y="1750227"/>
                    </a:lnTo>
                    <a:cubicBezTo>
                      <a:pt x="10176" y="1750227"/>
                      <a:pt x="0" y="1740051"/>
                      <a:pt x="0" y="1727499"/>
                    </a:cubicBezTo>
                    <a:lnTo>
                      <a:pt x="0" y="22728"/>
                    </a:lnTo>
                    <a:cubicBezTo>
                      <a:pt x="0" y="10176"/>
                      <a:pt x="10176" y="0"/>
                      <a:pt x="22728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 w="9525" cap="sq">
                <a:solidFill>
                  <a:srgbClr val="000000"/>
                </a:solidFill>
                <a:prstDash val="solid"/>
                <a:miter/>
              </a:ln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5" name="TextBox 5"/>
              <p:cNvSpPr txBox="1"/>
              <p:nvPr/>
            </p:nvSpPr>
            <p:spPr>
              <a:xfrm>
                <a:off x="0" y="-28575"/>
                <a:ext cx="2441479" cy="1778802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1679"/>
                  </a:lnSpc>
                </a:pPr>
                <a:endParaRPr/>
              </a:p>
              <a:p>
                <a:pPr algn="ctr">
                  <a:lnSpc>
                    <a:spcPts val="1679"/>
                  </a:lnSpc>
                </a:pPr>
                <a:endParaRPr/>
              </a:p>
              <a:p>
                <a:pPr algn="ctr">
                  <a:lnSpc>
                    <a:spcPts val="1679"/>
                  </a:lnSpc>
                </a:pPr>
                <a:endParaRPr/>
              </a:p>
              <a:p>
                <a:pPr algn="ctr">
                  <a:lnSpc>
                    <a:spcPts val="1679"/>
                  </a:lnSpc>
                </a:pPr>
                <a:endParaRPr/>
              </a:p>
              <a:p>
                <a:pPr algn="ctr">
                  <a:lnSpc>
                    <a:spcPts val="1679"/>
                  </a:lnSpc>
                </a:pPr>
                <a:endParaRPr/>
              </a:p>
            </p:txBody>
          </p:sp>
        </p:grpSp>
        <p:grpSp>
          <p:nvGrpSpPr>
            <p:cNvPr id="6" name="Group 6"/>
            <p:cNvGrpSpPr/>
            <p:nvPr/>
          </p:nvGrpSpPr>
          <p:grpSpPr>
            <a:xfrm>
              <a:off x="21140" y="0"/>
              <a:ext cx="9037509" cy="1914502"/>
              <a:chOff x="0" y="0"/>
              <a:chExt cx="2437972" cy="516459"/>
            </a:xfrm>
          </p:grpSpPr>
          <p:sp>
            <p:nvSpPr>
              <p:cNvPr id="7" name="Freeform 7"/>
              <p:cNvSpPr/>
              <p:nvPr/>
            </p:nvSpPr>
            <p:spPr>
              <a:xfrm>
                <a:off x="0" y="0"/>
                <a:ext cx="2437972" cy="516459"/>
              </a:xfrm>
              <a:custGeom>
                <a:avLst/>
                <a:gdLst/>
                <a:ahLst/>
                <a:cxnLst/>
                <a:rect l="l" t="t" r="r" b="b"/>
                <a:pathLst>
                  <a:path w="2437972" h="516459">
                    <a:moveTo>
                      <a:pt x="22844" y="0"/>
                    </a:moveTo>
                    <a:lnTo>
                      <a:pt x="2415128" y="0"/>
                    </a:lnTo>
                    <a:cubicBezTo>
                      <a:pt x="2421186" y="0"/>
                      <a:pt x="2426997" y="2407"/>
                      <a:pt x="2431281" y="6691"/>
                    </a:cubicBezTo>
                    <a:cubicBezTo>
                      <a:pt x="2435565" y="10975"/>
                      <a:pt x="2437972" y="16785"/>
                      <a:pt x="2437972" y="22844"/>
                    </a:cubicBezTo>
                    <a:lnTo>
                      <a:pt x="2437972" y="493615"/>
                    </a:lnTo>
                    <a:cubicBezTo>
                      <a:pt x="2437972" y="499674"/>
                      <a:pt x="2435565" y="505484"/>
                      <a:pt x="2431281" y="509768"/>
                    </a:cubicBezTo>
                    <a:cubicBezTo>
                      <a:pt x="2426997" y="514052"/>
                      <a:pt x="2421186" y="516459"/>
                      <a:pt x="2415128" y="516459"/>
                    </a:cubicBezTo>
                    <a:lnTo>
                      <a:pt x="22844" y="516459"/>
                    </a:lnTo>
                    <a:cubicBezTo>
                      <a:pt x="16785" y="516459"/>
                      <a:pt x="10975" y="514052"/>
                      <a:pt x="6691" y="509768"/>
                    </a:cubicBezTo>
                    <a:cubicBezTo>
                      <a:pt x="2407" y="505484"/>
                      <a:pt x="0" y="499674"/>
                      <a:pt x="0" y="493615"/>
                    </a:cubicBezTo>
                    <a:lnTo>
                      <a:pt x="0" y="22844"/>
                    </a:lnTo>
                    <a:cubicBezTo>
                      <a:pt x="0" y="16785"/>
                      <a:pt x="2407" y="10975"/>
                      <a:pt x="6691" y="6691"/>
                    </a:cubicBezTo>
                    <a:cubicBezTo>
                      <a:pt x="10975" y="2407"/>
                      <a:pt x="16785" y="0"/>
                      <a:pt x="22844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008204">
                      <a:alpha val="100000"/>
                    </a:srgbClr>
                  </a:gs>
                  <a:gs pos="100000">
                    <a:srgbClr val="83B11B">
                      <a:alpha val="100000"/>
                    </a:srgbClr>
                  </a:gs>
                </a:gsLst>
                <a:lin ang="0"/>
              </a:gradFill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8" name="TextBox 8"/>
              <p:cNvSpPr txBox="1"/>
              <p:nvPr/>
            </p:nvSpPr>
            <p:spPr>
              <a:xfrm>
                <a:off x="0" y="-28575"/>
                <a:ext cx="2437972" cy="545034"/>
              </a:xfrm>
              <a:prstGeom prst="rect">
                <a:avLst/>
              </a:prstGeom>
            </p:spPr>
            <p:txBody>
              <a:bodyPr lIns="50616" tIns="50616" rIns="50616" bIns="50616" rtlCol="0" anchor="ctr"/>
              <a:lstStyle/>
              <a:p>
                <a:pPr algn="ctr">
                  <a:lnSpc>
                    <a:spcPts val="1680"/>
                  </a:lnSpc>
                </a:pPr>
                <a:endParaRPr/>
              </a:p>
              <a:p>
                <a:pPr algn="ctr">
                  <a:lnSpc>
                    <a:spcPts val="1680"/>
                  </a:lnSpc>
                </a:pPr>
                <a:endParaRPr/>
              </a:p>
              <a:p>
                <a:pPr algn="ctr">
                  <a:lnSpc>
                    <a:spcPts val="1680"/>
                  </a:lnSpc>
                </a:pPr>
                <a:endParaRPr/>
              </a:p>
            </p:txBody>
          </p:sp>
        </p:grpSp>
        <p:grpSp>
          <p:nvGrpSpPr>
            <p:cNvPr id="9" name="Group 9"/>
            <p:cNvGrpSpPr/>
            <p:nvPr/>
          </p:nvGrpSpPr>
          <p:grpSpPr>
            <a:xfrm>
              <a:off x="23797" y="1330704"/>
              <a:ext cx="9034852" cy="862148"/>
              <a:chOff x="0" y="0"/>
              <a:chExt cx="2437255" cy="232574"/>
            </a:xfrm>
          </p:grpSpPr>
          <p:sp>
            <p:nvSpPr>
              <p:cNvPr id="10" name="Freeform 10"/>
              <p:cNvSpPr/>
              <p:nvPr/>
            </p:nvSpPr>
            <p:spPr>
              <a:xfrm>
                <a:off x="0" y="0"/>
                <a:ext cx="2437255" cy="232574"/>
              </a:xfrm>
              <a:custGeom>
                <a:avLst/>
                <a:gdLst/>
                <a:ahLst/>
                <a:cxnLst/>
                <a:rect l="l" t="t" r="r" b="b"/>
                <a:pathLst>
                  <a:path w="2437255" h="232574">
                    <a:moveTo>
                      <a:pt x="0" y="0"/>
                    </a:moveTo>
                    <a:lnTo>
                      <a:pt x="2437255" y="0"/>
                    </a:lnTo>
                    <a:lnTo>
                      <a:pt x="2437255" y="232574"/>
                    </a:lnTo>
                    <a:lnTo>
                      <a:pt x="0" y="232574"/>
                    </a:lnTo>
                    <a:close/>
                  </a:path>
                </a:pathLst>
              </a:custGeom>
              <a:solidFill>
                <a:srgbClr val="FFFFFF"/>
              </a:solidFill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11" name="TextBox 11"/>
              <p:cNvSpPr txBox="1"/>
              <p:nvPr/>
            </p:nvSpPr>
            <p:spPr>
              <a:xfrm>
                <a:off x="0" y="-28575"/>
                <a:ext cx="2437255" cy="261149"/>
              </a:xfrm>
              <a:prstGeom prst="rect">
                <a:avLst/>
              </a:prstGeom>
            </p:spPr>
            <p:txBody>
              <a:bodyPr lIns="50616" tIns="50616" rIns="50616" bIns="50616" rtlCol="0" anchor="ctr"/>
              <a:lstStyle/>
              <a:p>
                <a:pPr algn="ctr">
                  <a:lnSpc>
                    <a:spcPts val="1680"/>
                  </a:lnSpc>
                </a:pPr>
                <a:endParaRPr/>
              </a:p>
            </p:txBody>
          </p:sp>
        </p:grpSp>
        <p:sp>
          <p:nvSpPr>
            <p:cNvPr id="12" name="TextBox 12"/>
            <p:cNvSpPr txBox="1"/>
            <p:nvPr/>
          </p:nvSpPr>
          <p:spPr>
            <a:xfrm>
              <a:off x="284532" y="1447090"/>
              <a:ext cx="6303874" cy="330412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marL="302261" lvl="1" indent="-151130" algn="l">
                <a:lnSpc>
                  <a:spcPts val="1960"/>
                </a:lnSpc>
                <a:spcBef>
                  <a:spcPct val="0"/>
                </a:spcBef>
                <a:buAutoNum type="arabicPeriod"/>
              </a:pPr>
              <a:r>
                <a:rPr lang="en-US" sz="1400">
                  <a:solidFill>
                    <a:srgbClr val="000000"/>
                  </a:solidFill>
                  <a:latin typeface="Poppins"/>
                  <a:ea typeface="Poppins"/>
                  <a:cs typeface="Poppins"/>
                  <a:sym typeface="Poppins"/>
                </a:rPr>
                <a:t> Schreibe deinen Namen hier auf.</a:t>
              </a:r>
            </a:p>
          </p:txBody>
        </p:sp>
        <p:sp>
          <p:nvSpPr>
            <p:cNvPr id="13" name="Freeform 13"/>
            <p:cNvSpPr/>
            <p:nvPr/>
          </p:nvSpPr>
          <p:spPr>
            <a:xfrm>
              <a:off x="4361668" y="4224892"/>
              <a:ext cx="178227" cy="134875"/>
            </a:xfrm>
            <a:custGeom>
              <a:avLst/>
              <a:gdLst/>
              <a:ahLst/>
              <a:cxnLst/>
              <a:rect l="l" t="t" r="r" b="b"/>
              <a:pathLst>
                <a:path w="178227" h="134875">
                  <a:moveTo>
                    <a:pt x="0" y="0"/>
                  </a:moveTo>
                  <a:lnTo>
                    <a:pt x="178227" y="0"/>
                  </a:lnTo>
                  <a:lnTo>
                    <a:pt x="178227" y="134874"/>
                  </a:lnTo>
                  <a:lnTo>
                    <a:pt x="0" y="134874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/>
              <a:stretch>
                <a:fillRect/>
              </a:stretch>
            </a:blipFill>
          </p:spPr>
          <p:txBody>
            <a:bodyPr/>
            <a:lstStyle/>
            <a:p>
              <a:endParaRPr lang="de-DE"/>
            </a:p>
          </p:txBody>
        </p:sp>
        <p:sp>
          <p:nvSpPr>
            <p:cNvPr id="14" name="Freeform 14"/>
            <p:cNvSpPr/>
            <p:nvPr/>
          </p:nvSpPr>
          <p:spPr>
            <a:xfrm>
              <a:off x="3614330" y="5090178"/>
              <a:ext cx="228549" cy="228549"/>
            </a:xfrm>
            <a:custGeom>
              <a:avLst/>
              <a:gdLst/>
              <a:ahLst/>
              <a:cxnLst/>
              <a:rect l="l" t="t" r="r" b="b"/>
              <a:pathLst>
                <a:path w="228549" h="228549">
                  <a:moveTo>
                    <a:pt x="0" y="0"/>
                  </a:moveTo>
                  <a:lnTo>
                    <a:pt x="228549" y="0"/>
                  </a:lnTo>
                  <a:lnTo>
                    <a:pt x="228549" y="228549"/>
                  </a:lnTo>
                  <a:lnTo>
                    <a:pt x="0" y="228549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3">
                <a:extLst>
                  <a:ext uri="{96DAC541-7B7A-43D3-8B79-37D633B846F1}">
                    <asvg:svgBlip xmlns:asvg="http://schemas.microsoft.com/office/drawing/2016/SVG/main" r:embed="rId4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de-DE"/>
            </a:p>
          </p:txBody>
        </p:sp>
        <p:sp>
          <p:nvSpPr>
            <p:cNvPr id="15" name="Freeform 15"/>
            <p:cNvSpPr/>
            <p:nvPr/>
          </p:nvSpPr>
          <p:spPr>
            <a:xfrm>
              <a:off x="3652272" y="6110440"/>
              <a:ext cx="1121426" cy="307664"/>
            </a:xfrm>
            <a:custGeom>
              <a:avLst/>
              <a:gdLst/>
              <a:ahLst/>
              <a:cxnLst/>
              <a:rect l="l" t="t" r="r" b="b"/>
              <a:pathLst>
                <a:path w="1121426" h="307664">
                  <a:moveTo>
                    <a:pt x="0" y="0"/>
                  </a:moveTo>
                  <a:lnTo>
                    <a:pt x="1121426" y="0"/>
                  </a:lnTo>
                  <a:lnTo>
                    <a:pt x="1121426" y="307664"/>
                  </a:lnTo>
                  <a:lnTo>
                    <a:pt x="0" y="307664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5"/>
              <a:stretch>
                <a:fillRect t="-13170" b="-69078"/>
              </a:stretch>
            </a:blipFill>
          </p:spPr>
          <p:txBody>
            <a:bodyPr/>
            <a:lstStyle/>
            <a:p>
              <a:endParaRPr lang="de-DE"/>
            </a:p>
          </p:txBody>
        </p:sp>
        <p:sp>
          <p:nvSpPr>
            <p:cNvPr id="16" name="Freeform 16"/>
            <p:cNvSpPr/>
            <p:nvPr/>
          </p:nvSpPr>
          <p:spPr>
            <a:xfrm>
              <a:off x="3436469" y="4977819"/>
              <a:ext cx="1588149" cy="1004203"/>
            </a:xfrm>
            <a:custGeom>
              <a:avLst/>
              <a:gdLst/>
              <a:ahLst/>
              <a:cxnLst/>
              <a:rect l="l" t="t" r="r" b="b"/>
              <a:pathLst>
                <a:path w="1588149" h="1004203">
                  <a:moveTo>
                    <a:pt x="0" y="0"/>
                  </a:moveTo>
                  <a:lnTo>
                    <a:pt x="1588149" y="0"/>
                  </a:lnTo>
                  <a:lnTo>
                    <a:pt x="1588149" y="1004203"/>
                  </a:lnTo>
                  <a:lnTo>
                    <a:pt x="0" y="100420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5"/>
              <a:stretch>
                <a:fillRect l="-30703" t="-7789" r="-5609"/>
              </a:stretch>
            </a:blipFill>
          </p:spPr>
          <p:txBody>
            <a:bodyPr/>
            <a:lstStyle/>
            <a:p>
              <a:endParaRPr lang="de-DE"/>
            </a:p>
          </p:txBody>
        </p:sp>
        <p:sp>
          <p:nvSpPr>
            <p:cNvPr id="17" name="Freeform 17"/>
            <p:cNvSpPr/>
            <p:nvPr/>
          </p:nvSpPr>
          <p:spPr>
            <a:xfrm>
              <a:off x="4269808" y="4224892"/>
              <a:ext cx="270086" cy="221269"/>
            </a:xfrm>
            <a:custGeom>
              <a:avLst/>
              <a:gdLst/>
              <a:ahLst/>
              <a:cxnLst/>
              <a:rect l="l" t="t" r="r" b="b"/>
              <a:pathLst>
                <a:path w="270086" h="221269">
                  <a:moveTo>
                    <a:pt x="0" y="0"/>
                  </a:moveTo>
                  <a:lnTo>
                    <a:pt x="270087" y="0"/>
                  </a:lnTo>
                  <a:lnTo>
                    <a:pt x="270087" y="221269"/>
                  </a:lnTo>
                  <a:lnTo>
                    <a:pt x="0" y="221269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5"/>
              <a:stretch>
                <a:fillRect t="-13170" r="-198615" b="-69078"/>
              </a:stretch>
            </a:blipFill>
          </p:spPr>
          <p:txBody>
            <a:bodyPr/>
            <a:lstStyle/>
            <a:p>
              <a:endParaRPr lang="de-DE"/>
            </a:p>
          </p:txBody>
        </p:sp>
        <p:sp>
          <p:nvSpPr>
            <p:cNvPr id="18" name="Freeform 18"/>
            <p:cNvSpPr/>
            <p:nvPr/>
          </p:nvSpPr>
          <p:spPr>
            <a:xfrm>
              <a:off x="2899245" y="5111153"/>
              <a:ext cx="139679" cy="115803"/>
            </a:xfrm>
            <a:custGeom>
              <a:avLst/>
              <a:gdLst/>
              <a:ahLst/>
              <a:cxnLst/>
              <a:rect l="l" t="t" r="r" b="b"/>
              <a:pathLst>
                <a:path w="139679" h="115803">
                  <a:moveTo>
                    <a:pt x="0" y="0"/>
                  </a:moveTo>
                  <a:lnTo>
                    <a:pt x="139679" y="0"/>
                  </a:lnTo>
                  <a:lnTo>
                    <a:pt x="139679" y="115804"/>
                  </a:lnTo>
                  <a:lnTo>
                    <a:pt x="0" y="115804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/>
              <a:stretch>
                <a:fillRect t="-696804" r="-704285" b="-98679"/>
              </a:stretch>
            </a:blipFill>
          </p:spPr>
          <p:txBody>
            <a:bodyPr/>
            <a:lstStyle/>
            <a:p>
              <a:endParaRPr lang="de-DE"/>
            </a:p>
          </p:txBody>
        </p:sp>
        <p:sp>
          <p:nvSpPr>
            <p:cNvPr id="19" name="Freeform 19"/>
            <p:cNvSpPr/>
            <p:nvPr/>
          </p:nvSpPr>
          <p:spPr>
            <a:xfrm>
              <a:off x="4400216" y="5111153"/>
              <a:ext cx="139679" cy="115803"/>
            </a:xfrm>
            <a:custGeom>
              <a:avLst/>
              <a:gdLst/>
              <a:ahLst/>
              <a:cxnLst/>
              <a:rect l="l" t="t" r="r" b="b"/>
              <a:pathLst>
                <a:path w="139679" h="115803">
                  <a:moveTo>
                    <a:pt x="0" y="0"/>
                  </a:moveTo>
                  <a:lnTo>
                    <a:pt x="139679" y="0"/>
                  </a:lnTo>
                  <a:lnTo>
                    <a:pt x="139679" y="115804"/>
                  </a:lnTo>
                  <a:lnTo>
                    <a:pt x="0" y="115804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/>
              <a:stretch>
                <a:fillRect t="-696804" r="-704285" b="-98679"/>
              </a:stretch>
            </a:blipFill>
          </p:spPr>
          <p:txBody>
            <a:bodyPr/>
            <a:lstStyle/>
            <a:p>
              <a:endParaRPr lang="de-DE"/>
            </a:p>
          </p:txBody>
        </p:sp>
        <p:sp>
          <p:nvSpPr>
            <p:cNvPr id="20" name="Freeform 20"/>
            <p:cNvSpPr/>
            <p:nvPr/>
          </p:nvSpPr>
          <p:spPr>
            <a:xfrm>
              <a:off x="3232833" y="5405740"/>
              <a:ext cx="139679" cy="115803"/>
            </a:xfrm>
            <a:custGeom>
              <a:avLst/>
              <a:gdLst/>
              <a:ahLst/>
              <a:cxnLst/>
              <a:rect l="l" t="t" r="r" b="b"/>
              <a:pathLst>
                <a:path w="139679" h="115803">
                  <a:moveTo>
                    <a:pt x="0" y="0"/>
                  </a:moveTo>
                  <a:lnTo>
                    <a:pt x="139679" y="0"/>
                  </a:lnTo>
                  <a:lnTo>
                    <a:pt x="139679" y="115804"/>
                  </a:lnTo>
                  <a:lnTo>
                    <a:pt x="0" y="115804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/>
              <a:stretch>
                <a:fillRect t="-696804" r="-704285" b="-98679"/>
              </a:stretch>
            </a:blipFill>
          </p:spPr>
          <p:txBody>
            <a:bodyPr/>
            <a:lstStyle/>
            <a:p>
              <a:endParaRPr lang="de-DE"/>
            </a:p>
          </p:txBody>
        </p:sp>
        <p:sp>
          <p:nvSpPr>
            <p:cNvPr id="21" name="Freeform 21"/>
            <p:cNvSpPr/>
            <p:nvPr/>
          </p:nvSpPr>
          <p:spPr>
            <a:xfrm>
              <a:off x="2606816" y="5405740"/>
              <a:ext cx="139679" cy="115803"/>
            </a:xfrm>
            <a:custGeom>
              <a:avLst/>
              <a:gdLst/>
              <a:ahLst/>
              <a:cxnLst/>
              <a:rect l="l" t="t" r="r" b="b"/>
              <a:pathLst>
                <a:path w="139679" h="115803">
                  <a:moveTo>
                    <a:pt x="0" y="0"/>
                  </a:moveTo>
                  <a:lnTo>
                    <a:pt x="139679" y="0"/>
                  </a:lnTo>
                  <a:lnTo>
                    <a:pt x="139679" y="115804"/>
                  </a:lnTo>
                  <a:lnTo>
                    <a:pt x="0" y="115804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/>
              <a:stretch>
                <a:fillRect t="-696804" r="-704285" b="-98679"/>
              </a:stretch>
            </a:blipFill>
          </p:spPr>
          <p:txBody>
            <a:bodyPr/>
            <a:lstStyle/>
            <a:p>
              <a:endParaRPr lang="de-DE"/>
            </a:p>
          </p:txBody>
        </p:sp>
        <p:sp>
          <p:nvSpPr>
            <p:cNvPr id="22" name="Freeform 22"/>
            <p:cNvSpPr/>
            <p:nvPr/>
          </p:nvSpPr>
          <p:spPr>
            <a:xfrm>
              <a:off x="3991960" y="5697176"/>
              <a:ext cx="139679" cy="115803"/>
            </a:xfrm>
            <a:custGeom>
              <a:avLst/>
              <a:gdLst/>
              <a:ahLst/>
              <a:cxnLst/>
              <a:rect l="l" t="t" r="r" b="b"/>
              <a:pathLst>
                <a:path w="139679" h="115803">
                  <a:moveTo>
                    <a:pt x="0" y="0"/>
                  </a:moveTo>
                  <a:lnTo>
                    <a:pt x="139679" y="0"/>
                  </a:lnTo>
                  <a:lnTo>
                    <a:pt x="139679" y="115803"/>
                  </a:lnTo>
                  <a:lnTo>
                    <a:pt x="0" y="11580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/>
              <a:stretch>
                <a:fillRect t="-696804" r="-704285" b="-98679"/>
              </a:stretch>
            </a:blipFill>
          </p:spPr>
          <p:txBody>
            <a:bodyPr/>
            <a:lstStyle/>
            <a:p>
              <a:endParaRPr lang="de-DE"/>
            </a:p>
          </p:txBody>
        </p:sp>
        <p:sp>
          <p:nvSpPr>
            <p:cNvPr id="23" name="Freeform 23"/>
            <p:cNvSpPr/>
            <p:nvPr/>
          </p:nvSpPr>
          <p:spPr>
            <a:xfrm>
              <a:off x="100885" y="1402774"/>
              <a:ext cx="361234" cy="435221"/>
            </a:xfrm>
            <a:custGeom>
              <a:avLst/>
              <a:gdLst/>
              <a:ahLst/>
              <a:cxnLst/>
              <a:rect l="l" t="t" r="r" b="b"/>
              <a:pathLst>
                <a:path w="361234" h="435221">
                  <a:moveTo>
                    <a:pt x="0" y="0"/>
                  </a:moveTo>
                  <a:lnTo>
                    <a:pt x="361234" y="0"/>
                  </a:lnTo>
                  <a:lnTo>
                    <a:pt x="361234" y="435221"/>
                  </a:lnTo>
                  <a:lnTo>
                    <a:pt x="0" y="43522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7"/>
              <a:stretch>
                <a:fillRect/>
              </a:stretch>
            </a:blipFill>
          </p:spPr>
          <p:txBody>
            <a:bodyPr/>
            <a:lstStyle/>
            <a:p>
              <a:endParaRPr lang="de-DE"/>
            </a:p>
          </p:txBody>
        </p:sp>
        <p:sp>
          <p:nvSpPr>
            <p:cNvPr id="24" name="TextBox 24"/>
            <p:cNvSpPr txBox="1"/>
            <p:nvPr/>
          </p:nvSpPr>
          <p:spPr>
            <a:xfrm>
              <a:off x="284532" y="2782614"/>
              <a:ext cx="8991238" cy="330412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marL="302261" lvl="1" indent="-151130" algn="l">
                <a:lnSpc>
                  <a:spcPts val="1960"/>
                </a:lnSpc>
                <a:spcBef>
                  <a:spcPct val="0"/>
                </a:spcBef>
                <a:buAutoNum type="arabicPeriod"/>
              </a:pPr>
              <a:r>
                <a:rPr lang="en-US" sz="1400">
                  <a:solidFill>
                    <a:srgbClr val="000000"/>
                  </a:solidFill>
                  <a:latin typeface="Poppins"/>
                  <a:ea typeface="Poppins"/>
                  <a:cs typeface="Poppins"/>
                  <a:sym typeface="Poppins"/>
                </a:rPr>
                <a:t> Markiere die Buchstaben für deinen Namen.</a:t>
              </a:r>
            </a:p>
          </p:txBody>
        </p:sp>
        <p:sp>
          <p:nvSpPr>
            <p:cNvPr id="25" name="TextBox 25"/>
            <p:cNvSpPr txBox="1"/>
            <p:nvPr/>
          </p:nvSpPr>
          <p:spPr>
            <a:xfrm>
              <a:off x="23797" y="325120"/>
              <a:ext cx="6718715" cy="613198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3920"/>
                </a:lnSpc>
              </a:pPr>
              <a:r>
                <a:rPr lang="en-US" sz="2800">
                  <a:solidFill>
                    <a:srgbClr val="FFFFFF"/>
                  </a:solidFill>
                  <a:latin typeface="Lexend Deca Medium"/>
                  <a:ea typeface="Lexend Deca Medium"/>
                  <a:cs typeface="Lexend Deca Medium"/>
                  <a:sym typeface="Lexend Deca"/>
                </a:rPr>
                <a:t>Die Bildschirmtastatur (3)</a:t>
              </a:r>
            </a:p>
          </p:txBody>
        </p:sp>
        <p:sp>
          <p:nvSpPr>
            <p:cNvPr id="26" name="Freeform 26"/>
            <p:cNvSpPr/>
            <p:nvPr/>
          </p:nvSpPr>
          <p:spPr>
            <a:xfrm>
              <a:off x="4603832" y="1074928"/>
              <a:ext cx="839574" cy="839574"/>
            </a:xfrm>
            <a:custGeom>
              <a:avLst/>
              <a:gdLst/>
              <a:ahLst/>
              <a:cxnLst/>
              <a:rect l="l" t="t" r="r" b="b"/>
              <a:pathLst>
                <a:path w="839574" h="839574">
                  <a:moveTo>
                    <a:pt x="0" y="0"/>
                  </a:moveTo>
                  <a:lnTo>
                    <a:pt x="839574" y="0"/>
                  </a:lnTo>
                  <a:lnTo>
                    <a:pt x="839574" y="839574"/>
                  </a:lnTo>
                  <a:lnTo>
                    <a:pt x="0" y="839574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8"/>
              <a:stretch>
                <a:fillRect/>
              </a:stretch>
            </a:blip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27" name="Freeform 27"/>
            <p:cNvSpPr/>
            <p:nvPr/>
          </p:nvSpPr>
          <p:spPr>
            <a:xfrm rot="-76621">
              <a:off x="4924344" y="1102883"/>
              <a:ext cx="515381" cy="515381"/>
            </a:xfrm>
            <a:custGeom>
              <a:avLst/>
              <a:gdLst/>
              <a:ahLst/>
              <a:cxnLst/>
              <a:rect l="l" t="t" r="r" b="b"/>
              <a:pathLst>
                <a:path w="515381" h="515381">
                  <a:moveTo>
                    <a:pt x="0" y="0"/>
                  </a:moveTo>
                  <a:lnTo>
                    <a:pt x="515381" y="0"/>
                  </a:lnTo>
                  <a:lnTo>
                    <a:pt x="515381" y="515381"/>
                  </a:lnTo>
                  <a:lnTo>
                    <a:pt x="0" y="51538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9"/>
              <a:stretch>
                <a:fillRect/>
              </a:stretch>
            </a:blip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28" name="Freeform 28"/>
            <p:cNvSpPr/>
            <p:nvPr/>
          </p:nvSpPr>
          <p:spPr>
            <a:xfrm>
              <a:off x="6008935" y="2603285"/>
              <a:ext cx="509741" cy="509741"/>
            </a:xfrm>
            <a:custGeom>
              <a:avLst/>
              <a:gdLst/>
              <a:ahLst/>
              <a:cxnLst/>
              <a:rect l="l" t="t" r="r" b="b"/>
              <a:pathLst>
                <a:path w="509741" h="509741">
                  <a:moveTo>
                    <a:pt x="0" y="0"/>
                  </a:moveTo>
                  <a:lnTo>
                    <a:pt x="509741" y="0"/>
                  </a:lnTo>
                  <a:lnTo>
                    <a:pt x="509741" y="509740"/>
                  </a:lnTo>
                  <a:lnTo>
                    <a:pt x="0" y="509740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10"/>
              <a:stretch>
                <a:fillRect/>
              </a:stretch>
            </a:blipFill>
          </p:spPr>
          <p:txBody>
            <a:bodyPr/>
            <a:lstStyle/>
            <a:p>
              <a:endParaRPr lang="de-DE"/>
            </a:p>
          </p:txBody>
        </p:sp>
        <p:sp>
          <p:nvSpPr>
            <p:cNvPr id="29" name="Freeform 29"/>
            <p:cNvSpPr/>
            <p:nvPr/>
          </p:nvSpPr>
          <p:spPr>
            <a:xfrm rot="-5400000">
              <a:off x="2892694" y="2722393"/>
              <a:ext cx="3253468" cy="4137956"/>
            </a:xfrm>
            <a:custGeom>
              <a:avLst/>
              <a:gdLst/>
              <a:ahLst/>
              <a:cxnLst/>
              <a:rect l="l" t="t" r="r" b="b"/>
              <a:pathLst>
                <a:path w="3253468" h="4137956">
                  <a:moveTo>
                    <a:pt x="0" y="0"/>
                  </a:moveTo>
                  <a:lnTo>
                    <a:pt x="3253468" y="0"/>
                  </a:lnTo>
                  <a:lnTo>
                    <a:pt x="3253468" y="4137955"/>
                  </a:lnTo>
                  <a:lnTo>
                    <a:pt x="0" y="413795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11"/>
              <a:stretch>
                <a:fillRect/>
              </a:stretch>
            </a:blipFill>
          </p:spPr>
          <p:txBody>
            <a:bodyPr/>
            <a:lstStyle/>
            <a:p>
              <a:endParaRPr lang="de-DE"/>
            </a:p>
          </p:txBody>
        </p:sp>
        <p:sp>
          <p:nvSpPr>
            <p:cNvPr id="30" name="Freeform 30"/>
            <p:cNvSpPr/>
            <p:nvPr/>
          </p:nvSpPr>
          <p:spPr>
            <a:xfrm>
              <a:off x="2730474" y="4927551"/>
              <a:ext cx="3533332" cy="1187985"/>
            </a:xfrm>
            <a:custGeom>
              <a:avLst/>
              <a:gdLst/>
              <a:ahLst/>
              <a:cxnLst/>
              <a:rect l="l" t="t" r="r" b="b"/>
              <a:pathLst>
                <a:path w="3533332" h="1187985">
                  <a:moveTo>
                    <a:pt x="0" y="0"/>
                  </a:moveTo>
                  <a:lnTo>
                    <a:pt x="3533331" y="0"/>
                  </a:lnTo>
                  <a:lnTo>
                    <a:pt x="3533331" y="1187985"/>
                  </a:lnTo>
                  <a:lnTo>
                    <a:pt x="0" y="118798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12"/>
              <a:stretch>
                <a:fillRect r="-1119"/>
              </a:stretch>
            </a:blipFill>
          </p:spPr>
          <p:txBody>
            <a:bodyPr/>
            <a:lstStyle/>
            <a:p>
              <a:endParaRPr lang="de-DE"/>
            </a:p>
          </p:txBody>
        </p:sp>
        <p:sp>
          <p:nvSpPr>
            <p:cNvPr id="31" name="Freeform 31"/>
            <p:cNvSpPr/>
            <p:nvPr/>
          </p:nvSpPr>
          <p:spPr>
            <a:xfrm>
              <a:off x="1267200" y="1637256"/>
              <a:ext cx="6459879" cy="966028"/>
            </a:xfrm>
            <a:custGeom>
              <a:avLst/>
              <a:gdLst/>
              <a:ahLst/>
              <a:cxnLst/>
              <a:rect l="l" t="t" r="r" b="b"/>
              <a:pathLst>
                <a:path w="6459879" h="966028">
                  <a:moveTo>
                    <a:pt x="0" y="0"/>
                  </a:moveTo>
                  <a:lnTo>
                    <a:pt x="6459879" y="0"/>
                  </a:lnTo>
                  <a:lnTo>
                    <a:pt x="6459879" y="966029"/>
                  </a:lnTo>
                  <a:lnTo>
                    <a:pt x="0" y="966029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13"/>
              <a:stretch>
                <a:fillRect r="-2959"/>
              </a:stretch>
            </a:blipFill>
          </p:spPr>
          <p:txBody>
            <a:bodyPr/>
            <a:lstStyle/>
            <a:p>
              <a:endParaRPr lang="de-DE"/>
            </a:p>
          </p:txBody>
        </p:sp>
      </p:grpSp>
      <p:grpSp>
        <p:nvGrpSpPr>
          <p:cNvPr id="32" name="Group 32"/>
          <p:cNvGrpSpPr/>
          <p:nvPr/>
        </p:nvGrpSpPr>
        <p:grpSpPr>
          <a:xfrm>
            <a:off x="520877" y="10364616"/>
            <a:ext cx="6726963" cy="246665"/>
            <a:chOff x="0" y="0"/>
            <a:chExt cx="8969283" cy="328887"/>
          </a:xfrm>
        </p:grpSpPr>
        <p:sp>
          <p:nvSpPr>
            <p:cNvPr id="33" name="Freeform 33"/>
            <p:cNvSpPr/>
            <p:nvPr/>
          </p:nvSpPr>
          <p:spPr>
            <a:xfrm>
              <a:off x="0" y="0"/>
              <a:ext cx="328887" cy="328887"/>
            </a:xfrm>
            <a:custGeom>
              <a:avLst/>
              <a:gdLst/>
              <a:ahLst/>
              <a:cxnLst/>
              <a:rect l="l" t="t" r="r" b="b"/>
              <a:pathLst>
                <a:path w="328887" h="328887">
                  <a:moveTo>
                    <a:pt x="0" y="0"/>
                  </a:moveTo>
                  <a:lnTo>
                    <a:pt x="328887" y="0"/>
                  </a:lnTo>
                  <a:lnTo>
                    <a:pt x="328887" y="328887"/>
                  </a:lnTo>
                  <a:lnTo>
                    <a:pt x="0" y="328887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14"/>
              <a:stretch>
                <a:fillRect/>
              </a:stretch>
            </a:blipFill>
          </p:spPr>
          <p:txBody>
            <a:bodyPr/>
            <a:lstStyle/>
            <a:p>
              <a:endParaRPr lang="de-DE"/>
            </a:p>
          </p:txBody>
        </p:sp>
        <p:sp>
          <p:nvSpPr>
            <p:cNvPr id="34" name="TextBox 34"/>
            <p:cNvSpPr txBox="1"/>
            <p:nvPr/>
          </p:nvSpPr>
          <p:spPr>
            <a:xfrm>
              <a:off x="528703" y="65496"/>
              <a:ext cx="8440581" cy="169320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l">
                <a:lnSpc>
                  <a:spcPts val="1026"/>
                </a:lnSpc>
              </a:pPr>
              <a:r>
                <a:rPr lang="en-US" sz="733" b="1">
                  <a:solidFill>
                    <a:srgbClr val="000000"/>
                  </a:solidFill>
                  <a:latin typeface="Poppins Bold"/>
                  <a:ea typeface="Poppins Bold"/>
                  <a:cs typeface="Poppins Bold"/>
                  <a:sym typeface="Poppins Bold"/>
                </a:rPr>
                <a:t>Tablet-Kompass</a:t>
              </a:r>
              <a:r>
                <a:rPr lang="en-US" sz="733">
                  <a:solidFill>
                    <a:srgbClr val="000000"/>
                  </a:solidFill>
                  <a:latin typeface="Poppins"/>
                  <a:ea typeface="Poppins"/>
                  <a:cs typeface="Poppins"/>
                  <a:sym typeface="Poppins"/>
                </a:rPr>
                <a:t> </a:t>
              </a:r>
              <a:r>
                <a:rPr lang="en-US" sz="733" b="1">
                  <a:solidFill>
                    <a:srgbClr val="000000"/>
                  </a:solidFill>
                  <a:latin typeface="Poppins Bold"/>
                  <a:ea typeface="Poppins Bold"/>
                  <a:cs typeface="Poppins Bold"/>
                  <a:sym typeface="Poppins Bold"/>
                </a:rPr>
                <a:t>GS </a:t>
              </a:r>
              <a:r>
                <a:rPr lang="en-US" sz="733">
                  <a:solidFill>
                    <a:srgbClr val="000000"/>
                  </a:solidFill>
                  <a:latin typeface="Poppins"/>
                  <a:ea typeface="Poppins"/>
                  <a:cs typeface="Poppins"/>
                  <a:sym typeface="Poppins"/>
                </a:rPr>
                <a:t>| Mitmachheft | Version 1.0                                                                                                 Lizenz: CC BY-SA 4.0 ISB (München)</a:t>
              </a:r>
            </a:p>
          </p:txBody>
        </p:sp>
      </p:grpSp>
      <p:grpSp>
        <p:nvGrpSpPr>
          <p:cNvPr id="35" name="Group 35"/>
          <p:cNvGrpSpPr/>
          <p:nvPr/>
        </p:nvGrpSpPr>
        <p:grpSpPr>
          <a:xfrm>
            <a:off x="464352" y="5412043"/>
            <a:ext cx="6956827" cy="4883754"/>
            <a:chOff x="0" y="0"/>
            <a:chExt cx="9275769" cy="6511672"/>
          </a:xfrm>
        </p:grpSpPr>
        <p:grpSp>
          <p:nvGrpSpPr>
            <p:cNvPr id="36" name="Group 36"/>
            <p:cNvGrpSpPr/>
            <p:nvPr/>
          </p:nvGrpSpPr>
          <p:grpSpPr>
            <a:xfrm>
              <a:off x="0" y="0"/>
              <a:ext cx="9083456" cy="6511672"/>
              <a:chOff x="0" y="0"/>
              <a:chExt cx="2441479" cy="1750227"/>
            </a:xfrm>
          </p:grpSpPr>
          <p:sp>
            <p:nvSpPr>
              <p:cNvPr id="37" name="Freeform 37"/>
              <p:cNvSpPr/>
              <p:nvPr/>
            </p:nvSpPr>
            <p:spPr>
              <a:xfrm>
                <a:off x="0" y="0"/>
                <a:ext cx="2441479" cy="1750227"/>
              </a:xfrm>
              <a:custGeom>
                <a:avLst/>
                <a:gdLst/>
                <a:ahLst/>
                <a:cxnLst/>
                <a:rect l="l" t="t" r="r" b="b"/>
                <a:pathLst>
                  <a:path w="2441479" h="1750227">
                    <a:moveTo>
                      <a:pt x="22728" y="0"/>
                    </a:moveTo>
                    <a:lnTo>
                      <a:pt x="2418751" y="0"/>
                    </a:lnTo>
                    <a:cubicBezTo>
                      <a:pt x="2431304" y="0"/>
                      <a:pt x="2441479" y="10176"/>
                      <a:pt x="2441479" y="22728"/>
                    </a:cubicBezTo>
                    <a:lnTo>
                      <a:pt x="2441479" y="1727499"/>
                    </a:lnTo>
                    <a:cubicBezTo>
                      <a:pt x="2441479" y="1740051"/>
                      <a:pt x="2431304" y="1750227"/>
                      <a:pt x="2418751" y="1750227"/>
                    </a:cubicBezTo>
                    <a:lnTo>
                      <a:pt x="22728" y="1750227"/>
                    </a:lnTo>
                    <a:cubicBezTo>
                      <a:pt x="10176" y="1750227"/>
                      <a:pt x="0" y="1740051"/>
                      <a:pt x="0" y="1727499"/>
                    </a:cubicBezTo>
                    <a:lnTo>
                      <a:pt x="0" y="22728"/>
                    </a:lnTo>
                    <a:cubicBezTo>
                      <a:pt x="0" y="10176"/>
                      <a:pt x="10176" y="0"/>
                      <a:pt x="22728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 w="9525" cap="sq">
                <a:solidFill>
                  <a:srgbClr val="000000"/>
                </a:solidFill>
                <a:prstDash val="solid"/>
                <a:miter/>
              </a:ln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38" name="TextBox 38"/>
              <p:cNvSpPr txBox="1"/>
              <p:nvPr/>
            </p:nvSpPr>
            <p:spPr>
              <a:xfrm>
                <a:off x="0" y="-28575"/>
                <a:ext cx="2441479" cy="1778802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1679"/>
                  </a:lnSpc>
                </a:pPr>
                <a:endParaRPr/>
              </a:p>
              <a:p>
                <a:pPr algn="ctr">
                  <a:lnSpc>
                    <a:spcPts val="1679"/>
                  </a:lnSpc>
                </a:pPr>
                <a:endParaRPr/>
              </a:p>
              <a:p>
                <a:pPr algn="ctr">
                  <a:lnSpc>
                    <a:spcPts val="1679"/>
                  </a:lnSpc>
                </a:pPr>
                <a:endParaRPr/>
              </a:p>
              <a:p>
                <a:pPr algn="ctr">
                  <a:lnSpc>
                    <a:spcPts val="1679"/>
                  </a:lnSpc>
                </a:pPr>
                <a:endParaRPr/>
              </a:p>
              <a:p>
                <a:pPr algn="ctr">
                  <a:lnSpc>
                    <a:spcPts val="1679"/>
                  </a:lnSpc>
                </a:pPr>
                <a:endParaRPr/>
              </a:p>
            </p:txBody>
          </p:sp>
        </p:grpSp>
        <p:grpSp>
          <p:nvGrpSpPr>
            <p:cNvPr id="39" name="Group 39"/>
            <p:cNvGrpSpPr/>
            <p:nvPr/>
          </p:nvGrpSpPr>
          <p:grpSpPr>
            <a:xfrm>
              <a:off x="21140" y="0"/>
              <a:ext cx="9037509" cy="1914502"/>
              <a:chOff x="0" y="0"/>
              <a:chExt cx="2437972" cy="516459"/>
            </a:xfrm>
          </p:grpSpPr>
          <p:sp>
            <p:nvSpPr>
              <p:cNvPr id="40" name="Freeform 40"/>
              <p:cNvSpPr/>
              <p:nvPr/>
            </p:nvSpPr>
            <p:spPr>
              <a:xfrm>
                <a:off x="0" y="0"/>
                <a:ext cx="2437972" cy="516459"/>
              </a:xfrm>
              <a:custGeom>
                <a:avLst/>
                <a:gdLst/>
                <a:ahLst/>
                <a:cxnLst/>
                <a:rect l="l" t="t" r="r" b="b"/>
                <a:pathLst>
                  <a:path w="2437972" h="516459">
                    <a:moveTo>
                      <a:pt x="22844" y="0"/>
                    </a:moveTo>
                    <a:lnTo>
                      <a:pt x="2415128" y="0"/>
                    </a:lnTo>
                    <a:cubicBezTo>
                      <a:pt x="2421186" y="0"/>
                      <a:pt x="2426997" y="2407"/>
                      <a:pt x="2431281" y="6691"/>
                    </a:cubicBezTo>
                    <a:cubicBezTo>
                      <a:pt x="2435565" y="10975"/>
                      <a:pt x="2437972" y="16785"/>
                      <a:pt x="2437972" y="22844"/>
                    </a:cubicBezTo>
                    <a:lnTo>
                      <a:pt x="2437972" y="493615"/>
                    </a:lnTo>
                    <a:cubicBezTo>
                      <a:pt x="2437972" y="499674"/>
                      <a:pt x="2435565" y="505484"/>
                      <a:pt x="2431281" y="509768"/>
                    </a:cubicBezTo>
                    <a:cubicBezTo>
                      <a:pt x="2426997" y="514052"/>
                      <a:pt x="2421186" y="516459"/>
                      <a:pt x="2415128" y="516459"/>
                    </a:cubicBezTo>
                    <a:lnTo>
                      <a:pt x="22844" y="516459"/>
                    </a:lnTo>
                    <a:cubicBezTo>
                      <a:pt x="16785" y="516459"/>
                      <a:pt x="10975" y="514052"/>
                      <a:pt x="6691" y="509768"/>
                    </a:cubicBezTo>
                    <a:cubicBezTo>
                      <a:pt x="2407" y="505484"/>
                      <a:pt x="0" y="499674"/>
                      <a:pt x="0" y="493615"/>
                    </a:cubicBezTo>
                    <a:lnTo>
                      <a:pt x="0" y="22844"/>
                    </a:lnTo>
                    <a:cubicBezTo>
                      <a:pt x="0" y="16785"/>
                      <a:pt x="2407" y="10975"/>
                      <a:pt x="6691" y="6691"/>
                    </a:cubicBezTo>
                    <a:cubicBezTo>
                      <a:pt x="10975" y="2407"/>
                      <a:pt x="16785" y="0"/>
                      <a:pt x="22844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008204">
                      <a:alpha val="100000"/>
                    </a:srgbClr>
                  </a:gs>
                  <a:gs pos="100000">
                    <a:srgbClr val="83B11B">
                      <a:alpha val="100000"/>
                    </a:srgbClr>
                  </a:gs>
                </a:gsLst>
                <a:lin ang="0"/>
              </a:gradFill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41" name="TextBox 41"/>
              <p:cNvSpPr txBox="1"/>
              <p:nvPr/>
            </p:nvSpPr>
            <p:spPr>
              <a:xfrm>
                <a:off x="0" y="-28575"/>
                <a:ext cx="2437972" cy="545034"/>
              </a:xfrm>
              <a:prstGeom prst="rect">
                <a:avLst/>
              </a:prstGeom>
            </p:spPr>
            <p:txBody>
              <a:bodyPr lIns="50616" tIns="50616" rIns="50616" bIns="50616" rtlCol="0" anchor="ctr"/>
              <a:lstStyle/>
              <a:p>
                <a:pPr algn="ctr">
                  <a:lnSpc>
                    <a:spcPts val="1680"/>
                  </a:lnSpc>
                </a:pPr>
                <a:endParaRPr/>
              </a:p>
              <a:p>
                <a:pPr algn="ctr">
                  <a:lnSpc>
                    <a:spcPts val="1680"/>
                  </a:lnSpc>
                </a:pPr>
                <a:endParaRPr/>
              </a:p>
              <a:p>
                <a:pPr algn="ctr">
                  <a:lnSpc>
                    <a:spcPts val="1680"/>
                  </a:lnSpc>
                </a:pPr>
                <a:endParaRPr/>
              </a:p>
            </p:txBody>
          </p:sp>
        </p:grpSp>
        <p:grpSp>
          <p:nvGrpSpPr>
            <p:cNvPr id="42" name="Group 42"/>
            <p:cNvGrpSpPr/>
            <p:nvPr/>
          </p:nvGrpSpPr>
          <p:grpSpPr>
            <a:xfrm>
              <a:off x="23797" y="1330704"/>
              <a:ext cx="9034852" cy="862148"/>
              <a:chOff x="0" y="0"/>
              <a:chExt cx="2437255" cy="232574"/>
            </a:xfrm>
          </p:grpSpPr>
          <p:sp>
            <p:nvSpPr>
              <p:cNvPr id="43" name="Freeform 43"/>
              <p:cNvSpPr/>
              <p:nvPr/>
            </p:nvSpPr>
            <p:spPr>
              <a:xfrm>
                <a:off x="0" y="0"/>
                <a:ext cx="2437255" cy="232574"/>
              </a:xfrm>
              <a:custGeom>
                <a:avLst/>
                <a:gdLst/>
                <a:ahLst/>
                <a:cxnLst/>
                <a:rect l="l" t="t" r="r" b="b"/>
                <a:pathLst>
                  <a:path w="2437255" h="232574">
                    <a:moveTo>
                      <a:pt x="0" y="0"/>
                    </a:moveTo>
                    <a:lnTo>
                      <a:pt x="2437255" y="0"/>
                    </a:lnTo>
                    <a:lnTo>
                      <a:pt x="2437255" y="232574"/>
                    </a:lnTo>
                    <a:lnTo>
                      <a:pt x="0" y="232574"/>
                    </a:lnTo>
                    <a:close/>
                  </a:path>
                </a:pathLst>
              </a:custGeom>
              <a:solidFill>
                <a:srgbClr val="FFFFFF"/>
              </a:solidFill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44" name="TextBox 44"/>
              <p:cNvSpPr txBox="1"/>
              <p:nvPr/>
            </p:nvSpPr>
            <p:spPr>
              <a:xfrm>
                <a:off x="0" y="-28575"/>
                <a:ext cx="2437255" cy="261149"/>
              </a:xfrm>
              <a:prstGeom prst="rect">
                <a:avLst/>
              </a:prstGeom>
            </p:spPr>
            <p:txBody>
              <a:bodyPr lIns="50616" tIns="50616" rIns="50616" bIns="50616" rtlCol="0" anchor="ctr"/>
              <a:lstStyle/>
              <a:p>
                <a:pPr algn="ctr">
                  <a:lnSpc>
                    <a:spcPts val="1680"/>
                  </a:lnSpc>
                </a:pPr>
                <a:endParaRPr/>
              </a:p>
            </p:txBody>
          </p:sp>
        </p:grpSp>
        <p:sp>
          <p:nvSpPr>
            <p:cNvPr id="45" name="TextBox 45"/>
            <p:cNvSpPr txBox="1"/>
            <p:nvPr/>
          </p:nvSpPr>
          <p:spPr>
            <a:xfrm>
              <a:off x="284532" y="1447090"/>
              <a:ext cx="6303874" cy="330412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marL="302261" lvl="1" indent="-151130" algn="l">
                <a:lnSpc>
                  <a:spcPts val="1960"/>
                </a:lnSpc>
                <a:spcBef>
                  <a:spcPct val="0"/>
                </a:spcBef>
                <a:buAutoNum type="arabicPeriod"/>
              </a:pPr>
              <a:r>
                <a:rPr lang="en-US" sz="1400">
                  <a:solidFill>
                    <a:srgbClr val="000000"/>
                  </a:solidFill>
                  <a:latin typeface="Poppins"/>
                  <a:ea typeface="Poppins"/>
                  <a:cs typeface="Poppins"/>
                  <a:sym typeface="Poppins"/>
                </a:rPr>
                <a:t> Schreibe deinen Namen hier auf.</a:t>
              </a:r>
            </a:p>
          </p:txBody>
        </p:sp>
        <p:sp>
          <p:nvSpPr>
            <p:cNvPr id="46" name="Freeform 46"/>
            <p:cNvSpPr/>
            <p:nvPr/>
          </p:nvSpPr>
          <p:spPr>
            <a:xfrm>
              <a:off x="4361668" y="4224892"/>
              <a:ext cx="178227" cy="134875"/>
            </a:xfrm>
            <a:custGeom>
              <a:avLst/>
              <a:gdLst/>
              <a:ahLst/>
              <a:cxnLst/>
              <a:rect l="l" t="t" r="r" b="b"/>
              <a:pathLst>
                <a:path w="178227" h="134875">
                  <a:moveTo>
                    <a:pt x="0" y="0"/>
                  </a:moveTo>
                  <a:lnTo>
                    <a:pt x="178227" y="0"/>
                  </a:lnTo>
                  <a:lnTo>
                    <a:pt x="178227" y="134874"/>
                  </a:lnTo>
                  <a:lnTo>
                    <a:pt x="0" y="134874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/>
              <a:stretch>
                <a:fillRect/>
              </a:stretch>
            </a:blipFill>
          </p:spPr>
          <p:txBody>
            <a:bodyPr/>
            <a:lstStyle/>
            <a:p>
              <a:endParaRPr lang="de-DE"/>
            </a:p>
          </p:txBody>
        </p:sp>
        <p:sp>
          <p:nvSpPr>
            <p:cNvPr id="47" name="Freeform 47"/>
            <p:cNvSpPr/>
            <p:nvPr/>
          </p:nvSpPr>
          <p:spPr>
            <a:xfrm>
              <a:off x="3614330" y="5090178"/>
              <a:ext cx="228549" cy="228549"/>
            </a:xfrm>
            <a:custGeom>
              <a:avLst/>
              <a:gdLst/>
              <a:ahLst/>
              <a:cxnLst/>
              <a:rect l="l" t="t" r="r" b="b"/>
              <a:pathLst>
                <a:path w="228549" h="228549">
                  <a:moveTo>
                    <a:pt x="0" y="0"/>
                  </a:moveTo>
                  <a:lnTo>
                    <a:pt x="228549" y="0"/>
                  </a:lnTo>
                  <a:lnTo>
                    <a:pt x="228549" y="228549"/>
                  </a:lnTo>
                  <a:lnTo>
                    <a:pt x="0" y="228549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3">
                <a:extLst>
                  <a:ext uri="{96DAC541-7B7A-43D3-8B79-37D633B846F1}">
                    <asvg:svgBlip xmlns:asvg="http://schemas.microsoft.com/office/drawing/2016/SVG/main" r:embed="rId4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de-DE"/>
            </a:p>
          </p:txBody>
        </p:sp>
        <p:sp>
          <p:nvSpPr>
            <p:cNvPr id="48" name="Freeform 48"/>
            <p:cNvSpPr/>
            <p:nvPr/>
          </p:nvSpPr>
          <p:spPr>
            <a:xfrm>
              <a:off x="3652272" y="6110440"/>
              <a:ext cx="1121426" cy="307664"/>
            </a:xfrm>
            <a:custGeom>
              <a:avLst/>
              <a:gdLst/>
              <a:ahLst/>
              <a:cxnLst/>
              <a:rect l="l" t="t" r="r" b="b"/>
              <a:pathLst>
                <a:path w="1121426" h="307664">
                  <a:moveTo>
                    <a:pt x="0" y="0"/>
                  </a:moveTo>
                  <a:lnTo>
                    <a:pt x="1121426" y="0"/>
                  </a:lnTo>
                  <a:lnTo>
                    <a:pt x="1121426" y="307664"/>
                  </a:lnTo>
                  <a:lnTo>
                    <a:pt x="0" y="307664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5"/>
              <a:stretch>
                <a:fillRect t="-13170" b="-69078"/>
              </a:stretch>
            </a:blipFill>
          </p:spPr>
          <p:txBody>
            <a:bodyPr/>
            <a:lstStyle/>
            <a:p>
              <a:endParaRPr lang="de-DE"/>
            </a:p>
          </p:txBody>
        </p:sp>
        <p:sp>
          <p:nvSpPr>
            <p:cNvPr id="49" name="Freeform 49"/>
            <p:cNvSpPr/>
            <p:nvPr/>
          </p:nvSpPr>
          <p:spPr>
            <a:xfrm>
              <a:off x="3436469" y="4977819"/>
              <a:ext cx="1588149" cy="1004203"/>
            </a:xfrm>
            <a:custGeom>
              <a:avLst/>
              <a:gdLst/>
              <a:ahLst/>
              <a:cxnLst/>
              <a:rect l="l" t="t" r="r" b="b"/>
              <a:pathLst>
                <a:path w="1588149" h="1004203">
                  <a:moveTo>
                    <a:pt x="0" y="0"/>
                  </a:moveTo>
                  <a:lnTo>
                    <a:pt x="1588149" y="0"/>
                  </a:lnTo>
                  <a:lnTo>
                    <a:pt x="1588149" y="1004203"/>
                  </a:lnTo>
                  <a:lnTo>
                    <a:pt x="0" y="100420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5"/>
              <a:stretch>
                <a:fillRect l="-30703" t="-7789" r="-5609"/>
              </a:stretch>
            </a:blipFill>
          </p:spPr>
          <p:txBody>
            <a:bodyPr/>
            <a:lstStyle/>
            <a:p>
              <a:endParaRPr lang="de-DE"/>
            </a:p>
          </p:txBody>
        </p:sp>
        <p:sp>
          <p:nvSpPr>
            <p:cNvPr id="50" name="Freeform 50"/>
            <p:cNvSpPr/>
            <p:nvPr/>
          </p:nvSpPr>
          <p:spPr>
            <a:xfrm>
              <a:off x="4269808" y="4224892"/>
              <a:ext cx="270086" cy="221269"/>
            </a:xfrm>
            <a:custGeom>
              <a:avLst/>
              <a:gdLst/>
              <a:ahLst/>
              <a:cxnLst/>
              <a:rect l="l" t="t" r="r" b="b"/>
              <a:pathLst>
                <a:path w="270086" h="221269">
                  <a:moveTo>
                    <a:pt x="0" y="0"/>
                  </a:moveTo>
                  <a:lnTo>
                    <a:pt x="270087" y="0"/>
                  </a:lnTo>
                  <a:lnTo>
                    <a:pt x="270087" y="221269"/>
                  </a:lnTo>
                  <a:lnTo>
                    <a:pt x="0" y="221269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5"/>
              <a:stretch>
                <a:fillRect t="-13170" r="-198615" b="-69078"/>
              </a:stretch>
            </a:blipFill>
          </p:spPr>
          <p:txBody>
            <a:bodyPr/>
            <a:lstStyle/>
            <a:p>
              <a:endParaRPr lang="de-DE"/>
            </a:p>
          </p:txBody>
        </p:sp>
        <p:sp>
          <p:nvSpPr>
            <p:cNvPr id="51" name="Freeform 51"/>
            <p:cNvSpPr/>
            <p:nvPr/>
          </p:nvSpPr>
          <p:spPr>
            <a:xfrm>
              <a:off x="2899245" y="5111153"/>
              <a:ext cx="139679" cy="115803"/>
            </a:xfrm>
            <a:custGeom>
              <a:avLst/>
              <a:gdLst/>
              <a:ahLst/>
              <a:cxnLst/>
              <a:rect l="l" t="t" r="r" b="b"/>
              <a:pathLst>
                <a:path w="139679" h="115803">
                  <a:moveTo>
                    <a:pt x="0" y="0"/>
                  </a:moveTo>
                  <a:lnTo>
                    <a:pt x="139679" y="0"/>
                  </a:lnTo>
                  <a:lnTo>
                    <a:pt x="139679" y="115804"/>
                  </a:lnTo>
                  <a:lnTo>
                    <a:pt x="0" y="115804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/>
              <a:stretch>
                <a:fillRect t="-696804" r="-704285" b="-98679"/>
              </a:stretch>
            </a:blipFill>
          </p:spPr>
          <p:txBody>
            <a:bodyPr/>
            <a:lstStyle/>
            <a:p>
              <a:endParaRPr lang="de-DE"/>
            </a:p>
          </p:txBody>
        </p:sp>
        <p:sp>
          <p:nvSpPr>
            <p:cNvPr id="52" name="Freeform 52"/>
            <p:cNvSpPr/>
            <p:nvPr/>
          </p:nvSpPr>
          <p:spPr>
            <a:xfrm>
              <a:off x="4400216" y="5111153"/>
              <a:ext cx="139679" cy="115803"/>
            </a:xfrm>
            <a:custGeom>
              <a:avLst/>
              <a:gdLst/>
              <a:ahLst/>
              <a:cxnLst/>
              <a:rect l="l" t="t" r="r" b="b"/>
              <a:pathLst>
                <a:path w="139679" h="115803">
                  <a:moveTo>
                    <a:pt x="0" y="0"/>
                  </a:moveTo>
                  <a:lnTo>
                    <a:pt x="139679" y="0"/>
                  </a:lnTo>
                  <a:lnTo>
                    <a:pt x="139679" y="115804"/>
                  </a:lnTo>
                  <a:lnTo>
                    <a:pt x="0" y="115804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/>
              <a:stretch>
                <a:fillRect t="-696804" r="-704285" b="-98679"/>
              </a:stretch>
            </a:blipFill>
          </p:spPr>
          <p:txBody>
            <a:bodyPr/>
            <a:lstStyle/>
            <a:p>
              <a:endParaRPr lang="de-DE"/>
            </a:p>
          </p:txBody>
        </p:sp>
        <p:sp>
          <p:nvSpPr>
            <p:cNvPr id="53" name="Freeform 53"/>
            <p:cNvSpPr/>
            <p:nvPr/>
          </p:nvSpPr>
          <p:spPr>
            <a:xfrm>
              <a:off x="3232833" y="5405740"/>
              <a:ext cx="139679" cy="115803"/>
            </a:xfrm>
            <a:custGeom>
              <a:avLst/>
              <a:gdLst/>
              <a:ahLst/>
              <a:cxnLst/>
              <a:rect l="l" t="t" r="r" b="b"/>
              <a:pathLst>
                <a:path w="139679" h="115803">
                  <a:moveTo>
                    <a:pt x="0" y="0"/>
                  </a:moveTo>
                  <a:lnTo>
                    <a:pt x="139679" y="0"/>
                  </a:lnTo>
                  <a:lnTo>
                    <a:pt x="139679" y="115804"/>
                  </a:lnTo>
                  <a:lnTo>
                    <a:pt x="0" y="115804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/>
              <a:stretch>
                <a:fillRect t="-696804" r="-704285" b="-98679"/>
              </a:stretch>
            </a:blipFill>
          </p:spPr>
          <p:txBody>
            <a:bodyPr/>
            <a:lstStyle/>
            <a:p>
              <a:endParaRPr lang="de-DE"/>
            </a:p>
          </p:txBody>
        </p:sp>
        <p:sp>
          <p:nvSpPr>
            <p:cNvPr id="54" name="Freeform 54"/>
            <p:cNvSpPr/>
            <p:nvPr/>
          </p:nvSpPr>
          <p:spPr>
            <a:xfrm>
              <a:off x="2606816" y="5405740"/>
              <a:ext cx="139679" cy="115803"/>
            </a:xfrm>
            <a:custGeom>
              <a:avLst/>
              <a:gdLst/>
              <a:ahLst/>
              <a:cxnLst/>
              <a:rect l="l" t="t" r="r" b="b"/>
              <a:pathLst>
                <a:path w="139679" h="115803">
                  <a:moveTo>
                    <a:pt x="0" y="0"/>
                  </a:moveTo>
                  <a:lnTo>
                    <a:pt x="139679" y="0"/>
                  </a:lnTo>
                  <a:lnTo>
                    <a:pt x="139679" y="115804"/>
                  </a:lnTo>
                  <a:lnTo>
                    <a:pt x="0" y="115804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/>
              <a:stretch>
                <a:fillRect t="-696804" r="-704285" b="-98679"/>
              </a:stretch>
            </a:blipFill>
          </p:spPr>
          <p:txBody>
            <a:bodyPr/>
            <a:lstStyle/>
            <a:p>
              <a:endParaRPr lang="de-DE"/>
            </a:p>
          </p:txBody>
        </p:sp>
        <p:sp>
          <p:nvSpPr>
            <p:cNvPr id="55" name="Freeform 55"/>
            <p:cNvSpPr/>
            <p:nvPr/>
          </p:nvSpPr>
          <p:spPr>
            <a:xfrm>
              <a:off x="3991960" y="5697176"/>
              <a:ext cx="139679" cy="115803"/>
            </a:xfrm>
            <a:custGeom>
              <a:avLst/>
              <a:gdLst/>
              <a:ahLst/>
              <a:cxnLst/>
              <a:rect l="l" t="t" r="r" b="b"/>
              <a:pathLst>
                <a:path w="139679" h="115803">
                  <a:moveTo>
                    <a:pt x="0" y="0"/>
                  </a:moveTo>
                  <a:lnTo>
                    <a:pt x="139679" y="0"/>
                  </a:lnTo>
                  <a:lnTo>
                    <a:pt x="139679" y="115803"/>
                  </a:lnTo>
                  <a:lnTo>
                    <a:pt x="0" y="11580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/>
              <a:stretch>
                <a:fillRect t="-696804" r="-704285" b="-98679"/>
              </a:stretch>
            </a:blipFill>
          </p:spPr>
          <p:txBody>
            <a:bodyPr/>
            <a:lstStyle/>
            <a:p>
              <a:endParaRPr lang="de-DE"/>
            </a:p>
          </p:txBody>
        </p:sp>
        <p:sp>
          <p:nvSpPr>
            <p:cNvPr id="56" name="Freeform 56"/>
            <p:cNvSpPr/>
            <p:nvPr/>
          </p:nvSpPr>
          <p:spPr>
            <a:xfrm>
              <a:off x="100885" y="1402774"/>
              <a:ext cx="361234" cy="435221"/>
            </a:xfrm>
            <a:custGeom>
              <a:avLst/>
              <a:gdLst/>
              <a:ahLst/>
              <a:cxnLst/>
              <a:rect l="l" t="t" r="r" b="b"/>
              <a:pathLst>
                <a:path w="361234" h="435221">
                  <a:moveTo>
                    <a:pt x="0" y="0"/>
                  </a:moveTo>
                  <a:lnTo>
                    <a:pt x="361234" y="0"/>
                  </a:lnTo>
                  <a:lnTo>
                    <a:pt x="361234" y="435221"/>
                  </a:lnTo>
                  <a:lnTo>
                    <a:pt x="0" y="43522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7"/>
              <a:stretch>
                <a:fillRect/>
              </a:stretch>
            </a:blipFill>
          </p:spPr>
          <p:txBody>
            <a:bodyPr/>
            <a:lstStyle/>
            <a:p>
              <a:endParaRPr lang="de-DE"/>
            </a:p>
          </p:txBody>
        </p:sp>
        <p:sp>
          <p:nvSpPr>
            <p:cNvPr id="57" name="TextBox 57"/>
            <p:cNvSpPr txBox="1"/>
            <p:nvPr/>
          </p:nvSpPr>
          <p:spPr>
            <a:xfrm>
              <a:off x="284532" y="2782614"/>
              <a:ext cx="8991238" cy="330412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marL="302261" lvl="1" indent="-151130" algn="l">
                <a:lnSpc>
                  <a:spcPts val="1960"/>
                </a:lnSpc>
                <a:spcBef>
                  <a:spcPct val="0"/>
                </a:spcBef>
                <a:buAutoNum type="arabicPeriod"/>
              </a:pPr>
              <a:r>
                <a:rPr lang="en-US" sz="1400">
                  <a:solidFill>
                    <a:srgbClr val="000000"/>
                  </a:solidFill>
                  <a:latin typeface="Poppins"/>
                  <a:ea typeface="Poppins"/>
                  <a:cs typeface="Poppins"/>
                  <a:sym typeface="Poppins"/>
                </a:rPr>
                <a:t> Markiere die Buchstaben für deinen Namen.</a:t>
              </a:r>
            </a:p>
          </p:txBody>
        </p:sp>
        <p:sp>
          <p:nvSpPr>
            <p:cNvPr id="58" name="TextBox 58"/>
            <p:cNvSpPr txBox="1"/>
            <p:nvPr/>
          </p:nvSpPr>
          <p:spPr>
            <a:xfrm>
              <a:off x="23797" y="325120"/>
              <a:ext cx="6718715" cy="613198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3920"/>
                </a:lnSpc>
              </a:pPr>
              <a:r>
                <a:rPr lang="en-US" sz="2800">
                  <a:solidFill>
                    <a:srgbClr val="FFFFFF"/>
                  </a:solidFill>
                  <a:latin typeface="Lexend Deca Medium"/>
                  <a:ea typeface="Lexend Deca Medium"/>
                  <a:cs typeface="Lexend Deca Medium"/>
                  <a:sym typeface="Lexend Deca"/>
                </a:rPr>
                <a:t>Die Bildschirmtastatur (3)</a:t>
              </a:r>
            </a:p>
          </p:txBody>
        </p:sp>
        <p:sp>
          <p:nvSpPr>
            <p:cNvPr id="59" name="Freeform 59"/>
            <p:cNvSpPr/>
            <p:nvPr/>
          </p:nvSpPr>
          <p:spPr>
            <a:xfrm>
              <a:off x="4603832" y="1074928"/>
              <a:ext cx="839574" cy="839574"/>
            </a:xfrm>
            <a:custGeom>
              <a:avLst/>
              <a:gdLst/>
              <a:ahLst/>
              <a:cxnLst/>
              <a:rect l="l" t="t" r="r" b="b"/>
              <a:pathLst>
                <a:path w="839574" h="839574">
                  <a:moveTo>
                    <a:pt x="0" y="0"/>
                  </a:moveTo>
                  <a:lnTo>
                    <a:pt x="839574" y="0"/>
                  </a:lnTo>
                  <a:lnTo>
                    <a:pt x="839574" y="839574"/>
                  </a:lnTo>
                  <a:lnTo>
                    <a:pt x="0" y="839574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8"/>
              <a:stretch>
                <a:fillRect/>
              </a:stretch>
            </a:blip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60" name="Freeform 60"/>
            <p:cNvSpPr/>
            <p:nvPr/>
          </p:nvSpPr>
          <p:spPr>
            <a:xfrm rot="-76621">
              <a:off x="4924344" y="1102883"/>
              <a:ext cx="515381" cy="515381"/>
            </a:xfrm>
            <a:custGeom>
              <a:avLst/>
              <a:gdLst/>
              <a:ahLst/>
              <a:cxnLst/>
              <a:rect l="l" t="t" r="r" b="b"/>
              <a:pathLst>
                <a:path w="515381" h="515381">
                  <a:moveTo>
                    <a:pt x="0" y="0"/>
                  </a:moveTo>
                  <a:lnTo>
                    <a:pt x="515381" y="0"/>
                  </a:lnTo>
                  <a:lnTo>
                    <a:pt x="515381" y="515381"/>
                  </a:lnTo>
                  <a:lnTo>
                    <a:pt x="0" y="51538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9"/>
              <a:stretch>
                <a:fillRect/>
              </a:stretch>
            </a:blip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61" name="Freeform 61"/>
            <p:cNvSpPr/>
            <p:nvPr/>
          </p:nvSpPr>
          <p:spPr>
            <a:xfrm>
              <a:off x="6008935" y="2603285"/>
              <a:ext cx="509741" cy="509741"/>
            </a:xfrm>
            <a:custGeom>
              <a:avLst/>
              <a:gdLst/>
              <a:ahLst/>
              <a:cxnLst/>
              <a:rect l="l" t="t" r="r" b="b"/>
              <a:pathLst>
                <a:path w="509741" h="509741">
                  <a:moveTo>
                    <a:pt x="0" y="0"/>
                  </a:moveTo>
                  <a:lnTo>
                    <a:pt x="509741" y="0"/>
                  </a:lnTo>
                  <a:lnTo>
                    <a:pt x="509741" y="509740"/>
                  </a:lnTo>
                  <a:lnTo>
                    <a:pt x="0" y="509740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10"/>
              <a:stretch>
                <a:fillRect/>
              </a:stretch>
            </a:blipFill>
          </p:spPr>
          <p:txBody>
            <a:bodyPr/>
            <a:lstStyle/>
            <a:p>
              <a:endParaRPr lang="de-DE"/>
            </a:p>
          </p:txBody>
        </p:sp>
        <p:sp>
          <p:nvSpPr>
            <p:cNvPr id="62" name="Freeform 62"/>
            <p:cNvSpPr/>
            <p:nvPr/>
          </p:nvSpPr>
          <p:spPr>
            <a:xfrm rot="-5400000">
              <a:off x="2892694" y="2722393"/>
              <a:ext cx="3253468" cy="4137956"/>
            </a:xfrm>
            <a:custGeom>
              <a:avLst/>
              <a:gdLst/>
              <a:ahLst/>
              <a:cxnLst/>
              <a:rect l="l" t="t" r="r" b="b"/>
              <a:pathLst>
                <a:path w="3253468" h="4137956">
                  <a:moveTo>
                    <a:pt x="0" y="0"/>
                  </a:moveTo>
                  <a:lnTo>
                    <a:pt x="3253468" y="0"/>
                  </a:lnTo>
                  <a:lnTo>
                    <a:pt x="3253468" y="4137955"/>
                  </a:lnTo>
                  <a:lnTo>
                    <a:pt x="0" y="413795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11"/>
              <a:stretch>
                <a:fillRect/>
              </a:stretch>
            </a:blipFill>
          </p:spPr>
          <p:txBody>
            <a:bodyPr/>
            <a:lstStyle/>
            <a:p>
              <a:endParaRPr lang="de-DE"/>
            </a:p>
          </p:txBody>
        </p:sp>
        <p:sp>
          <p:nvSpPr>
            <p:cNvPr id="63" name="Freeform 63"/>
            <p:cNvSpPr/>
            <p:nvPr/>
          </p:nvSpPr>
          <p:spPr>
            <a:xfrm>
              <a:off x="2730474" y="4927551"/>
              <a:ext cx="3533332" cy="1187985"/>
            </a:xfrm>
            <a:custGeom>
              <a:avLst/>
              <a:gdLst/>
              <a:ahLst/>
              <a:cxnLst/>
              <a:rect l="l" t="t" r="r" b="b"/>
              <a:pathLst>
                <a:path w="3533332" h="1187985">
                  <a:moveTo>
                    <a:pt x="0" y="0"/>
                  </a:moveTo>
                  <a:lnTo>
                    <a:pt x="3533331" y="0"/>
                  </a:lnTo>
                  <a:lnTo>
                    <a:pt x="3533331" y="1187985"/>
                  </a:lnTo>
                  <a:lnTo>
                    <a:pt x="0" y="118798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12"/>
              <a:stretch>
                <a:fillRect r="-1119"/>
              </a:stretch>
            </a:blipFill>
          </p:spPr>
          <p:txBody>
            <a:bodyPr/>
            <a:lstStyle/>
            <a:p>
              <a:endParaRPr lang="de-DE"/>
            </a:p>
          </p:txBody>
        </p:sp>
        <p:sp>
          <p:nvSpPr>
            <p:cNvPr id="64" name="Freeform 64"/>
            <p:cNvSpPr/>
            <p:nvPr/>
          </p:nvSpPr>
          <p:spPr>
            <a:xfrm>
              <a:off x="1267200" y="1637256"/>
              <a:ext cx="6459879" cy="966028"/>
            </a:xfrm>
            <a:custGeom>
              <a:avLst/>
              <a:gdLst/>
              <a:ahLst/>
              <a:cxnLst/>
              <a:rect l="l" t="t" r="r" b="b"/>
              <a:pathLst>
                <a:path w="6459879" h="966028">
                  <a:moveTo>
                    <a:pt x="0" y="0"/>
                  </a:moveTo>
                  <a:lnTo>
                    <a:pt x="6459879" y="0"/>
                  </a:lnTo>
                  <a:lnTo>
                    <a:pt x="6459879" y="966029"/>
                  </a:lnTo>
                  <a:lnTo>
                    <a:pt x="0" y="966029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13"/>
              <a:stretch>
                <a:fillRect r="-2959"/>
              </a:stretch>
            </a:blipFill>
          </p:spPr>
          <p:txBody>
            <a:bodyPr/>
            <a:lstStyle/>
            <a:p>
              <a:endParaRPr lang="de-DE"/>
            </a:p>
          </p:txBody>
        </p:sp>
      </p:grp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520877" y="10364616"/>
            <a:ext cx="6726963" cy="246665"/>
            <a:chOff x="0" y="0"/>
            <a:chExt cx="8969283" cy="328887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328887" cy="328887"/>
            </a:xfrm>
            <a:custGeom>
              <a:avLst/>
              <a:gdLst/>
              <a:ahLst/>
              <a:cxnLst/>
              <a:rect l="l" t="t" r="r" b="b"/>
              <a:pathLst>
                <a:path w="328887" h="328887">
                  <a:moveTo>
                    <a:pt x="0" y="0"/>
                  </a:moveTo>
                  <a:lnTo>
                    <a:pt x="328887" y="0"/>
                  </a:lnTo>
                  <a:lnTo>
                    <a:pt x="328887" y="328887"/>
                  </a:lnTo>
                  <a:lnTo>
                    <a:pt x="0" y="328887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/>
              <a:stretch>
                <a:fillRect/>
              </a:stretch>
            </a:blipFill>
          </p:spPr>
          <p:txBody>
            <a:bodyPr/>
            <a:lstStyle/>
            <a:p>
              <a:endParaRPr lang="de-DE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528703" y="65496"/>
              <a:ext cx="8440581" cy="169320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l">
                <a:lnSpc>
                  <a:spcPts val="1026"/>
                </a:lnSpc>
              </a:pPr>
              <a:r>
                <a:rPr lang="en-US" sz="733" b="1">
                  <a:solidFill>
                    <a:srgbClr val="000000"/>
                  </a:solidFill>
                  <a:latin typeface="Poppins Bold"/>
                  <a:ea typeface="Poppins Bold"/>
                  <a:cs typeface="Poppins Bold"/>
                  <a:sym typeface="Poppins Bold"/>
                </a:rPr>
                <a:t>Tablet-Kompass</a:t>
              </a:r>
              <a:r>
                <a:rPr lang="en-US" sz="733">
                  <a:solidFill>
                    <a:srgbClr val="000000"/>
                  </a:solidFill>
                  <a:latin typeface="Poppins"/>
                  <a:ea typeface="Poppins"/>
                  <a:cs typeface="Poppins"/>
                  <a:sym typeface="Poppins"/>
                </a:rPr>
                <a:t> </a:t>
              </a:r>
              <a:r>
                <a:rPr lang="en-US" sz="733" b="1">
                  <a:solidFill>
                    <a:srgbClr val="000000"/>
                  </a:solidFill>
                  <a:latin typeface="Poppins Bold"/>
                  <a:ea typeface="Poppins Bold"/>
                  <a:cs typeface="Poppins Bold"/>
                  <a:sym typeface="Poppins Bold"/>
                </a:rPr>
                <a:t>GS </a:t>
              </a:r>
              <a:r>
                <a:rPr lang="en-US" sz="733">
                  <a:solidFill>
                    <a:srgbClr val="000000"/>
                  </a:solidFill>
                  <a:latin typeface="Poppins"/>
                  <a:ea typeface="Poppins"/>
                  <a:cs typeface="Poppins"/>
                  <a:sym typeface="Poppins"/>
                </a:rPr>
                <a:t>| Mitmachheft | Version 1.0                                                                                                 Lizenz: CC BY-SA 4.0 ISB (München)</a:t>
              </a:r>
            </a:p>
          </p:txBody>
        </p:sp>
      </p:grpSp>
      <p:grpSp>
        <p:nvGrpSpPr>
          <p:cNvPr id="5" name="Group 5"/>
          <p:cNvGrpSpPr/>
          <p:nvPr/>
        </p:nvGrpSpPr>
        <p:grpSpPr>
          <a:xfrm>
            <a:off x="363672" y="5414283"/>
            <a:ext cx="6928694" cy="4883754"/>
            <a:chOff x="0" y="0"/>
            <a:chExt cx="9238259" cy="6511672"/>
          </a:xfrm>
        </p:grpSpPr>
        <p:grpSp>
          <p:nvGrpSpPr>
            <p:cNvPr id="6" name="Group 6"/>
            <p:cNvGrpSpPr/>
            <p:nvPr/>
          </p:nvGrpSpPr>
          <p:grpSpPr>
            <a:xfrm>
              <a:off x="154803" y="0"/>
              <a:ext cx="9083456" cy="6511672"/>
              <a:chOff x="0" y="0"/>
              <a:chExt cx="2441479" cy="1750227"/>
            </a:xfrm>
          </p:grpSpPr>
          <p:sp>
            <p:nvSpPr>
              <p:cNvPr id="7" name="Freeform 7"/>
              <p:cNvSpPr/>
              <p:nvPr/>
            </p:nvSpPr>
            <p:spPr>
              <a:xfrm>
                <a:off x="0" y="0"/>
                <a:ext cx="2441479" cy="1750227"/>
              </a:xfrm>
              <a:custGeom>
                <a:avLst/>
                <a:gdLst/>
                <a:ahLst/>
                <a:cxnLst/>
                <a:rect l="l" t="t" r="r" b="b"/>
                <a:pathLst>
                  <a:path w="2441479" h="1750227">
                    <a:moveTo>
                      <a:pt x="22728" y="0"/>
                    </a:moveTo>
                    <a:lnTo>
                      <a:pt x="2418751" y="0"/>
                    </a:lnTo>
                    <a:cubicBezTo>
                      <a:pt x="2431304" y="0"/>
                      <a:pt x="2441479" y="10176"/>
                      <a:pt x="2441479" y="22728"/>
                    </a:cubicBezTo>
                    <a:lnTo>
                      <a:pt x="2441479" y="1727499"/>
                    </a:lnTo>
                    <a:cubicBezTo>
                      <a:pt x="2441479" y="1740051"/>
                      <a:pt x="2431304" y="1750227"/>
                      <a:pt x="2418751" y="1750227"/>
                    </a:cubicBezTo>
                    <a:lnTo>
                      <a:pt x="22728" y="1750227"/>
                    </a:lnTo>
                    <a:cubicBezTo>
                      <a:pt x="10176" y="1750227"/>
                      <a:pt x="0" y="1740051"/>
                      <a:pt x="0" y="1727499"/>
                    </a:cubicBezTo>
                    <a:lnTo>
                      <a:pt x="0" y="22728"/>
                    </a:lnTo>
                    <a:cubicBezTo>
                      <a:pt x="0" y="10176"/>
                      <a:pt x="10176" y="0"/>
                      <a:pt x="22728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 w="9525" cap="sq">
                <a:solidFill>
                  <a:srgbClr val="000000"/>
                </a:solidFill>
                <a:prstDash val="solid"/>
                <a:miter/>
              </a:ln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8" name="TextBox 8"/>
              <p:cNvSpPr txBox="1"/>
              <p:nvPr/>
            </p:nvSpPr>
            <p:spPr>
              <a:xfrm>
                <a:off x="0" y="-28575"/>
                <a:ext cx="2441479" cy="1778802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1679"/>
                  </a:lnSpc>
                </a:pPr>
                <a:endParaRPr/>
              </a:p>
              <a:p>
                <a:pPr algn="ctr">
                  <a:lnSpc>
                    <a:spcPts val="1679"/>
                  </a:lnSpc>
                </a:pPr>
                <a:endParaRPr/>
              </a:p>
              <a:p>
                <a:pPr algn="ctr">
                  <a:lnSpc>
                    <a:spcPts val="1679"/>
                  </a:lnSpc>
                </a:pPr>
                <a:endParaRPr/>
              </a:p>
              <a:p>
                <a:pPr algn="ctr">
                  <a:lnSpc>
                    <a:spcPts val="1679"/>
                  </a:lnSpc>
                </a:pPr>
                <a:endParaRPr/>
              </a:p>
              <a:p>
                <a:pPr algn="ctr">
                  <a:lnSpc>
                    <a:spcPts val="1679"/>
                  </a:lnSpc>
                </a:pPr>
                <a:endParaRPr/>
              </a:p>
            </p:txBody>
          </p:sp>
        </p:grpSp>
        <p:grpSp>
          <p:nvGrpSpPr>
            <p:cNvPr id="9" name="Group 9"/>
            <p:cNvGrpSpPr/>
            <p:nvPr/>
          </p:nvGrpSpPr>
          <p:grpSpPr>
            <a:xfrm>
              <a:off x="175943" y="0"/>
              <a:ext cx="9037509" cy="1888760"/>
              <a:chOff x="0" y="0"/>
              <a:chExt cx="2437972" cy="509515"/>
            </a:xfrm>
          </p:grpSpPr>
          <p:sp>
            <p:nvSpPr>
              <p:cNvPr id="10" name="Freeform 10"/>
              <p:cNvSpPr/>
              <p:nvPr/>
            </p:nvSpPr>
            <p:spPr>
              <a:xfrm>
                <a:off x="0" y="0"/>
                <a:ext cx="2437972" cy="509515"/>
              </a:xfrm>
              <a:custGeom>
                <a:avLst/>
                <a:gdLst/>
                <a:ahLst/>
                <a:cxnLst/>
                <a:rect l="l" t="t" r="r" b="b"/>
                <a:pathLst>
                  <a:path w="2437972" h="509515">
                    <a:moveTo>
                      <a:pt x="22844" y="0"/>
                    </a:moveTo>
                    <a:lnTo>
                      <a:pt x="2415128" y="0"/>
                    </a:lnTo>
                    <a:cubicBezTo>
                      <a:pt x="2421186" y="0"/>
                      <a:pt x="2426997" y="2407"/>
                      <a:pt x="2431281" y="6691"/>
                    </a:cubicBezTo>
                    <a:cubicBezTo>
                      <a:pt x="2435565" y="10975"/>
                      <a:pt x="2437972" y="16785"/>
                      <a:pt x="2437972" y="22844"/>
                    </a:cubicBezTo>
                    <a:lnTo>
                      <a:pt x="2437972" y="486671"/>
                    </a:lnTo>
                    <a:cubicBezTo>
                      <a:pt x="2437972" y="492729"/>
                      <a:pt x="2435565" y="498540"/>
                      <a:pt x="2431281" y="502824"/>
                    </a:cubicBezTo>
                    <a:cubicBezTo>
                      <a:pt x="2426997" y="507108"/>
                      <a:pt x="2421186" y="509515"/>
                      <a:pt x="2415128" y="509515"/>
                    </a:cubicBezTo>
                    <a:lnTo>
                      <a:pt x="22844" y="509515"/>
                    </a:lnTo>
                    <a:cubicBezTo>
                      <a:pt x="16785" y="509515"/>
                      <a:pt x="10975" y="507108"/>
                      <a:pt x="6691" y="502824"/>
                    </a:cubicBezTo>
                    <a:cubicBezTo>
                      <a:pt x="2407" y="498540"/>
                      <a:pt x="0" y="492729"/>
                      <a:pt x="0" y="486671"/>
                    </a:cubicBezTo>
                    <a:lnTo>
                      <a:pt x="0" y="22844"/>
                    </a:lnTo>
                    <a:cubicBezTo>
                      <a:pt x="0" y="16785"/>
                      <a:pt x="2407" y="10975"/>
                      <a:pt x="6691" y="6691"/>
                    </a:cubicBezTo>
                    <a:cubicBezTo>
                      <a:pt x="10975" y="2407"/>
                      <a:pt x="16785" y="0"/>
                      <a:pt x="22844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008204">
                      <a:alpha val="100000"/>
                    </a:srgbClr>
                  </a:gs>
                  <a:gs pos="100000">
                    <a:srgbClr val="83B11B">
                      <a:alpha val="100000"/>
                    </a:srgbClr>
                  </a:gs>
                </a:gsLst>
                <a:lin ang="0"/>
              </a:gradFill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11" name="TextBox 11"/>
              <p:cNvSpPr txBox="1"/>
              <p:nvPr/>
            </p:nvSpPr>
            <p:spPr>
              <a:xfrm>
                <a:off x="0" y="-28575"/>
                <a:ext cx="2437972" cy="538090"/>
              </a:xfrm>
              <a:prstGeom prst="rect">
                <a:avLst/>
              </a:prstGeom>
            </p:spPr>
            <p:txBody>
              <a:bodyPr lIns="50616" tIns="50616" rIns="50616" bIns="50616" rtlCol="0" anchor="ctr"/>
              <a:lstStyle/>
              <a:p>
                <a:pPr algn="ctr">
                  <a:lnSpc>
                    <a:spcPts val="1680"/>
                  </a:lnSpc>
                </a:pPr>
                <a:endParaRPr/>
              </a:p>
              <a:p>
                <a:pPr algn="ctr">
                  <a:lnSpc>
                    <a:spcPts val="1680"/>
                  </a:lnSpc>
                </a:pPr>
                <a:endParaRPr/>
              </a:p>
              <a:p>
                <a:pPr algn="ctr">
                  <a:lnSpc>
                    <a:spcPts val="1680"/>
                  </a:lnSpc>
                </a:pPr>
                <a:endParaRPr/>
              </a:p>
            </p:txBody>
          </p:sp>
        </p:grpSp>
        <p:grpSp>
          <p:nvGrpSpPr>
            <p:cNvPr id="12" name="Group 12"/>
            <p:cNvGrpSpPr/>
            <p:nvPr/>
          </p:nvGrpSpPr>
          <p:grpSpPr>
            <a:xfrm>
              <a:off x="172035" y="1431844"/>
              <a:ext cx="9038670" cy="761007"/>
              <a:chOff x="0" y="0"/>
              <a:chExt cx="2438285" cy="205290"/>
            </a:xfrm>
          </p:grpSpPr>
          <p:sp>
            <p:nvSpPr>
              <p:cNvPr id="13" name="Freeform 13"/>
              <p:cNvSpPr/>
              <p:nvPr/>
            </p:nvSpPr>
            <p:spPr>
              <a:xfrm>
                <a:off x="0" y="0"/>
                <a:ext cx="2438285" cy="205290"/>
              </a:xfrm>
              <a:custGeom>
                <a:avLst/>
                <a:gdLst/>
                <a:ahLst/>
                <a:cxnLst/>
                <a:rect l="l" t="t" r="r" b="b"/>
                <a:pathLst>
                  <a:path w="2438285" h="205290">
                    <a:moveTo>
                      <a:pt x="0" y="0"/>
                    </a:moveTo>
                    <a:lnTo>
                      <a:pt x="2438285" y="0"/>
                    </a:lnTo>
                    <a:lnTo>
                      <a:pt x="2438285" y="205290"/>
                    </a:lnTo>
                    <a:lnTo>
                      <a:pt x="0" y="205290"/>
                    </a:lnTo>
                    <a:close/>
                  </a:path>
                </a:pathLst>
              </a:custGeom>
              <a:solidFill>
                <a:srgbClr val="FFFFFF"/>
              </a:solidFill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14" name="TextBox 14"/>
              <p:cNvSpPr txBox="1"/>
              <p:nvPr/>
            </p:nvSpPr>
            <p:spPr>
              <a:xfrm>
                <a:off x="0" y="-28575"/>
                <a:ext cx="2438285" cy="233865"/>
              </a:xfrm>
              <a:prstGeom prst="rect">
                <a:avLst/>
              </a:prstGeom>
            </p:spPr>
            <p:txBody>
              <a:bodyPr lIns="50616" tIns="50616" rIns="50616" bIns="50616" rtlCol="0" anchor="ctr"/>
              <a:lstStyle/>
              <a:p>
                <a:pPr algn="ctr">
                  <a:lnSpc>
                    <a:spcPts val="1680"/>
                  </a:lnSpc>
                </a:pPr>
                <a:endParaRPr/>
              </a:p>
            </p:txBody>
          </p:sp>
        </p:grpSp>
        <p:sp>
          <p:nvSpPr>
            <p:cNvPr id="15" name="TextBox 15"/>
            <p:cNvSpPr txBox="1"/>
            <p:nvPr/>
          </p:nvSpPr>
          <p:spPr>
            <a:xfrm>
              <a:off x="0" y="317742"/>
              <a:ext cx="7067974" cy="613198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3920"/>
                </a:lnSpc>
              </a:pPr>
              <a:r>
                <a:rPr lang="en-US" sz="2800">
                  <a:solidFill>
                    <a:srgbClr val="FFFFFF"/>
                  </a:solidFill>
                  <a:latin typeface="Lexend Deca Medium"/>
                  <a:ea typeface="Lexend Deca Medium"/>
                  <a:cs typeface="Lexend Deca Medium"/>
                  <a:sym typeface="Lexend Deca"/>
                </a:rPr>
                <a:t>Die Bildschirmtastatur (4)</a:t>
              </a:r>
            </a:p>
          </p:txBody>
        </p:sp>
        <p:grpSp>
          <p:nvGrpSpPr>
            <p:cNvPr id="16" name="Group 16"/>
            <p:cNvGrpSpPr/>
            <p:nvPr/>
          </p:nvGrpSpPr>
          <p:grpSpPr>
            <a:xfrm>
              <a:off x="1105837" y="5175931"/>
              <a:ext cx="366886" cy="366979"/>
              <a:chOff x="0" y="0"/>
              <a:chExt cx="88141" cy="88163"/>
            </a:xfrm>
          </p:grpSpPr>
          <p:sp>
            <p:nvSpPr>
              <p:cNvPr id="17" name="Freeform 17"/>
              <p:cNvSpPr/>
              <p:nvPr/>
            </p:nvSpPr>
            <p:spPr>
              <a:xfrm>
                <a:off x="0" y="0"/>
                <a:ext cx="88141" cy="88163"/>
              </a:xfrm>
              <a:custGeom>
                <a:avLst/>
                <a:gdLst/>
                <a:ahLst/>
                <a:cxnLst/>
                <a:rect l="l" t="t" r="r" b="b"/>
                <a:pathLst>
                  <a:path w="88141" h="88163">
                    <a:moveTo>
                      <a:pt x="44071" y="0"/>
                    </a:moveTo>
                    <a:lnTo>
                      <a:pt x="44071" y="0"/>
                    </a:lnTo>
                    <a:cubicBezTo>
                      <a:pt x="68410" y="0"/>
                      <a:pt x="88141" y="19731"/>
                      <a:pt x="88141" y="44071"/>
                    </a:cubicBezTo>
                    <a:lnTo>
                      <a:pt x="88141" y="44093"/>
                    </a:lnTo>
                    <a:cubicBezTo>
                      <a:pt x="88141" y="68432"/>
                      <a:pt x="68410" y="88163"/>
                      <a:pt x="44071" y="88163"/>
                    </a:cubicBezTo>
                    <a:lnTo>
                      <a:pt x="44071" y="88163"/>
                    </a:lnTo>
                    <a:cubicBezTo>
                      <a:pt x="19731" y="88163"/>
                      <a:pt x="0" y="68432"/>
                      <a:pt x="0" y="44093"/>
                    </a:cubicBezTo>
                    <a:lnTo>
                      <a:pt x="0" y="44071"/>
                    </a:lnTo>
                    <a:cubicBezTo>
                      <a:pt x="0" y="19731"/>
                      <a:pt x="19731" y="0"/>
                      <a:pt x="44071" y="0"/>
                    </a:cubicBezTo>
                    <a:close/>
                  </a:path>
                </a:pathLst>
              </a:custGeom>
              <a:solidFill>
                <a:srgbClr val="EFEFEF"/>
              </a:solidFill>
              <a:ln w="19050" cap="sq">
                <a:solidFill>
                  <a:srgbClr val="000000"/>
                </a:solidFill>
                <a:prstDash val="solid"/>
                <a:miter/>
              </a:ln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18" name="TextBox 18"/>
              <p:cNvSpPr txBox="1"/>
              <p:nvPr/>
            </p:nvSpPr>
            <p:spPr>
              <a:xfrm>
                <a:off x="0" y="-9525"/>
                <a:ext cx="88141" cy="97688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1220"/>
                  </a:lnSpc>
                </a:pPr>
                <a:endParaRPr/>
              </a:p>
            </p:txBody>
          </p:sp>
        </p:grpSp>
        <p:grpSp>
          <p:nvGrpSpPr>
            <p:cNvPr id="19" name="Group 19"/>
            <p:cNvGrpSpPr/>
            <p:nvPr/>
          </p:nvGrpSpPr>
          <p:grpSpPr>
            <a:xfrm>
              <a:off x="7780543" y="5175931"/>
              <a:ext cx="366886" cy="366979"/>
              <a:chOff x="0" y="0"/>
              <a:chExt cx="88141" cy="88163"/>
            </a:xfrm>
          </p:grpSpPr>
          <p:sp>
            <p:nvSpPr>
              <p:cNvPr id="20" name="Freeform 20"/>
              <p:cNvSpPr/>
              <p:nvPr/>
            </p:nvSpPr>
            <p:spPr>
              <a:xfrm>
                <a:off x="0" y="0"/>
                <a:ext cx="88141" cy="88163"/>
              </a:xfrm>
              <a:custGeom>
                <a:avLst/>
                <a:gdLst/>
                <a:ahLst/>
                <a:cxnLst/>
                <a:rect l="l" t="t" r="r" b="b"/>
                <a:pathLst>
                  <a:path w="88141" h="88163">
                    <a:moveTo>
                      <a:pt x="44071" y="0"/>
                    </a:moveTo>
                    <a:lnTo>
                      <a:pt x="44071" y="0"/>
                    </a:lnTo>
                    <a:cubicBezTo>
                      <a:pt x="68410" y="0"/>
                      <a:pt x="88141" y="19731"/>
                      <a:pt x="88141" y="44071"/>
                    </a:cubicBezTo>
                    <a:lnTo>
                      <a:pt x="88141" y="44093"/>
                    </a:lnTo>
                    <a:cubicBezTo>
                      <a:pt x="88141" y="68432"/>
                      <a:pt x="68410" y="88163"/>
                      <a:pt x="44071" y="88163"/>
                    </a:cubicBezTo>
                    <a:lnTo>
                      <a:pt x="44071" y="88163"/>
                    </a:lnTo>
                    <a:cubicBezTo>
                      <a:pt x="19731" y="88163"/>
                      <a:pt x="0" y="68432"/>
                      <a:pt x="0" y="44093"/>
                    </a:cubicBezTo>
                    <a:lnTo>
                      <a:pt x="0" y="44071"/>
                    </a:lnTo>
                    <a:cubicBezTo>
                      <a:pt x="0" y="19731"/>
                      <a:pt x="19731" y="0"/>
                      <a:pt x="44071" y="0"/>
                    </a:cubicBezTo>
                    <a:close/>
                  </a:path>
                </a:pathLst>
              </a:custGeom>
              <a:solidFill>
                <a:srgbClr val="EFEFEF"/>
              </a:solidFill>
              <a:ln w="19050" cap="sq">
                <a:solidFill>
                  <a:srgbClr val="000000"/>
                </a:solidFill>
                <a:prstDash val="solid"/>
                <a:miter/>
              </a:ln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21" name="TextBox 21"/>
              <p:cNvSpPr txBox="1"/>
              <p:nvPr/>
            </p:nvSpPr>
            <p:spPr>
              <a:xfrm>
                <a:off x="0" y="-9525"/>
                <a:ext cx="88141" cy="97688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1220"/>
                  </a:lnSpc>
                </a:pPr>
                <a:endParaRPr/>
              </a:p>
            </p:txBody>
          </p:sp>
        </p:grpSp>
        <p:grpSp>
          <p:nvGrpSpPr>
            <p:cNvPr id="22" name="Group 22"/>
            <p:cNvGrpSpPr/>
            <p:nvPr/>
          </p:nvGrpSpPr>
          <p:grpSpPr>
            <a:xfrm>
              <a:off x="7789222" y="4688651"/>
              <a:ext cx="366886" cy="366979"/>
              <a:chOff x="0" y="0"/>
              <a:chExt cx="88141" cy="88163"/>
            </a:xfrm>
          </p:grpSpPr>
          <p:sp>
            <p:nvSpPr>
              <p:cNvPr id="23" name="Freeform 23"/>
              <p:cNvSpPr/>
              <p:nvPr/>
            </p:nvSpPr>
            <p:spPr>
              <a:xfrm>
                <a:off x="0" y="0"/>
                <a:ext cx="88141" cy="88163"/>
              </a:xfrm>
              <a:custGeom>
                <a:avLst/>
                <a:gdLst/>
                <a:ahLst/>
                <a:cxnLst/>
                <a:rect l="l" t="t" r="r" b="b"/>
                <a:pathLst>
                  <a:path w="88141" h="88163">
                    <a:moveTo>
                      <a:pt x="44071" y="0"/>
                    </a:moveTo>
                    <a:lnTo>
                      <a:pt x="44071" y="0"/>
                    </a:lnTo>
                    <a:cubicBezTo>
                      <a:pt x="68410" y="0"/>
                      <a:pt x="88141" y="19731"/>
                      <a:pt x="88141" y="44071"/>
                    </a:cubicBezTo>
                    <a:lnTo>
                      <a:pt x="88141" y="44093"/>
                    </a:lnTo>
                    <a:cubicBezTo>
                      <a:pt x="88141" y="68432"/>
                      <a:pt x="68410" y="88163"/>
                      <a:pt x="44071" y="88163"/>
                    </a:cubicBezTo>
                    <a:lnTo>
                      <a:pt x="44071" y="88163"/>
                    </a:lnTo>
                    <a:cubicBezTo>
                      <a:pt x="19731" y="88163"/>
                      <a:pt x="0" y="68432"/>
                      <a:pt x="0" y="44093"/>
                    </a:cubicBezTo>
                    <a:lnTo>
                      <a:pt x="0" y="44071"/>
                    </a:lnTo>
                    <a:cubicBezTo>
                      <a:pt x="0" y="19731"/>
                      <a:pt x="19731" y="0"/>
                      <a:pt x="44071" y="0"/>
                    </a:cubicBezTo>
                    <a:close/>
                  </a:path>
                </a:pathLst>
              </a:custGeom>
              <a:solidFill>
                <a:srgbClr val="EFEFEF"/>
              </a:solidFill>
              <a:ln w="19050" cap="sq">
                <a:solidFill>
                  <a:srgbClr val="000000"/>
                </a:solidFill>
                <a:prstDash val="solid"/>
                <a:miter/>
              </a:ln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24" name="TextBox 24"/>
              <p:cNvSpPr txBox="1"/>
              <p:nvPr/>
            </p:nvSpPr>
            <p:spPr>
              <a:xfrm>
                <a:off x="0" y="-9525"/>
                <a:ext cx="88141" cy="97688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1220"/>
                  </a:lnSpc>
                </a:pPr>
                <a:endParaRPr/>
              </a:p>
            </p:txBody>
          </p:sp>
        </p:grpSp>
        <p:grpSp>
          <p:nvGrpSpPr>
            <p:cNvPr id="25" name="Group 25"/>
            <p:cNvGrpSpPr/>
            <p:nvPr/>
          </p:nvGrpSpPr>
          <p:grpSpPr>
            <a:xfrm>
              <a:off x="7789222" y="4196978"/>
              <a:ext cx="366886" cy="366979"/>
              <a:chOff x="0" y="0"/>
              <a:chExt cx="88141" cy="88163"/>
            </a:xfrm>
          </p:grpSpPr>
          <p:sp>
            <p:nvSpPr>
              <p:cNvPr id="26" name="Freeform 26"/>
              <p:cNvSpPr/>
              <p:nvPr/>
            </p:nvSpPr>
            <p:spPr>
              <a:xfrm>
                <a:off x="0" y="0"/>
                <a:ext cx="88141" cy="88163"/>
              </a:xfrm>
              <a:custGeom>
                <a:avLst/>
                <a:gdLst/>
                <a:ahLst/>
                <a:cxnLst/>
                <a:rect l="l" t="t" r="r" b="b"/>
                <a:pathLst>
                  <a:path w="88141" h="88163">
                    <a:moveTo>
                      <a:pt x="44071" y="0"/>
                    </a:moveTo>
                    <a:lnTo>
                      <a:pt x="44071" y="0"/>
                    </a:lnTo>
                    <a:cubicBezTo>
                      <a:pt x="68410" y="0"/>
                      <a:pt x="88141" y="19731"/>
                      <a:pt x="88141" y="44071"/>
                    </a:cubicBezTo>
                    <a:lnTo>
                      <a:pt x="88141" y="44093"/>
                    </a:lnTo>
                    <a:cubicBezTo>
                      <a:pt x="88141" y="68432"/>
                      <a:pt x="68410" y="88163"/>
                      <a:pt x="44071" y="88163"/>
                    </a:cubicBezTo>
                    <a:lnTo>
                      <a:pt x="44071" y="88163"/>
                    </a:lnTo>
                    <a:cubicBezTo>
                      <a:pt x="19731" y="88163"/>
                      <a:pt x="0" y="68432"/>
                      <a:pt x="0" y="44093"/>
                    </a:cubicBezTo>
                    <a:lnTo>
                      <a:pt x="0" y="44071"/>
                    </a:lnTo>
                    <a:cubicBezTo>
                      <a:pt x="0" y="19731"/>
                      <a:pt x="19731" y="0"/>
                      <a:pt x="44071" y="0"/>
                    </a:cubicBezTo>
                    <a:close/>
                  </a:path>
                </a:pathLst>
              </a:custGeom>
              <a:solidFill>
                <a:srgbClr val="EFEFEF"/>
              </a:solidFill>
              <a:ln w="19050" cap="sq">
                <a:solidFill>
                  <a:srgbClr val="000000"/>
                </a:solidFill>
                <a:prstDash val="solid"/>
                <a:miter/>
              </a:ln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27" name="TextBox 27"/>
              <p:cNvSpPr txBox="1"/>
              <p:nvPr/>
            </p:nvSpPr>
            <p:spPr>
              <a:xfrm>
                <a:off x="0" y="-9525"/>
                <a:ext cx="88141" cy="97688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1220"/>
                  </a:lnSpc>
                </a:pPr>
                <a:endParaRPr/>
              </a:p>
            </p:txBody>
          </p:sp>
        </p:grpSp>
        <p:grpSp>
          <p:nvGrpSpPr>
            <p:cNvPr id="28" name="Group 28"/>
            <p:cNvGrpSpPr/>
            <p:nvPr/>
          </p:nvGrpSpPr>
          <p:grpSpPr>
            <a:xfrm>
              <a:off x="4459516" y="6078926"/>
              <a:ext cx="366886" cy="366979"/>
              <a:chOff x="0" y="0"/>
              <a:chExt cx="88141" cy="88163"/>
            </a:xfrm>
          </p:grpSpPr>
          <p:sp>
            <p:nvSpPr>
              <p:cNvPr id="29" name="Freeform 29"/>
              <p:cNvSpPr/>
              <p:nvPr/>
            </p:nvSpPr>
            <p:spPr>
              <a:xfrm>
                <a:off x="0" y="0"/>
                <a:ext cx="88141" cy="88163"/>
              </a:xfrm>
              <a:custGeom>
                <a:avLst/>
                <a:gdLst/>
                <a:ahLst/>
                <a:cxnLst/>
                <a:rect l="l" t="t" r="r" b="b"/>
                <a:pathLst>
                  <a:path w="88141" h="88163">
                    <a:moveTo>
                      <a:pt x="44071" y="0"/>
                    </a:moveTo>
                    <a:lnTo>
                      <a:pt x="44071" y="0"/>
                    </a:lnTo>
                    <a:cubicBezTo>
                      <a:pt x="68410" y="0"/>
                      <a:pt x="88141" y="19731"/>
                      <a:pt x="88141" y="44071"/>
                    </a:cubicBezTo>
                    <a:lnTo>
                      <a:pt x="88141" y="44093"/>
                    </a:lnTo>
                    <a:cubicBezTo>
                      <a:pt x="88141" y="68432"/>
                      <a:pt x="68410" y="88163"/>
                      <a:pt x="44071" y="88163"/>
                    </a:cubicBezTo>
                    <a:lnTo>
                      <a:pt x="44071" y="88163"/>
                    </a:lnTo>
                    <a:cubicBezTo>
                      <a:pt x="19731" y="88163"/>
                      <a:pt x="0" y="68432"/>
                      <a:pt x="0" y="44093"/>
                    </a:cubicBezTo>
                    <a:lnTo>
                      <a:pt x="0" y="44071"/>
                    </a:lnTo>
                    <a:cubicBezTo>
                      <a:pt x="0" y="19731"/>
                      <a:pt x="19731" y="0"/>
                      <a:pt x="44071" y="0"/>
                    </a:cubicBezTo>
                    <a:close/>
                  </a:path>
                </a:pathLst>
              </a:custGeom>
              <a:solidFill>
                <a:srgbClr val="EFEFEF"/>
              </a:solidFill>
              <a:ln w="19050" cap="sq">
                <a:solidFill>
                  <a:srgbClr val="000000"/>
                </a:solidFill>
                <a:prstDash val="solid"/>
                <a:miter/>
              </a:ln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30" name="TextBox 30"/>
              <p:cNvSpPr txBox="1"/>
              <p:nvPr/>
            </p:nvSpPr>
            <p:spPr>
              <a:xfrm>
                <a:off x="0" y="-9525"/>
                <a:ext cx="88141" cy="97688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1220"/>
                  </a:lnSpc>
                </a:pPr>
                <a:endParaRPr/>
              </a:p>
            </p:txBody>
          </p:sp>
        </p:grpSp>
        <p:sp>
          <p:nvSpPr>
            <p:cNvPr id="31" name="TextBox 31"/>
            <p:cNvSpPr txBox="1"/>
            <p:nvPr/>
          </p:nvSpPr>
          <p:spPr>
            <a:xfrm>
              <a:off x="7870762" y="4241428"/>
              <a:ext cx="203808" cy="284471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1637"/>
                </a:lnSpc>
                <a:spcBef>
                  <a:spcPct val="0"/>
                </a:spcBef>
              </a:pPr>
              <a:r>
                <a:rPr lang="en-US" sz="1342">
                  <a:solidFill>
                    <a:srgbClr val="000000"/>
                  </a:solidFill>
                  <a:latin typeface="Poppins"/>
                  <a:ea typeface="Poppins"/>
                  <a:cs typeface="Poppins"/>
                  <a:sym typeface="Poppins"/>
                </a:rPr>
                <a:t>4 </a:t>
              </a:r>
            </a:p>
          </p:txBody>
        </p:sp>
        <p:sp>
          <p:nvSpPr>
            <p:cNvPr id="32" name="TextBox 32"/>
            <p:cNvSpPr txBox="1"/>
            <p:nvPr/>
          </p:nvSpPr>
          <p:spPr>
            <a:xfrm>
              <a:off x="4576133" y="6136076"/>
              <a:ext cx="133652" cy="284471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1637"/>
                </a:lnSpc>
                <a:spcBef>
                  <a:spcPct val="0"/>
                </a:spcBef>
              </a:pPr>
              <a:r>
                <a:rPr lang="en-US" sz="1342">
                  <a:solidFill>
                    <a:srgbClr val="000000"/>
                  </a:solidFill>
                  <a:latin typeface="Poppins"/>
                  <a:ea typeface="Poppins"/>
                  <a:cs typeface="Poppins"/>
                  <a:sym typeface="Poppins"/>
                </a:rPr>
                <a:t>1 </a:t>
              </a:r>
            </a:p>
          </p:txBody>
        </p:sp>
        <p:sp>
          <p:nvSpPr>
            <p:cNvPr id="33" name="TextBox 33"/>
            <p:cNvSpPr txBox="1"/>
            <p:nvPr/>
          </p:nvSpPr>
          <p:spPr>
            <a:xfrm>
              <a:off x="7897503" y="5207660"/>
              <a:ext cx="191597" cy="284471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1637"/>
                </a:lnSpc>
                <a:spcBef>
                  <a:spcPct val="0"/>
                </a:spcBef>
              </a:pPr>
              <a:r>
                <a:rPr lang="en-US" sz="1342">
                  <a:solidFill>
                    <a:srgbClr val="000000"/>
                  </a:solidFill>
                  <a:latin typeface="Poppins"/>
                  <a:ea typeface="Poppins"/>
                  <a:cs typeface="Poppins"/>
                  <a:sym typeface="Poppins"/>
                </a:rPr>
                <a:t>2 </a:t>
              </a:r>
            </a:p>
          </p:txBody>
        </p:sp>
        <p:sp>
          <p:nvSpPr>
            <p:cNvPr id="34" name="TextBox 34"/>
            <p:cNvSpPr txBox="1"/>
            <p:nvPr/>
          </p:nvSpPr>
          <p:spPr>
            <a:xfrm>
              <a:off x="1211036" y="5207660"/>
              <a:ext cx="191597" cy="284471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1637"/>
                </a:lnSpc>
                <a:spcBef>
                  <a:spcPct val="0"/>
                </a:spcBef>
              </a:pPr>
              <a:r>
                <a:rPr lang="en-US" sz="1342">
                  <a:solidFill>
                    <a:srgbClr val="000000"/>
                  </a:solidFill>
                  <a:latin typeface="Poppins"/>
                  <a:ea typeface="Poppins"/>
                  <a:cs typeface="Poppins"/>
                  <a:sym typeface="Poppins"/>
                </a:rPr>
                <a:t>2 </a:t>
              </a:r>
            </a:p>
          </p:txBody>
        </p:sp>
        <p:sp>
          <p:nvSpPr>
            <p:cNvPr id="35" name="TextBox 35"/>
            <p:cNvSpPr txBox="1"/>
            <p:nvPr/>
          </p:nvSpPr>
          <p:spPr>
            <a:xfrm>
              <a:off x="7897503" y="4720380"/>
              <a:ext cx="194705" cy="284471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1637"/>
                </a:lnSpc>
                <a:spcBef>
                  <a:spcPct val="0"/>
                </a:spcBef>
              </a:pPr>
              <a:r>
                <a:rPr lang="en-US" sz="1342">
                  <a:solidFill>
                    <a:srgbClr val="000000"/>
                  </a:solidFill>
                  <a:latin typeface="Poppins"/>
                  <a:ea typeface="Poppins"/>
                  <a:cs typeface="Poppins"/>
                  <a:sym typeface="Poppins"/>
                </a:rPr>
                <a:t>3 </a:t>
              </a:r>
            </a:p>
          </p:txBody>
        </p:sp>
        <p:sp>
          <p:nvSpPr>
            <p:cNvPr id="36" name="TextBox 36"/>
            <p:cNvSpPr txBox="1"/>
            <p:nvPr/>
          </p:nvSpPr>
          <p:spPr>
            <a:xfrm>
              <a:off x="3062888" y="2652090"/>
              <a:ext cx="1692650" cy="330412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1960"/>
                </a:lnSpc>
              </a:pPr>
              <a:r>
                <a:rPr lang="en-US" sz="1400">
                  <a:solidFill>
                    <a:srgbClr val="000000"/>
                  </a:solidFill>
                  <a:latin typeface="Poppins"/>
                  <a:ea typeface="Poppins"/>
                  <a:cs typeface="Poppins"/>
                  <a:sym typeface="Poppins"/>
                </a:rPr>
                <a:t>Leertaste</a:t>
              </a:r>
            </a:p>
          </p:txBody>
        </p:sp>
        <p:sp>
          <p:nvSpPr>
            <p:cNvPr id="37" name="TextBox 37"/>
            <p:cNvSpPr txBox="1"/>
            <p:nvPr/>
          </p:nvSpPr>
          <p:spPr>
            <a:xfrm>
              <a:off x="460930" y="2485523"/>
              <a:ext cx="2297955" cy="660612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1960"/>
                </a:lnSpc>
              </a:pPr>
              <a:r>
                <a:rPr lang="en-US" sz="1400">
                  <a:solidFill>
                    <a:srgbClr val="000000"/>
                  </a:solidFill>
                  <a:latin typeface="Poppins"/>
                  <a:ea typeface="Poppins"/>
                  <a:cs typeface="Poppins"/>
                  <a:sym typeface="Poppins"/>
                </a:rPr>
                <a:t>Taste für</a:t>
              </a:r>
            </a:p>
            <a:p>
              <a:pPr algn="ctr">
                <a:lnSpc>
                  <a:spcPts val="1960"/>
                </a:lnSpc>
              </a:pPr>
              <a:r>
                <a:rPr lang="en-US" sz="1400">
                  <a:solidFill>
                    <a:srgbClr val="000000"/>
                  </a:solidFill>
                  <a:latin typeface="Poppins"/>
                  <a:ea typeface="Poppins"/>
                  <a:cs typeface="Poppins"/>
                  <a:sym typeface="Poppins"/>
                </a:rPr>
                <a:t>groß und klein</a:t>
              </a:r>
            </a:p>
          </p:txBody>
        </p:sp>
        <p:sp>
          <p:nvSpPr>
            <p:cNvPr id="38" name="TextBox 38"/>
            <p:cNvSpPr txBox="1"/>
            <p:nvPr/>
          </p:nvSpPr>
          <p:spPr>
            <a:xfrm>
              <a:off x="4949146" y="2674484"/>
              <a:ext cx="2118827" cy="330412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1960"/>
                </a:lnSpc>
              </a:pPr>
              <a:r>
                <a:rPr lang="en-US" sz="1400">
                  <a:solidFill>
                    <a:srgbClr val="000000"/>
                  </a:solidFill>
                  <a:latin typeface="Poppins"/>
                  <a:ea typeface="Poppins"/>
                  <a:cs typeface="Poppins"/>
                  <a:sym typeface="Poppins"/>
                </a:rPr>
                <a:t>Eingabetaste</a:t>
              </a:r>
            </a:p>
          </p:txBody>
        </p:sp>
        <p:sp>
          <p:nvSpPr>
            <p:cNvPr id="39" name="TextBox 39"/>
            <p:cNvSpPr txBox="1"/>
            <p:nvPr/>
          </p:nvSpPr>
          <p:spPr>
            <a:xfrm>
              <a:off x="7322026" y="2650623"/>
              <a:ext cx="1692650" cy="330412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1960"/>
                </a:lnSpc>
              </a:pPr>
              <a:r>
                <a:rPr lang="en-US" sz="1400">
                  <a:solidFill>
                    <a:srgbClr val="000000"/>
                  </a:solidFill>
                  <a:latin typeface="Poppins"/>
                  <a:ea typeface="Poppins"/>
                  <a:cs typeface="Poppins"/>
                  <a:sym typeface="Poppins"/>
                </a:rPr>
                <a:t>Löschtaste</a:t>
              </a:r>
            </a:p>
          </p:txBody>
        </p:sp>
        <p:sp>
          <p:nvSpPr>
            <p:cNvPr id="40" name="TextBox 40"/>
            <p:cNvSpPr txBox="1"/>
            <p:nvPr/>
          </p:nvSpPr>
          <p:spPr>
            <a:xfrm>
              <a:off x="914240" y="1623329"/>
              <a:ext cx="4826266" cy="330412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l">
                <a:lnSpc>
                  <a:spcPts val="1960"/>
                </a:lnSpc>
                <a:spcBef>
                  <a:spcPct val="0"/>
                </a:spcBef>
              </a:pPr>
              <a:r>
                <a:rPr lang="en-US" sz="1400">
                  <a:solidFill>
                    <a:srgbClr val="000000"/>
                  </a:solidFill>
                  <a:latin typeface="Poppins"/>
                  <a:ea typeface="Poppins"/>
                  <a:cs typeface="Poppins"/>
                  <a:sym typeface="Poppins"/>
                </a:rPr>
                <a:t>Findest du diese Tasten? Verbinde.</a:t>
              </a:r>
            </a:p>
          </p:txBody>
        </p:sp>
        <p:sp>
          <p:nvSpPr>
            <p:cNvPr id="41" name="Freeform 41"/>
            <p:cNvSpPr/>
            <p:nvPr/>
          </p:nvSpPr>
          <p:spPr>
            <a:xfrm>
              <a:off x="341819" y="1594737"/>
              <a:ext cx="361234" cy="435221"/>
            </a:xfrm>
            <a:custGeom>
              <a:avLst/>
              <a:gdLst/>
              <a:ahLst/>
              <a:cxnLst/>
              <a:rect l="l" t="t" r="r" b="b"/>
              <a:pathLst>
                <a:path w="361234" h="435221">
                  <a:moveTo>
                    <a:pt x="0" y="0"/>
                  </a:moveTo>
                  <a:lnTo>
                    <a:pt x="361234" y="0"/>
                  </a:lnTo>
                  <a:lnTo>
                    <a:pt x="361234" y="435221"/>
                  </a:lnTo>
                  <a:lnTo>
                    <a:pt x="0" y="43522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3"/>
              <a:stretch>
                <a:fillRect/>
              </a:stretch>
            </a:blipFill>
          </p:spPr>
          <p:txBody>
            <a:bodyPr/>
            <a:lstStyle/>
            <a:p>
              <a:endParaRPr lang="de-DE"/>
            </a:p>
          </p:txBody>
        </p:sp>
        <p:grpSp>
          <p:nvGrpSpPr>
            <p:cNvPr id="42" name="Group 42"/>
            <p:cNvGrpSpPr/>
            <p:nvPr/>
          </p:nvGrpSpPr>
          <p:grpSpPr>
            <a:xfrm>
              <a:off x="621169" y="2533148"/>
              <a:ext cx="1984519" cy="669068"/>
              <a:chOff x="0" y="0"/>
              <a:chExt cx="525628" cy="177212"/>
            </a:xfrm>
          </p:grpSpPr>
          <p:sp>
            <p:nvSpPr>
              <p:cNvPr id="43" name="Freeform 43"/>
              <p:cNvSpPr/>
              <p:nvPr/>
            </p:nvSpPr>
            <p:spPr>
              <a:xfrm>
                <a:off x="0" y="0"/>
                <a:ext cx="525628" cy="177212"/>
              </a:xfrm>
              <a:custGeom>
                <a:avLst/>
                <a:gdLst/>
                <a:ahLst/>
                <a:cxnLst/>
                <a:rect l="l" t="t" r="r" b="b"/>
                <a:pathLst>
                  <a:path w="525628" h="177212">
                    <a:moveTo>
                      <a:pt x="88606" y="0"/>
                    </a:moveTo>
                    <a:lnTo>
                      <a:pt x="437022" y="0"/>
                    </a:lnTo>
                    <a:cubicBezTo>
                      <a:pt x="460522" y="0"/>
                      <a:pt x="483059" y="9335"/>
                      <a:pt x="499676" y="25952"/>
                    </a:cubicBezTo>
                    <a:cubicBezTo>
                      <a:pt x="516293" y="42569"/>
                      <a:pt x="525628" y="65106"/>
                      <a:pt x="525628" y="88606"/>
                    </a:cubicBezTo>
                    <a:lnTo>
                      <a:pt x="525628" y="88606"/>
                    </a:lnTo>
                    <a:cubicBezTo>
                      <a:pt x="525628" y="112106"/>
                      <a:pt x="516293" y="134643"/>
                      <a:pt x="499676" y="151260"/>
                    </a:cubicBezTo>
                    <a:cubicBezTo>
                      <a:pt x="483059" y="167877"/>
                      <a:pt x="460522" y="177212"/>
                      <a:pt x="437022" y="177212"/>
                    </a:cubicBezTo>
                    <a:lnTo>
                      <a:pt x="88606" y="177212"/>
                    </a:lnTo>
                    <a:cubicBezTo>
                      <a:pt x="65106" y="177212"/>
                      <a:pt x="42569" y="167877"/>
                      <a:pt x="25952" y="151260"/>
                    </a:cubicBezTo>
                    <a:cubicBezTo>
                      <a:pt x="9335" y="134643"/>
                      <a:pt x="0" y="112106"/>
                      <a:pt x="0" y="88606"/>
                    </a:cubicBezTo>
                    <a:lnTo>
                      <a:pt x="0" y="88606"/>
                    </a:lnTo>
                    <a:cubicBezTo>
                      <a:pt x="0" y="65106"/>
                      <a:pt x="9335" y="42569"/>
                      <a:pt x="25952" y="25952"/>
                    </a:cubicBezTo>
                    <a:cubicBezTo>
                      <a:pt x="42569" y="9335"/>
                      <a:pt x="65106" y="0"/>
                      <a:pt x="88606" y="0"/>
                    </a:cubicBezTo>
                    <a:close/>
                  </a:path>
                </a:pathLst>
              </a:custGeom>
              <a:ln w="9525" cap="sq">
                <a:solidFill>
                  <a:srgbClr val="000000"/>
                </a:solidFill>
                <a:prstDash val="solid"/>
                <a:miter/>
              </a:ln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44" name="TextBox 44"/>
              <p:cNvSpPr txBox="1"/>
              <p:nvPr/>
            </p:nvSpPr>
            <p:spPr>
              <a:xfrm>
                <a:off x="0" y="-47625"/>
                <a:ext cx="525628" cy="224837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1960"/>
                  </a:lnSpc>
                </a:pPr>
                <a:endParaRPr/>
              </a:p>
            </p:txBody>
          </p:sp>
        </p:grpSp>
        <p:grpSp>
          <p:nvGrpSpPr>
            <p:cNvPr id="45" name="Group 45"/>
            <p:cNvGrpSpPr/>
            <p:nvPr/>
          </p:nvGrpSpPr>
          <p:grpSpPr>
            <a:xfrm>
              <a:off x="3164155" y="2524790"/>
              <a:ext cx="1467492" cy="677425"/>
              <a:chOff x="0" y="0"/>
              <a:chExt cx="388686" cy="179426"/>
            </a:xfrm>
          </p:grpSpPr>
          <p:sp>
            <p:nvSpPr>
              <p:cNvPr id="46" name="Freeform 46"/>
              <p:cNvSpPr/>
              <p:nvPr/>
            </p:nvSpPr>
            <p:spPr>
              <a:xfrm>
                <a:off x="0" y="0"/>
                <a:ext cx="388686" cy="179426"/>
              </a:xfrm>
              <a:custGeom>
                <a:avLst/>
                <a:gdLst/>
                <a:ahLst/>
                <a:cxnLst/>
                <a:rect l="l" t="t" r="r" b="b"/>
                <a:pathLst>
                  <a:path w="388686" h="179426">
                    <a:moveTo>
                      <a:pt x="89713" y="0"/>
                    </a:moveTo>
                    <a:lnTo>
                      <a:pt x="298973" y="0"/>
                    </a:lnTo>
                    <a:cubicBezTo>
                      <a:pt x="348520" y="0"/>
                      <a:pt x="388686" y="40166"/>
                      <a:pt x="388686" y="89713"/>
                    </a:cubicBezTo>
                    <a:lnTo>
                      <a:pt x="388686" y="89713"/>
                    </a:lnTo>
                    <a:cubicBezTo>
                      <a:pt x="388686" y="113506"/>
                      <a:pt x="379234" y="136325"/>
                      <a:pt x="362410" y="153149"/>
                    </a:cubicBezTo>
                    <a:cubicBezTo>
                      <a:pt x="345585" y="169974"/>
                      <a:pt x="322766" y="179426"/>
                      <a:pt x="298973" y="179426"/>
                    </a:cubicBezTo>
                    <a:lnTo>
                      <a:pt x="89713" y="179426"/>
                    </a:lnTo>
                    <a:cubicBezTo>
                      <a:pt x="65920" y="179426"/>
                      <a:pt x="43101" y="169974"/>
                      <a:pt x="26276" y="153149"/>
                    </a:cubicBezTo>
                    <a:cubicBezTo>
                      <a:pt x="9452" y="136325"/>
                      <a:pt x="0" y="113506"/>
                      <a:pt x="0" y="89713"/>
                    </a:cubicBezTo>
                    <a:lnTo>
                      <a:pt x="0" y="89713"/>
                    </a:lnTo>
                    <a:cubicBezTo>
                      <a:pt x="0" y="65920"/>
                      <a:pt x="9452" y="43101"/>
                      <a:pt x="26276" y="26276"/>
                    </a:cubicBezTo>
                    <a:cubicBezTo>
                      <a:pt x="43101" y="9452"/>
                      <a:pt x="65920" y="0"/>
                      <a:pt x="89713" y="0"/>
                    </a:cubicBezTo>
                    <a:close/>
                  </a:path>
                </a:pathLst>
              </a:custGeom>
              <a:ln w="9525" cap="sq">
                <a:solidFill>
                  <a:srgbClr val="000000"/>
                </a:solidFill>
                <a:prstDash val="solid"/>
                <a:miter/>
              </a:ln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47" name="TextBox 47"/>
              <p:cNvSpPr txBox="1"/>
              <p:nvPr/>
            </p:nvSpPr>
            <p:spPr>
              <a:xfrm>
                <a:off x="0" y="-47625"/>
                <a:ext cx="388686" cy="227051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1960"/>
                  </a:lnSpc>
                </a:pPr>
                <a:endParaRPr/>
              </a:p>
            </p:txBody>
          </p:sp>
        </p:grpSp>
        <p:grpSp>
          <p:nvGrpSpPr>
            <p:cNvPr id="48" name="Group 48"/>
            <p:cNvGrpSpPr/>
            <p:nvPr/>
          </p:nvGrpSpPr>
          <p:grpSpPr>
            <a:xfrm>
              <a:off x="5088510" y="2524790"/>
              <a:ext cx="1867139" cy="677425"/>
              <a:chOff x="0" y="0"/>
              <a:chExt cx="494538" cy="179426"/>
            </a:xfrm>
          </p:grpSpPr>
          <p:sp>
            <p:nvSpPr>
              <p:cNvPr id="49" name="Freeform 49"/>
              <p:cNvSpPr/>
              <p:nvPr/>
            </p:nvSpPr>
            <p:spPr>
              <a:xfrm>
                <a:off x="0" y="0"/>
                <a:ext cx="494538" cy="179426"/>
              </a:xfrm>
              <a:custGeom>
                <a:avLst/>
                <a:gdLst/>
                <a:ahLst/>
                <a:cxnLst/>
                <a:rect l="l" t="t" r="r" b="b"/>
                <a:pathLst>
                  <a:path w="494538" h="179426">
                    <a:moveTo>
                      <a:pt x="89713" y="0"/>
                    </a:moveTo>
                    <a:lnTo>
                      <a:pt x="404825" y="0"/>
                    </a:lnTo>
                    <a:cubicBezTo>
                      <a:pt x="428619" y="0"/>
                      <a:pt x="451437" y="9452"/>
                      <a:pt x="468262" y="26276"/>
                    </a:cubicBezTo>
                    <a:cubicBezTo>
                      <a:pt x="485086" y="43101"/>
                      <a:pt x="494538" y="65920"/>
                      <a:pt x="494538" y="89713"/>
                    </a:cubicBezTo>
                    <a:lnTo>
                      <a:pt x="494538" y="89713"/>
                    </a:lnTo>
                    <a:cubicBezTo>
                      <a:pt x="494538" y="113506"/>
                      <a:pt x="485086" y="136325"/>
                      <a:pt x="468262" y="153149"/>
                    </a:cubicBezTo>
                    <a:cubicBezTo>
                      <a:pt x="451437" y="169974"/>
                      <a:pt x="428619" y="179426"/>
                      <a:pt x="404825" y="179426"/>
                    </a:cubicBezTo>
                    <a:lnTo>
                      <a:pt x="89713" y="179426"/>
                    </a:lnTo>
                    <a:cubicBezTo>
                      <a:pt x="65920" y="179426"/>
                      <a:pt x="43101" y="169974"/>
                      <a:pt x="26276" y="153149"/>
                    </a:cubicBezTo>
                    <a:cubicBezTo>
                      <a:pt x="9452" y="136325"/>
                      <a:pt x="0" y="113506"/>
                      <a:pt x="0" y="89713"/>
                    </a:cubicBezTo>
                    <a:lnTo>
                      <a:pt x="0" y="89713"/>
                    </a:lnTo>
                    <a:cubicBezTo>
                      <a:pt x="0" y="65920"/>
                      <a:pt x="9452" y="43101"/>
                      <a:pt x="26276" y="26276"/>
                    </a:cubicBezTo>
                    <a:cubicBezTo>
                      <a:pt x="43101" y="9452"/>
                      <a:pt x="65920" y="0"/>
                      <a:pt x="89713" y="0"/>
                    </a:cubicBezTo>
                    <a:close/>
                  </a:path>
                </a:pathLst>
              </a:custGeom>
              <a:ln w="9525" cap="sq">
                <a:solidFill>
                  <a:srgbClr val="000000"/>
                </a:solidFill>
                <a:prstDash val="solid"/>
                <a:miter/>
              </a:ln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50" name="TextBox 50"/>
              <p:cNvSpPr txBox="1"/>
              <p:nvPr/>
            </p:nvSpPr>
            <p:spPr>
              <a:xfrm>
                <a:off x="0" y="-47625"/>
                <a:ext cx="494538" cy="227051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1960"/>
                  </a:lnSpc>
                </a:pPr>
                <a:endParaRPr/>
              </a:p>
            </p:txBody>
          </p:sp>
        </p:grpSp>
        <p:grpSp>
          <p:nvGrpSpPr>
            <p:cNvPr id="51" name="Group 51"/>
            <p:cNvGrpSpPr/>
            <p:nvPr/>
          </p:nvGrpSpPr>
          <p:grpSpPr>
            <a:xfrm>
              <a:off x="7275124" y="2498360"/>
              <a:ext cx="1654945" cy="677425"/>
              <a:chOff x="0" y="0"/>
              <a:chExt cx="438336" cy="179426"/>
            </a:xfrm>
          </p:grpSpPr>
          <p:sp>
            <p:nvSpPr>
              <p:cNvPr id="52" name="Freeform 52"/>
              <p:cNvSpPr/>
              <p:nvPr/>
            </p:nvSpPr>
            <p:spPr>
              <a:xfrm>
                <a:off x="0" y="0"/>
                <a:ext cx="438336" cy="179426"/>
              </a:xfrm>
              <a:custGeom>
                <a:avLst/>
                <a:gdLst/>
                <a:ahLst/>
                <a:cxnLst/>
                <a:rect l="l" t="t" r="r" b="b"/>
                <a:pathLst>
                  <a:path w="438336" h="179426">
                    <a:moveTo>
                      <a:pt x="89713" y="0"/>
                    </a:moveTo>
                    <a:lnTo>
                      <a:pt x="348623" y="0"/>
                    </a:lnTo>
                    <a:cubicBezTo>
                      <a:pt x="372416" y="0"/>
                      <a:pt x="395235" y="9452"/>
                      <a:pt x="412059" y="26276"/>
                    </a:cubicBezTo>
                    <a:cubicBezTo>
                      <a:pt x="428884" y="43101"/>
                      <a:pt x="438336" y="65920"/>
                      <a:pt x="438336" y="89713"/>
                    </a:cubicBezTo>
                    <a:lnTo>
                      <a:pt x="438336" y="89713"/>
                    </a:lnTo>
                    <a:cubicBezTo>
                      <a:pt x="438336" y="113506"/>
                      <a:pt x="428884" y="136325"/>
                      <a:pt x="412059" y="153149"/>
                    </a:cubicBezTo>
                    <a:cubicBezTo>
                      <a:pt x="395235" y="169974"/>
                      <a:pt x="372416" y="179426"/>
                      <a:pt x="348623" y="179426"/>
                    </a:cubicBezTo>
                    <a:lnTo>
                      <a:pt x="89713" y="179426"/>
                    </a:lnTo>
                    <a:cubicBezTo>
                      <a:pt x="65920" y="179426"/>
                      <a:pt x="43101" y="169974"/>
                      <a:pt x="26276" y="153149"/>
                    </a:cubicBezTo>
                    <a:cubicBezTo>
                      <a:pt x="9452" y="136325"/>
                      <a:pt x="0" y="113506"/>
                      <a:pt x="0" y="89713"/>
                    </a:cubicBezTo>
                    <a:lnTo>
                      <a:pt x="0" y="89713"/>
                    </a:lnTo>
                    <a:cubicBezTo>
                      <a:pt x="0" y="65920"/>
                      <a:pt x="9452" y="43101"/>
                      <a:pt x="26276" y="26276"/>
                    </a:cubicBezTo>
                    <a:cubicBezTo>
                      <a:pt x="43101" y="9452"/>
                      <a:pt x="65920" y="0"/>
                      <a:pt x="89713" y="0"/>
                    </a:cubicBezTo>
                    <a:close/>
                  </a:path>
                </a:pathLst>
              </a:custGeom>
              <a:ln w="9525" cap="sq">
                <a:solidFill>
                  <a:srgbClr val="000000"/>
                </a:solidFill>
                <a:prstDash val="solid"/>
                <a:miter/>
              </a:ln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53" name="TextBox 53"/>
              <p:cNvSpPr txBox="1"/>
              <p:nvPr/>
            </p:nvSpPr>
            <p:spPr>
              <a:xfrm>
                <a:off x="0" y="-47625"/>
                <a:ext cx="438336" cy="227051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1960"/>
                  </a:lnSpc>
                </a:pPr>
                <a:endParaRPr/>
              </a:p>
            </p:txBody>
          </p:sp>
        </p:grpSp>
        <p:sp>
          <p:nvSpPr>
            <p:cNvPr id="54" name="Freeform 54"/>
            <p:cNvSpPr/>
            <p:nvPr/>
          </p:nvSpPr>
          <p:spPr>
            <a:xfrm>
              <a:off x="1565378" y="4007531"/>
              <a:ext cx="6155161" cy="2046591"/>
            </a:xfrm>
            <a:custGeom>
              <a:avLst/>
              <a:gdLst/>
              <a:ahLst/>
              <a:cxnLst/>
              <a:rect l="l" t="t" r="r" b="b"/>
              <a:pathLst>
                <a:path w="6155161" h="2046591">
                  <a:moveTo>
                    <a:pt x="0" y="0"/>
                  </a:moveTo>
                  <a:lnTo>
                    <a:pt x="6155161" y="0"/>
                  </a:lnTo>
                  <a:lnTo>
                    <a:pt x="6155161" y="2046591"/>
                  </a:lnTo>
                  <a:lnTo>
                    <a:pt x="0" y="204659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4"/>
              <a:stretch>
                <a:fillRect/>
              </a:stretch>
            </a:blipFill>
          </p:spPr>
          <p:txBody>
            <a:bodyPr/>
            <a:lstStyle/>
            <a:p>
              <a:endParaRPr lang="de-DE"/>
            </a:p>
          </p:txBody>
        </p:sp>
        <p:sp>
          <p:nvSpPr>
            <p:cNvPr id="55" name="AutoShape 55"/>
            <p:cNvSpPr/>
            <p:nvPr/>
          </p:nvSpPr>
          <p:spPr>
            <a:xfrm>
              <a:off x="5094418" y="1766179"/>
              <a:ext cx="382070" cy="231960"/>
            </a:xfrm>
            <a:prstGeom prst="line">
              <a:avLst/>
            </a:prstGeom>
            <a:ln w="25400" cap="flat">
              <a:solidFill>
                <a:srgbClr val="000000"/>
              </a:solidFill>
              <a:prstDash val="solid"/>
              <a:headEnd type="none" w="sm" len="sm"/>
              <a:tailEnd type="none" w="sm" len="sm"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56" name="Freeform 56"/>
            <p:cNvSpPr/>
            <p:nvPr/>
          </p:nvSpPr>
          <p:spPr>
            <a:xfrm>
              <a:off x="5394116" y="1502400"/>
              <a:ext cx="527559" cy="527559"/>
            </a:xfrm>
            <a:custGeom>
              <a:avLst/>
              <a:gdLst/>
              <a:ahLst/>
              <a:cxnLst/>
              <a:rect l="l" t="t" r="r" b="b"/>
              <a:pathLst>
                <a:path w="527559" h="527559">
                  <a:moveTo>
                    <a:pt x="0" y="0"/>
                  </a:moveTo>
                  <a:lnTo>
                    <a:pt x="527559" y="0"/>
                  </a:lnTo>
                  <a:lnTo>
                    <a:pt x="527559" y="527558"/>
                  </a:lnTo>
                  <a:lnTo>
                    <a:pt x="0" y="52755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5"/>
              <a:stretch>
                <a:fillRect/>
              </a:stretch>
            </a:blip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de-DE"/>
            </a:p>
          </p:txBody>
        </p:sp>
      </p:grpSp>
      <p:grpSp>
        <p:nvGrpSpPr>
          <p:cNvPr id="57" name="Group 57"/>
          <p:cNvGrpSpPr/>
          <p:nvPr/>
        </p:nvGrpSpPr>
        <p:grpSpPr>
          <a:xfrm>
            <a:off x="363672" y="280465"/>
            <a:ext cx="6928694" cy="4883754"/>
            <a:chOff x="0" y="0"/>
            <a:chExt cx="9238259" cy="6511672"/>
          </a:xfrm>
        </p:grpSpPr>
        <p:grpSp>
          <p:nvGrpSpPr>
            <p:cNvPr id="58" name="Group 58"/>
            <p:cNvGrpSpPr/>
            <p:nvPr/>
          </p:nvGrpSpPr>
          <p:grpSpPr>
            <a:xfrm>
              <a:off x="154803" y="0"/>
              <a:ext cx="9083456" cy="6511672"/>
              <a:chOff x="0" y="0"/>
              <a:chExt cx="2441479" cy="1750227"/>
            </a:xfrm>
          </p:grpSpPr>
          <p:sp>
            <p:nvSpPr>
              <p:cNvPr id="59" name="Freeform 59"/>
              <p:cNvSpPr/>
              <p:nvPr/>
            </p:nvSpPr>
            <p:spPr>
              <a:xfrm>
                <a:off x="0" y="0"/>
                <a:ext cx="2441479" cy="1750227"/>
              </a:xfrm>
              <a:custGeom>
                <a:avLst/>
                <a:gdLst/>
                <a:ahLst/>
                <a:cxnLst/>
                <a:rect l="l" t="t" r="r" b="b"/>
                <a:pathLst>
                  <a:path w="2441479" h="1750227">
                    <a:moveTo>
                      <a:pt x="22728" y="0"/>
                    </a:moveTo>
                    <a:lnTo>
                      <a:pt x="2418751" y="0"/>
                    </a:lnTo>
                    <a:cubicBezTo>
                      <a:pt x="2431304" y="0"/>
                      <a:pt x="2441479" y="10176"/>
                      <a:pt x="2441479" y="22728"/>
                    </a:cubicBezTo>
                    <a:lnTo>
                      <a:pt x="2441479" y="1727499"/>
                    </a:lnTo>
                    <a:cubicBezTo>
                      <a:pt x="2441479" y="1740051"/>
                      <a:pt x="2431304" y="1750227"/>
                      <a:pt x="2418751" y="1750227"/>
                    </a:cubicBezTo>
                    <a:lnTo>
                      <a:pt x="22728" y="1750227"/>
                    </a:lnTo>
                    <a:cubicBezTo>
                      <a:pt x="10176" y="1750227"/>
                      <a:pt x="0" y="1740051"/>
                      <a:pt x="0" y="1727499"/>
                    </a:cubicBezTo>
                    <a:lnTo>
                      <a:pt x="0" y="22728"/>
                    </a:lnTo>
                    <a:cubicBezTo>
                      <a:pt x="0" y="10176"/>
                      <a:pt x="10176" y="0"/>
                      <a:pt x="22728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 w="9525" cap="sq">
                <a:solidFill>
                  <a:srgbClr val="000000"/>
                </a:solidFill>
                <a:prstDash val="solid"/>
                <a:miter/>
              </a:ln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60" name="TextBox 60"/>
              <p:cNvSpPr txBox="1"/>
              <p:nvPr/>
            </p:nvSpPr>
            <p:spPr>
              <a:xfrm>
                <a:off x="0" y="-28575"/>
                <a:ext cx="2441479" cy="1778802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1679"/>
                  </a:lnSpc>
                </a:pPr>
                <a:endParaRPr/>
              </a:p>
              <a:p>
                <a:pPr algn="ctr">
                  <a:lnSpc>
                    <a:spcPts val="1679"/>
                  </a:lnSpc>
                </a:pPr>
                <a:endParaRPr/>
              </a:p>
              <a:p>
                <a:pPr algn="ctr">
                  <a:lnSpc>
                    <a:spcPts val="1679"/>
                  </a:lnSpc>
                </a:pPr>
                <a:endParaRPr/>
              </a:p>
              <a:p>
                <a:pPr algn="ctr">
                  <a:lnSpc>
                    <a:spcPts val="1679"/>
                  </a:lnSpc>
                </a:pPr>
                <a:endParaRPr/>
              </a:p>
              <a:p>
                <a:pPr algn="ctr">
                  <a:lnSpc>
                    <a:spcPts val="1679"/>
                  </a:lnSpc>
                </a:pPr>
                <a:endParaRPr/>
              </a:p>
            </p:txBody>
          </p:sp>
        </p:grpSp>
        <p:grpSp>
          <p:nvGrpSpPr>
            <p:cNvPr id="61" name="Group 61"/>
            <p:cNvGrpSpPr/>
            <p:nvPr/>
          </p:nvGrpSpPr>
          <p:grpSpPr>
            <a:xfrm>
              <a:off x="175943" y="0"/>
              <a:ext cx="9037509" cy="1888760"/>
              <a:chOff x="0" y="0"/>
              <a:chExt cx="2437972" cy="509515"/>
            </a:xfrm>
          </p:grpSpPr>
          <p:sp>
            <p:nvSpPr>
              <p:cNvPr id="62" name="Freeform 62"/>
              <p:cNvSpPr/>
              <p:nvPr/>
            </p:nvSpPr>
            <p:spPr>
              <a:xfrm>
                <a:off x="0" y="0"/>
                <a:ext cx="2437972" cy="509515"/>
              </a:xfrm>
              <a:custGeom>
                <a:avLst/>
                <a:gdLst/>
                <a:ahLst/>
                <a:cxnLst/>
                <a:rect l="l" t="t" r="r" b="b"/>
                <a:pathLst>
                  <a:path w="2437972" h="509515">
                    <a:moveTo>
                      <a:pt x="22844" y="0"/>
                    </a:moveTo>
                    <a:lnTo>
                      <a:pt x="2415128" y="0"/>
                    </a:lnTo>
                    <a:cubicBezTo>
                      <a:pt x="2421186" y="0"/>
                      <a:pt x="2426997" y="2407"/>
                      <a:pt x="2431281" y="6691"/>
                    </a:cubicBezTo>
                    <a:cubicBezTo>
                      <a:pt x="2435565" y="10975"/>
                      <a:pt x="2437972" y="16785"/>
                      <a:pt x="2437972" y="22844"/>
                    </a:cubicBezTo>
                    <a:lnTo>
                      <a:pt x="2437972" y="486671"/>
                    </a:lnTo>
                    <a:cubicBezTo>
                      <a:pt x="2437972" y="492729"/>
                      <a:pt x="2435565" y="498540"/>
                      <a:pt x="2431281" y="502824"/>
                    </a:cubicBezTo>
                    <a:cubicBezTo>
                      <a:pt x="2426997" y="507108"/>
                      <a:pt x="2421186" y="509515"/>
                      <a:pt x="2415128" y="509515"/>
                    </a:cubicBezTo>
                    <a:lnTo>
                      <a:pt x="22844" y="509515"/>
                    </a:lnTo>
                    <a:cubicBezTo>
                      <a:pt x="16785" y="509515"/>
                      <a:pt x="10975" y="507108"/>
                      <a:pt x="6691" y="502824"/>
                    </a:cubicBezTo>
                    <a:cubicBezTo>
                      <a:pt x="2407" y="498540"/>
                      <a:pt x="0" y="492729"/>
                      <a:pt x="0" y="486671"/>
                    </a:cubicBezTo>
                    <a:lnTo>
                      <a:pt x="0" y="22844"/>
                    </a:lnTo>
                    <a:cubicBezTo>
                      <a:pt x="0" y="16785"/>
                      <a:pt x="2407" y="10975"/>
                      <a:pt x="6691" y="6691"/>
                    </a:cubicBezTo>
                    <a:cubicBezTo>
                      <a:pt x="10975" y="2407"/>
                      <a:pt x="16785" y="0"/>
                      <a:pt x="22844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008204">
                      <a:alpha val="100000"/>
                    </a:srgbClr>
                  </a:gs>
                  <a:gs pos="100000">
                    <a:srgbClr val="83B11B">
                      <a:alpha val="100000"/>
                    </a:srgbClr>
                  </a:gs>
                </a:gsLst>
                <a:lin ang="0"/>
              </a:gradFill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63" name="TextBox 63"/>
              <p:cNvSpPr txBox="1"/>
              <p:nvPr/>
            </p:nvSpPr>
            <p:spPr>
              <a:xfrm>
                <a:off x="0" y="-28575"/>
                <a:ext cx="2437972" cy="538090"/>
              </a:xfrm>
              <a:prstGeom prst="rect">
                <a:avLst/>
              </a:prstGeom>
            </p:spPr>
            <p:txBody>
              <a:bodyPr lIns="50616" tIns="50616" rIns="50616" bIns="50616" rtlCol="0" anchor="ctr"/>
              <a:lstStyle/>
              <a:p>
                <a:pPr algn="ctr">
                  <a:lnSpc>
                    <a:spcPts val="1680"/>
                  </a:lnSpc>
                </a:pPr>
                <a:endParaRPr/>
              </a:p>
              <a:p>
                <a:pPr algn="ctr">
                  <a:lnSpc>
                    <a:spcPts val="1680"/>
                  </a:lnSpc>
                </a:pPr>
                <a:endParaRPr/>
              </a:p>
              <a:p>
                <a:pPr algn="ctr">
                  <a:lnSpc>
                    <a:spcPts val="1680"/>
                  </a:lnSpc>
                </a:pPr>
                <a:endParaRPr/>
              </a:p>
            </p:txBody>
          </p:sp>
        </p:grpSp>
        <p:grpSp>
          <p:nvGrpSpPr>
            <p:cNvPr id="64" name="Group 64"/>
            <p:cNvGrpSpPr/>
            <p:nvPr/>
          </p:nvGrpSpPr>
          <p:grpSpPr>
            <a:xfrm>
              <a:off x="172035" y="1431844"/>
              <a:ext cx="9038670" cy="761007"/>
              <a:chOff x="0" y="0"/>
              <a:chExt cx="2438285" cy="205290"/>
            </a:xfrm>
          </p:grpSpPr>
          <p:sp>
            <p:nvSpPr>
              <p:cNvPr id="65" name="Freeform 65"/>
              <p:cNvSpPr/>
              <p:nvPr/>
            </p:nvSpPr>
            <p:spPr>
              <a:xfrm>
                <a:off x="0" y="0"/>
                <a:ext cx="2438285" cy="205290"/>
              </a:xfrm>
              <a:custGeom>
                <a:avLst/>
                <a:gdLst/>
                <a:ahLst/>
                <a:cxnLst/>
                <a:rect l="l" t="t" r="r" b="b"/>
                <a:pathLst>
                  <a:path w="2438285" h="205290">
                    <a:moveTo>
                      <a:pt x="0" y="0"/>
                    </a:moveTo>
                    <a:lnTo>
                      <a:pt x="2438285" y="0"/>
                    </a:lnTo>
                    <a:lnTo>
                      <a:pt x="2438285" y="205290"/>
                    </a:lnTo>
                    <a:lnTo>
                      <a:pt x="0" y="205290"/>
                    </a:lnTo>
                    <a:close/>
                  </a:path>
                </a:pathLst>
              </a:custGeom>
              <a:solidFill>
                <a:srgbClr val="FFFFFF"/>
              </a:solidFill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66" name="TextBox 66"/>
              <p:cNvSpPr txBox="1"/>
              <p:nvPr/>
            </p:nvSpPr>
            <p:spPr>
              <a:xfrm>
                <a:off x="0" y="-28575"/>
                <a:ext cx="2438285" cy="233865"/>
              </a:xfrm>
              <a:prstGeom prst="rect">
                <a:avLst/>
              </a:prstGeom>
            </p:spPr>
            <p:txBody>
              <a:bodyPr lIns="50616" tIns="50616" rIns="50616" bIns="50616" rtlCol="0" anchor="ctr"/>
              <a:lstStyle/>
              <a:p>
                <a:pPr algn="ctr">
                  <a:lnSpc>
                    <a:spcPts val="1680"/>
                  </a:lnSpc>
                </a:pPr>
                <a:endParaRPr/>
              </a:p>
            </p:txBody>
          </p:sp>
        </p:grpSp>
        <p:sp>
          <p:nvSpPr>
            <p:cNvPr id="67" name="TextBox 67"/>
            <p:cNvSpPr txBox="1"/>
            <p:nvPr/>
          </p:nvSpPr>
          <p:spPr>
            <a:xfrm>
              <a:off x="0" y="317742"/>
              <a:ext cx="7067974" cy="613198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3920"/>
                </a:lnSpc>
              </a:pPr>
              <a:r>
                <a:rPr lang="en-US" sz="2800">
                  <a:solidFill>
                    <a:srgbClr val="FFFFFF"/>
                  </a:solidFill>
                  <a:latin typeface="Lexend Deca Medium"/>
                  <a:ea typeface="Lexend Deca Medium"/>
                  <a:cs typeface="Lexend Deca Medium"/>
                  <a:sym typeface="Lexend Deca"/>
                </a:rPr>
                <a:t>Die Bildschirmtastatur (4)</a:t>
              </a:r>
            </a:p>
          </p:txBody>
        </p:sp>
        <p:grpSp>
          <p:nvGrpSpPr>
            <p:cNvPr id="68" name="Group 68"/>
            <p:cNvGrpSpPr/>
            <p:nvPr/>
          </p:nvGrpSpPr>
          <p:grpSpPr>
            <a:xfrm>
              <a:off x="1105837" y="5175931"/>
              <a:ext cx="366886" cy="366979"/>
              <a:chOff x="0" y="0"/>
              <a:chExt cx="88141" cy="88163"/>
            </a:xfrm>
          </p:grpSpPr>
          <p:sp>
            <p:nvSpPr>
              <p:cNvPr id="69" name="Freeform 69"/>
              <p:cNvSpPr/>
              <p:nvPr/>
            </p:nvSpPr>
            <p:spPr>
              <a:xfrm>
                <a:off x="0" y="0"/>
                <a:ext cx="88141" cy="88163"/>
              </a:xfrm>
              <a:custGeom>
                <a:avLst/>
                <a:gdLst/>
                <a:ahLst/>
                <a:cxnLst/>
                <a:rect l="l" t="t" r="r" b="b"/>
                <a:pathLst>
                  <a:path w="88141" h="88163">
                    <a:moveTo>
                      <a:pt x="44071" y="0"/>
                    </a:moveTo>
                    <a:lnTo>
                      <a:pt x="44071" y="0"/>
                    </a:lnTo>
                    <a:cubicBezTo>
                      <a:pt x="68410" y="0"/>
                      <a:pt x="88141" y="19731"/>
                      <a:pt x="88141" y="44071"/>
                    </a:cubicBezTo>
                    <a:lnTo>
                      <a:pt x="88141" y="44093"/>
                    </a:lnTo>
                    <a:cubicBezTo>
                      <a:pt x="88141" y="68432"/>
                      <a:pt x="68410" y="88163"/>
                      <a:pt x="44071" y="88163"/>
                    </a:cubicBezTo>
                    <a:lnTo>
                      <a:pt x="44071" y="88163"/>
                    </a:lnTo>
                    <a:cubicBezTo>
                      <a:pt x="19731" y="88163"/>
                      <a:pt x="0" y="68432"/>
                      <a:pt x="0" y="44093"/>
                    </a:cubicBezTo>
                    <a:lnTo>
                      <a:pt x="0" y="44071"/>
                    </a:lnTo>
                    <a:cubicBezTo>
                      <a:pt x="0" y="19731"/>
                      <a:pt x="19731" y="0"/>
                      <a:pt x="44071" y="0"/>
                    </a:cubicBezTo>
                    <a:close/>
                  </a:path>
                </a:pathLst>
              </a:custGeom>
              <a:solidFill>
                <a:srgbClr val="EFEFEF"/>
              </a:solidFill>
              <a:ln w="19050" cap="sq">
                <a:solidFill>
                  <a:srgbClr val="000000"/>
                </a:solidFill>
                <a:prstDash val="solid"/>
                <a:miter/>
              </a:ln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70" name="TextBox 70"/>
              <p:cNvSpPr txBox="1"/>
              <p:nvPr/>
            </p:nvSpPr>
            <p:spPr>
              <a:xfrm>
                <a:off x="0" y="-9525"/>
                <a:ext cx="88141" cy="97688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1220"/>
                  </a:lnSpc>
                </a:pPr>
                <a:endParaRPr/>
              </a:p>
            </p:txBody>
          </p:sp>
        </p:grpSp>
        <p:grpSp>
          <p:nvGrpSpPr>
            <p:cNvPr id="71" name="Group 71"/>
            <p:cNvGrpSpPr/>
            <p:nvPr/>
          </p:nvGrpSpPr>
          <p:grpSpPr>
            <a:xfrm>
              <a:off x="7780543" y="5175931"/>
              <a:ext cx="366886" cy="366979"/>
              <a:chOff x="0" y="0"/>
              <a:chExt cx="88141" cy="88163"/>
            </a:xfrm>
          </p:grpSpPr>
          <p:sp>
            <p:nvSpPr>
              <p:cNvPr id="72" name="Freeform 72"/>
              <p:cNvSpPr/>
              <p:nvPr/>
            </p:nvSpPr>
            <p:spPr>
              <a:xfrm>
                <a:off x="0" y="0"/>
                <a:ext cx="88141" cy="88163"/>
              </a:xfrm>
              <a:custGeom>
                <a:avLst/>
                <a:gdLst/>
                <a:ahLst/>
                <a:cxnLst/>
                <a:rect l="l" t="t" r="r" b="b"/>
                <a:pathLst>
                  <a:path w="88141" h="88163">
                    <a:moveTo>
                      <a:pt x="44071" y="0"/>
                    </a:moveTo>
                    <a:lnTo>
                      <a:pt x="44071" y="0"/>
                    </a:lnTo>
                    <a:cubicBezTo>
                      <a:pt x="68410" y="0"/>
                      <a:pt x="88141" y="19731"/>
                      <a:pt x="88141" y="44071"/>
                    </a:cubicBezTo>
                    <a:lnTo>
                      <a:pt x="88141" y="44093"/>
                    </a:lnTo>
                    <a:cubicBezTo>
                      <a:pt x="88141" y="68432"/>
                      <a:pt x="68410" y="88163"/>
                      <a:pt x="44071" y="88163"/>
                    </a:cubicBezTo>
                    <a:lnTo>
                      <a:pt x="44071" y="88163"/>
                    </a:lnTo>
                    <a:cubicBezTo>
                      <a:pt x="19731" y="88163"/>
                      <a:pt x="0" y="68432"/>
                      <a:pt x="0" y="44093"/>
                    </a:cubicBezTo>
                    <a:lnTo>
                      <a:pt x="0" y="44071"/>
                    </a:lnTo>
                    <a:cubicBezTo>
                      <a:pt x="0" y="19731"/>
                      <a:pt x="19731" y="0"/>
                      <a:pt x="44071" y="0"/>
                    </a:cubicBezTo>
                    <a:close/>
                  </a:path>
                </a:pathLst>
              </a:custGeom>
              <a:solidFill>
                <a:srgbClr val="EFEFEF"/>
              </a:solidFill>
              <a:ln w="19050" cap="sq">
                <a:solidFill>
                  <a:srgbClr val="000000"/>
                </a:solidFill>
                <a:prstDash val="solid"/>
                <a:miter/>
              </a:ln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73" name="TextBox 73"/>
              <p:cNvSpPr txBox="1"/>
              <p:nvPr/>
            </p:nvSpPr>
            <p:spPr>
              <a:xfrm>
                <a:off x="0" y="-9525"/>
                <a:ext cx="88141" cy="97688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1220"/>
                  </a:lnSpc>
                </a:pPr>
                <a:endParaRPr/>
              </a:p>
            </p:txBody>
          </p:sp>
        </p:grpSp>
        <p:grpSp>
          <p:nvGrpSpPr>
            <p:cNvPr id="74" name="Group 74"/>
            <p:cNvGrpSpPr/>
            <p:nvPr/>
          </p:nvGrpSpPr>
          <p:grpSpPr>
            <a:xfrm>
              <a:off x="7789222" y="4688651"/>
              <a:ext cx="366886" cy="366979"/>
              <a:chOff x="0" y="0"/>
              <a:chExt cx="88141" cy="88163"/>
            </a:xfrm>
          </p:grpSpPr>
          <p:sp>
            <p:nvSpPr>
              <p:cNvPr id="75" name="Freeform 75"/>
              <p:cNvSpPr/>
              <p:nvPr/>
            </p:nvSpPr>
            <p:spPr>
              <a:xfrm>
                <a:off x="0" y="0"/>
                <a:ext cx="88141" cy="88163"/>
              </a:xfrm>
              <a:custGeom>
                <a:avLst/>
                <a:gdLst/>
                <a:ahLst/>
                <a:cxnLst/>
                <a:rect l="l" t="t" r="r" b="b"/>
                <a:pathLst>
                  <a:path w="88141" h="88163">
                    <a:moveTo>
                      <a:pt x="44071" y="0"/>
                    </a:moveTo>
                    <a:lnTo>
                      <a:pt x="44071" y="0"/>
                    </a:lnTo>
                    <a:cubicBezTo>
                      <a:pt x="68410" y="0"/>
                      <a:pt x="88141" y="19731"/>
                      <a:pt x="88141" y="44071"/>
                    </a:cubicBezTo>
                    <a:lnTo>
                      <a:pt x="88141" y="44093"/>
                    </a:lnTo>
                    <a:cubicBezTo>
                      <a:pt x="88141" y="68432"/>
                      <a:pt x="68410" y="88163"/>
                      <a:pt x="44071" y="88163"/>
                    </a:cubicBezTo>
                    <a:lnTo>
                      <a:pt x="44071" y="88163"/>
                    </a:lnTo>
                    <a:cubicBezTo>
                      <a:pt x="19731" y="88163"/>
                      <a:pt x="0" y="68432"/>
                      <a:pt x="0" y="44093"/>
                    </a:cubicBezTo>
                    <a:lnTo>
                      <a:pt x="0" y="44071"/>
                    </a:lnTo>
                    <a:cubicBezTo>
                      <a:pt x="0" y="19731"/>
                      <a:pt x="19731" y="0"/>
                      <a:pt x="44071" y="0"/>
                    </a:cubicBezTo>
                    <a:close/>
                  </a:path>
                </a:pathLst>
              </a:custGeom>
              <a:solidFill>
                <a:srgbClr val="EFEFEF"/>
              </a:solidFill>
              <a:ln w="19050" cap="sq">
                <a:solidFill>
                  <a:srgbClr val="000000"/>
                </a:solidFill>
                <a:prstDash val="solid"/>
                <a:miter/>
              </a:ln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76" name="TextBox 76"/>
              <p:cNvSpPr txBox="1"/>
              <p:nvPr/>
            </p:nvSpPr>
            <p:spPr>
              <a:xfrm>
                <a:off x="0" y="-9525"/>
                <a:ext cx="88141" cy="97688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1220"/>
                  </a:lnSpc>
                </a:pPr>
                <a:endParaRPr/>
              </a:p>
            </p:txBody>
          </p:sp>
        </p:grpSp>
        <p:grpSp>
          <p:nvGrpSpPr>
            <p:cNvPr id="77" name="Group 77"/>
            <p:cNvGrpSpPr/>
            <p:nvPr/>
          </p:nvGrpSpPr>
          <p:grpSpPr>
            <a:xfrm>
              <a:off x="7789222" y="4196978"/>
              <a:ext cx="366886" cy="366979"/>
              <a:chOff x="0" y="0"/>
              <a:chExt cx="88141" cy="88163"/>
            </a:xfrm>
          </p:grpSpPr>
          <p:sp>
            <p:nvSpPr>
              <p:cNvPr id="78" name="Freeform 78"/>
              <p:cNvSpPr/>
              <p:nvPr/>
            </p:nvSpPr>
            <p:spPr>
              <a:xfrm>
                <a:off x="0" y="0"/>
                <a:ext cx="88141" cy="88163"/>
              </a:xfrm>
              <a:custGeom>
                <a:avLst/>
                <a:gdLst/>
                <a:ahLst/>
                <a:cxnLst/>
                <a:rect l="l" t="t" r="r" b="b"/>
                <a:pathLst>
                  <a:path w="88141" h="88163">
                    <a:moveTo>
                      <a:pt x="44071" y="0"/>
                    </a:moveTo>
                    <a:lnTo>
                      <a:pt x="44071" y="0"/>
                    </a:lnTo>
                    <a:cubicBezTo>
                      <a:pt x="68410" y="0"/>
                      <a:pt x="88141" y="19731"/>
                      <a:pt x="88141" y="44071"/>
                    </a:cubicBezTo>
                    <a:lnTo>
                      <a:pt x="88141" y="44093"/>
                    </a:lnTo>
                    <a:cubicBezTo>
                      <a:pt x="88141" y="68432"/>
                      <a:pt x="68410" y="88163"/>
                      <a:pt x="44071" y="88163"/>
                    </a:cubicBezTo>
                    <a:lnTo>
                      <a:pt x="44071" y="88163"/>
                    </a:lnTo>
                    <a:cubicBezTo>
                      <a:pt x="19731" y="88163"/>
                      <a:pt x="0" y="68432"/>
                      <a:pt x="0" y="44093"/>
                    </a:cubicBezTo>
                    <a:lnTo>
                      <a:pt x="0" y="44071"/>
                    </a:lnTo>
                    <a:cubicBezTo>
                      <a:pt x="0" y="19731"/>
                      <a:pt x="19731" y="0"/>
                      <a:pt x="44071" y="0"/>
                    </a:cubicBezTo>
                    <a:close/>
                  </a:path>
                </a:pathLst>
              </a:custGeom>
              <a:solidFill>
                <a:srgbClr val="EFEFEF"/>
              </a:solidFill>
              <a:ln w="19050" cap="sq">
                <a:solidFill>
                  <a:srgbClr val="000000"/>
                </a:solidFill>
                <a:prstDash val="solid"/>
                <a:miter/>
              </a:ln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79" name="TextBox 79"/>
              <p:cNvSpPr txBox="1"/>
              <p:nvPr/>
            </p:nvSpPr>
            <p:spPr>
              <a:xfrm>
                <a:off x="0" y="-9525"/>
                <a:ext cx="88141" cy="97688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1220"/>
                  </a:lnSpc>
                </a:pPr>
                <a:endParaRPr/>
              </a:p>
            </p:txBody>
          </p:sp>
        </p:grpSp>
        <p:grpSp>
          <p:nvGrpSpPr>
            <p:cNvPr id="80" name="Group 80"/>
            <p:cNvGrpSpPr/>
            <p:nvPr/>
          </p:nvGrpSpPr>
          <p:grpSpPr>
            <a:xfrm>
              <a:off x="4459516" y="6078926"/>
              <a:ext cx="366886" cy="366979"/>
              <a:chOff x="0" y="0"/>
              <a:chExt cx="88141" cy="88163"/>
            </a:xfrm>
          </p:grpSpPr>
          <p:sp>
            <p:nvSpPr>
              <p:cNvPr id="81" name="Freeform 81"/>
              <p:cNvSpPr/>
              <p:nvPr/>
            </p:nvSpPr>
            <p:spPr>
              <a:xfrm>
                <a:off x="0" y="0"/>
                <a:ext cx="88141" cy="88163"/>
              </a:xfrm>
              <a:custGeom>
                <a:avLst/>
                <a:gdLst/>
                <a:ahLst/>
                <a:cxnLst/>
                <a:rect l="l" t="t" r="r" b="b"/>
                <a:pathLst>
                  <a:path w="88141" h="88163">
                    <a:moveTo>
                      <a:pt x="44071" y="0"/>
                    </a:moveTo>
                    <a:lnTo>
                      <a:pt x="44071" y="0"/>
                    </a:lnTo>
                    <a:cubicBezTo>
                      <a:pt x="68410" y="0"/>
                      <a:pt x="88141" y="19731"/>
                      <a:pt x="88141" y="44071"/>
                    </a:cubicBezTo>
                    <a:lnTo>
                      <a:pt x="88141" y="44093"/>
                    </a:lnTo>
                    <a:cubicBezTo>
                      <a:pt x="88141" y="68432"/>
                      <a:pt x="68410" y="88163"/>
                      <a:pt x="44071" y="88163"/>
                    </a:cubicBezTo>
                    <a:lnTo>
                      <a:pt x="44071" y="88163"/>
                    </a:lnTo>
                    <a:cubicBezTo>
                      <a:pt x="19731" y="88163"/>
                      <a:pt x="0" y="68432"/>
                      <a:pt x="0" y="44093"/>
                    </a:cubicBezTo>
                    <a:lnTo>
                      <a:pt x="0" y="44071"/>
                    </a:lnTo>
                    <a:cubicBezTo>
                      <a:pt x="0" y="19731"/>
                      <a:pt x="19731" y="0"/>
                      <a:pt x="44071" y="0"/>
                    </a:cubicBezTo>
                    <a:close/>
                  </a:path>
                </a:pathLst>
              </a:custGeom>
              <a:solidFill>
                <a:srgbClr val="EFEFEF"/>
              </a:solidFill>
              <a:ln w="19050" cap="sq">
                <a:solidFill>
                  <a:srgbClr val="000000"/>
                </a:solidFill>
                <a:prstDash val="solid"/>
                <a:miter/>
              </a:ln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82" name="TextBox 82"/>
              <p:cNvSpPr txBox="1"/>
              <p:nvPr/>
            </p:nvSpPr>
            <p:spPr>
              <a:xfrm>
                <a:off x="0" y="-9525"/>
                <a:ext cx="88141" cy="97688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1220"/>
                  </a:lnSpc>
                </a:pPr>
                <a:endParaRPr/>
              </a:p>
            </p:txBody>
          </p:sp>
        </p:grpSp>
        <p:sp>
          <p:nvSpPr>
            <p:cNvPr id="83" name="TextBox 83"/>
            <p:cNvSpPr txBox="1"/>
            <p:nvPr/>
          </p:nvSpPr>
          <p:spPr>
            <a:xfrm>
              <a:off x="7870762" y="4241428"/>
              <a:ext cx="203808" cy="284471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1637"/>
                </a:lnSpc>
                <a:spcBef>
                  <a:spcPct val="0"/>
                </a:spcBef>
              </a:pPr>
              <a:r>
                <a:rPr lang="en-US" sz="1342">
                  <a:solidFill>
                    <a:srgbClr val="000000"/>
                  </a:solidFill>
                  <a:latin typeface="Poppins"/>
                  <a:ea typeface="Poppins"/>
                  <a:cs typeface="Poppins"/>
                  <a:sym typeface="Poppins"/>
                </a:rPr>
                <a:t>4 </a:t>
              </a:r>
            </a:p>
          </p:txBody>
        </p:sp>
        <p:sp>
          <p:nvSpPr>
            <p:cNvPr id="84" name="TextBox 84"/>
            <p:cNvSpPr txBox="1"/>
            <p:nvPr/>
          </p:nvSpPr>
          <p:spPr>
            <a:xfrm>
              <a:off x="4576133" y="6136076"/>
              <a:ext cx="133652" cy="284471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1637"/>
                </a:lnSpc>
                <a:spcBef>
                  <a:spcPct val="0"/>
                </a:spcBef>
              </a:pPr>
              <a:r>
                <a:rPr lang="en-US" sz="1342">
                  <a:solidFill>
                    <a:srgbClr val="000000"/>
                  </a:solidFill>
                  <a:latin typeface="Poppins"/>
                  <a:ea typeface="Poppins"/>
                  <a:cs typeface="Poppins"/>
                  <a:sym typeface="Poppins"/>
                </a:rPr>
                <a:t>1 </a:t>
              </a:r>
            </a:p>
          </p:txBody>
        </p:sp>
        <p:sp>
          <p:nvSpPr>
            <p:cNvPr id="85" name="TextBox 85"/>
            <p:cNvSpPr txBox="1"/>
            <p:nvPr/>
          </p:nvSpPr>
          <p:spPr>
            <a:xfrm>
              <a:off x="7897503" y="5207660"/>
              <a:ext cx="191597" cy="284471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1637"/>
                </a:lnSpc>
                <a:spcBef>
                  <a:spcPct val="0"/>
                </a:spcBef>
              </a:pPr>
              <a:r>
                <a:rPr lang="en-US" sz="1342">
                  <a:solidFill>
                    <a:srgbClr val="000000"/>
                  </a:solidFill>
                  <a:latin typeface="Poppins"/>
                  <a:ea typeface="Poppins"/>
                  <a:cs typeface="Poppins"/>
                  <a:sym typeface="Poppins"/>
                </a:rPr>
                <a:t>2 </a:t>
              </a:r>
            </a:p>
          </p:txBody>
        </p:sp>
        <p:sp>
          <p:nvSpPr>
            <p:cNvPr id="86" name="TextBox 86"/>
            <p:cNvSpPr txBox="1"/>
            <p:nvPr/>
          </p:nvSpPr>
          <p:spPr>
            <a:xfrm>
              <a:off x="1211036" y="5207660"/>
              <a:ext cx="191597" cy="284471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1637"/>
                </a:lnSpc>
                <a:spcBef>
                  <a:spcPct val="0"/>
                </a:spcBef>
              </a:pPr>
              <a:r>
                <a:rPr lang="en-US" sz="1342">
                  <a:solidFill>
                    <a:srgbClr val="000000"/>
                  </a:solidFill>
                  <a:latin typeface="Poppins"/>
                  <a:ea typeface="Poppins"/>
                  <a:cs typeface="Poppins"/>
                  <a:sym typeface="Poppins"/>
                </a:rPr>
                <a:t>2 </a:t>
              </a:r>
            </a:p>
          </p:txBody>
        </p:sp>
        <p:sp>
          <p:nvSpPr>
            <p:cNvPr id="87" name="TextBox 87"/>
            <p:cNvSpPr txBox="1"/>
            <p:nvPr/>
          </p:nvSpPr>
          <p:spPr>
            <a:xfrm>
              <a:off x="7897503" y="4720380"/>
              <a:ext cx="194705" cy="284471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1637"/>
                </a:lnSpc>
                <a:spcBef>
                  <a:spcPct val="0"/>
                </a:spcBef>
              </a:pPr>
              <a:r>
                <a:rPr lang="en-US" sz="1342">
                  <a:solidFill>
                    <a:srgbClr val="000000"/>
                  </a:solidFill>
                  <a:latin typeface="Poppins"/>
                  <a:ea typeface="Poppins"/>
                  <a:cs typeface="Poppins"/>
                  <a:sym typeface="Poppins"/>
                </a:rPr>
                <a:t>3 </a:t>
              </a:r>
            </a:p>
          </p:txBody>
        </p:sp>
        <p:sp>
          <p:nvSpPr>
            <p:cNvPr id="88" name="TextBox 88"/>
            <p:cNvSpPr txBox="1"/>
            <p:nvPr/>
          </p:nvSpPr>
          <p:spPr>
            <a:xfrm>
              <a:off x="3062888" y="2652090"/>
              <a:ext cx="1692650" cy="330412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1960"/>
                </a:lnSpc>
              </a:pPr>
              <a:r>
                <a:rPr lang="en-US" sz="1400">
                  <a:solidFill>
                    <a:srgbClr val="000000"/>
                  </a:solidFill>
                  <a:latin typeface="Poppins"/>
                  <a:ea typeface="Poppins"/>
                  <a:cs typeface="Poppins"/>
                  <a:sym typeface="Poppins"/>
                </a:rPr>
                <a:t>Leertaste</a:t>
              </a:r>
            </a:p>
          </p:txBody>
        </p:sp>
        <p:sp>
          <p:nvSpPr>
            <p:cNvPr id="89" name="TextBox 89"/>
            <p:cNvSpPr txBox="1"/>
            <p:nvPr/>
          </p:nvSpPr>
          <p:spPr>
            <a:xfrm>
              <a:off x="460930" y="2485523"/>
              <a:ext cx="2297955" cy="660612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1960"/>
                </a:lnSpc>
              </a:pPr>
              <a:r>
                <a:rPr lang="en-US" sz="1400">
                  <a:solidFill>
                    <a:srgbClr val="000000"/>
                  </a:solidFill>
                  <a:latin typeface="Poppins"/>
                  <a:ea typeface="Poppins"/>
                  <a:cs typeface="Poppins"/>
                  <a:sym typeface="Poppins"/>
                </a:rPr>
                <a:t>Taste für</a:t>
              </a:r>
            </a:p>
            <a:p>
              <a:pPr algn="ctr">
                <a:lnSpc>
                  <a:spcPts val="1960"/>
                </a:lnSpc>
              </a:pPr>
              <a:r>
                <a:rPr lang="en-US" sz="1400">
                  <a:solidFill>
                    <a:srgbClr val="000000"/>
                  </a:solidFill>
                  <a:latin typeface="Poppins"/>
                  <a:ea typeface="Poppins"/>
                  <a:cs typeface="Poppins"/>
                  <a:sym typeface="Poppins"/>
                </a:rPr>
                <a:t>groß und klein</a:t>
              </a:r>
            </a:p>
          </p:txBody>
        </p:sp>
        <p:sp>
          <p:nvSpPr>
            <p:cNvPr id="90" name="TextBox 90"/>
            <p:cNvSpPr txBox="1"/>
            <p:nvPr/>
          </p:nvSpPr>
          <p:spPr>
            <a:xfrm>
              <a:off x="4949146" y="2674484"/>
              <a:ext cx="2118827" cy="330412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1960"/>
                </a:lnSpc>
              </a:pPr>
              <a:r>
                <a:rPr lang="en-US" sz="1400">
                  <a:solidFill>
                    <a:srgbClr val="000000"/>
                  </a:solidFill>
                  <a:latin typeface="Poppins"/>
                  <a:ea typeface="Poppins"/>
                  <a:cs typeface="Poppins"/>
                  <a:sym typeface="Poppins"/>
                </a:rPr>
                <a:t>Eingabetaste</a:t>
              </a:r>
            </a:p>
          </p:txBody>
        </p:sp>
        <p:sp>
          <p:nvSpPr>
            <p:cNvPr id="91" name="TextBox 91"/>
            <p:cNvSpPr txBox="1"/>
            <p:nvPr/>
          </p:nvSpPr>
          <p:spPr>
            <a:xfrm>
              <a:off x="7322026" y="2650623"/>
              <a:ext cx="1692650" cy="330412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1960"/>
                </a:lnSpc>
              </a:pPr>
              <a:r>
                <a:rPr lang="en-US" sz="1400">
                  <a:solidFill>
                    <a:srgbClr val="000000"/>
                  </a:solidFill>
                  <a:latin typeface="Poppins"/>
                  <a:ea typeface="Poppins"/>
                  <a:cs typeface="Poppins"/>
                  <a:sym typeface="Poppins"/>
                </a:rPr>
                <a:t>Löschtaste</a:t>
              </a:r>
            </a:p>
          </p:txBody>
        </p:sp>
        <p:sp>
          <p:nvSpPr>
            <p:cNvPr id="92" name="TextBox 92"/>
            <p:cNvSpPr txBox="1"/>
            <p:nvPr/>
          </p:nvSpPr>
          <p:spPr>
            <a:xfrm>
              <a:off x="914240" y="1623329"/>
              <a:ext cx="4826266" cy="330412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l">
                <a:lnSpc>
                  <a:spcPts val="1960"/>
                </a:lnSpc>
                <a:spcBef>
                  <a:spcPct val="0"/>
                </a:spcBef>
              </a:pPr>
              <a:r>
                <a:rPr lang="en-US" sz="1400">
                  <a:solidFill>
                    <a:srgbClr val="000000"/>
                  </a:solidFill>
                  <a:latin typeface="Poppins"/>
                  <a:ea typeface="Poppins"/>
                  <a:cs typeface="Poppins"/>
                  <a:sym typeface="Poppins"/>
                </a:rPr>
                <a:t>Findest du diese Tasten? Verbinde.</a:t>
              </a:r>
            </a:p>
          </p:txBody>
        </p:sp>
        <p:sp>
          <p:nvSpPr>
            <p:cNvPr id="93" name="Freeform 93"/>
            <p:cNvSpPr/>
            <p:nvPr/>
          </p:nvSpPr>
          <p:spPr>
            <a:xfrm>
              <a:off x="341819" y="1594737"/>
              <a:ext cx="361234" cy="435221"/>
            </a:xfrm>
            <a:custGeom>
              <a:avLst/>
              <a:gdLst/>
              <a:ahLst/>
              <a:cxnLst/>
              <a:rect l="l" t="t" r="r" b="b"/>
              <a:pathLst>
                <a:path w="361234" h="435221">
                  <a:moveTo>
                    <a:pt x="0" y="0"/>
                  </a:moveTo>
                  <a:lnTo>
                    <a:pt x="361234" y="0"/>
                  </a:lnTo>
                  <a:lnTo>
                    <a:pt x="361234" y="435221"/>
                  </a:lnTo>
                  <a:lnTo>
                    <a:pt x="0" y="43522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3"/>
              <a:stretch>
                <a:fillRect/>
              </a:stretch>
            </a:blipFill>
          </p:spPr>
          <p:txBody>
            <a:bodyPr/>
            <a:lstStyle/>
            <a:p>
              <a:endParaRPr lang="de-DE"/>
            </a:p>
          </p:txBody>
        </p:sp>
        <p:grpSp>
          <p:nvGrpSpPr>
            <p:cNvPr id="94" name="Group 94"/>
            <p:cNvGrpSpPr/>
            <p:nvPr/>
          </p:nvGrpSpPr>
          <p:grpSpPr>
            <a:xfrm>
              <a:off x="621169" y="2533148"/>
              <a:ext cx="1984519" cy="669068"/>
              <a:chOff x="0" y="0"/>
              <a:chExt cx="525628" cy="177212"/>
            </a:xfrm>
          </p:grpSpPr>
          <p:sp>
            <p:nvSpPr>
              <p:cNvPr id="95" name="Freeform 95"/>
              <p:cNvSpPr/>
              <p:nvPr/>
            </p:nvSpPr>
            <p:spPr>
              <a:xfrm>
                <a:off x="0" y="0"/>
                <a:ext cx="525628" cy="177212"/>
              </a:xfrm>
              <a:custGeom>
                <a:avLst/>
                <a:gdLst/>
                <a:ahLst/>
                <a:cxnLst/>
                <a:rect l="l" t="t" r="r" b="b"/>
                <a:pathLst>
                  <a:path w="525628" h="177212">
                    <a:moveTo>
                      <a:pt x="88606" y="0"/>
                    </a:moveTo>
                    <a:lnTo>
                      <a:pt x="437022" y="0"/>
                    </a:lnTo>
                    <a:cubicBezTo>
                      <a:pt x="460522" y="0"/>
                      <a:pt x="483059" y="9335"/>
                      <a:pt x="499676" y="25952"/>
                    </a:cubicBezTo>
                    <a:cubicBezTo>
                      <a:pt x="516293" y="42569"/>
                      <a:pt x="525628" y="65106"/>
                      <a:pt x="525628" y="88606"/>
                    </a:cubicBezTo>
                    <a:lnTo>
                      <a:pt x="525628" y="88606"/>
                    </a:lnTo>
                    <a:cubicBezTo>
                      <a:pt x="525628" y="112106"/>
                      <a:pt x="516293" y="134643"/>
                      <a:pt x="499676" y="151260"/>
                    </a:cubicBezTo>
                    <a:cubicBezTo>
                      <a:pt x="483059" y="167877"/>
                      <a:pt x="460522" y="177212"/>
                      <a:pt x="437022" y="177212"/>
                    </a:cubicBezTo>
                    <a:lnTo>
                      <a:pt x="88606" y="177212"/>
                    </a:lnTo>
                    <a:cubicBezTo>
                      <a:pt x="65106" y="177212"/>
                      <a:pt x="42569" y="167877"/>
                      <a:pt x="25952" y="151260"/>
                    </a:cubicBezTo>
                    <a:cubicBezTo>
                      <a:pt x="9335" y="134643"/>
                      <a:pt x="0" y="112106"/>
                      <a:pt x="0" y="88606"/>
                    </a:cubicBezTo>
                    <a:lnTo>
                      <a:pt x="0" y="88606"/>
                    </a:lnTo>
                    <a:cubicBezTo>
                      <a:pt x="0" y="65106"/>
                      <a:pt x="9335" y="42569"/>
                      <a:pt x="25952" y="25952"/>
                    </a:cubicBezTo>
                    <a:cubicBezTo>
                      <a:pt x="42569" y="9335"/>
                      <a:pt x="65106" y="0"/>
                      <a:pt x="88606" y="0"/>
                    </a:cubicBezTo>
                    <a:close/>
                  </a:path>
                </a:pathLst>
              </a:custGeom>
              <a:ln w="9525" cap="sq">
                <a:solidFill>
                  <a:srgbClr val="000000"/>
                </a:solidFill>
                <a:prstDash val="solid"/>
                <a:miter/>
              </a:ln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96" name="TextBox 96"/>
              <p:cNvSpPr txBox="1"/>
              <p:nvPr/>
            </p:nvSpPr>
            <p:spPr>
              <a:xfrm>
                <a:off x="0" y="-47625"/>
                <a:ext cx="525628" cy="224837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1960"/>
                  </a:lnSpc>
                </a:pPr>
                <a:endParaRPr/>
              </a:p>
            </p:txBody>
          </p:sp>
        </p:grpSp>
        <p:grpSp>
          <p:nvGrpSpPr>
            <p:cNvPr id="97" name="Group 97"/>
            <p:cNvGrpSpPr/>
            <p:nvPr/>
          </p:nvGrpSpPr>
          <p:grpSpPr>
            <a:xfrm>
              <a:off x="3164155" y="2524790"/>
              <a:ext cx="1467492" cy="677425"/>
              <a:chOff x="0" y="0"/>
              <a:chExt cx="388686" cy="179426"/>
            </a:xfrm>
          </p:grpSpPr>
          <p:sp>
            <p:nvSpPr>
              <p:cNvPr id="98" name="Freeform 98"/>
              <p:cNvSpPr/>
              <p:nvPr/>
            </p:nvSpPr>
            <p:spPr>
              <a:xfrm>
                <a:off x="0" y="0"/>
                <a:ext cx="388686" cy="179426"/>
              </a:xfrm>
              <a:custGeom>
                <a:avLst/>
                <a:gdLst/>
                <a:ahLst/>
                <a:cxnLst/>
                <a:rect l="l" t="t" r="r" b="b"/>
                <a:pathLst>
                  <a:path w="388686" h="179426">
                    <a:moveTo>
                      <a:pt x="89713" y="0"/>
                    </a:moveTo>
                    <a:lnTo>
                      <a:pt x="298973" y="0"/>
                    </a:lnTo>
                    <a:cubicBezTo>
                      <a:pt x="348520" y="0"/>
                      <a:pt x="388686" y="40166"/>
                      <a:pt x="388686" y="89713"/>
                    </a:cubicBezTo>
                    <a:lnTo>
                      <a:pt x="388686" y="89713"/>
                    </a:lnTo>
                    <a:cubicBezTo>
                      <a:pt x="388686" y="113506"/>
                      <a:pt x="379234" y="136325"/>
                      <a:pt x="362410" y="153149"/>
                    </a:cubicBezTo>
                    <a:cubicBezTo>
                      <a:pt x="345585" y="169974"/>
                      <a:pt x="322766" y="179426"/>
                      <a:pt x="298973" y="179426"/>
                    </a:cubicBezTo>
                    <a:lnTo>
                      <a:pt x="89713" y="179426"/>
                    </a:lnTo>
                    <a:cubicBezTo>
                      <a:pt x="65920" y="179426"/>
                      <a:pt x="43101" y="169974"/>
                      <a:pt x="26276" y="153149"/>
                    </a:cubicBezTo>
                    <a:cubicBezTo>
                      <a:pt x="9452" y="136325"/>
                      <a:pt x="0" y="113506"/>
                      <a:pt x="0" y="89713"/>
                    </a:cubicBezTo>
                    <a:lnTo>
                      <a:pt x="0" y="89713"/>
                    </a:lnTo>
                    <a:cubicBezTo>
                      <a:pt x="0" y="65920"/>
                      <a:pt x="9452" y="43101"/>
                      <a:pt x="26276" y="26276"/>
                    </a:cubicBezTo>
                    <a:cubicBezTo>
                      <a:pt x="43101" y="9452"/>
                      <a:pt x="65920" y="0"/>
                      <a:pt x="89713" y="0"/>
                    </a:cubicBezTo>
                    <a:close/>
                  </a:path>
                </a:pathLst>
              </a:custGeom>
              <a:ln w="9525" cap="sq">
                <a:solidFill>
                  <a:srgbClr val="000000"/>
                </a:solidFill>
                <a:prstDash val="solid"/>
                <a:miter/>
              </a:ln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99" name="TextBox 99"/>
              <p:cNvSpPr txBox="1"/>
              <p:nvPr/>
            </p:nvSpPr>
            <p:spPr>
              <a:xfrm>
                <a:off x="0" y="-47625"/>
                <a:ext cx="388686" cy="227051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1960"/>
                  </a:lnSpc>
                </a:pPr>
                <a:endParaRPr/>
              </a:p>
            </p:txBody>
          </p:sp>
        </p:grpSp>
        <p:grpSp>
          <p:nvGrpSpPr>
            <p:cNvPr id="100" name="Group 100"/>
            <p:cNvGrpSpPr/>
            <p:nvPr/>
          </p:nvGrpSpPr>
          <p:grpSpPr>
            <a:xfrm>
              <a:off x="5088510" y="2524790"/>
              <a:ext cx="1867139" cy="677425"/>
              <a:chOff x="0" y="0"/>
              <a:chExt cx="494538" cy="179426"/>
            </a:xfrm>
          </p:grpSpPr>
          <p:sp>
            <p:nvSpPr>
              <p:cNvPr id="101" name="Freeform 101"/>
              <p:cNvSpPr/>
              <p:nvPr/>
            </p:nvSpPr>
            <p:spPr>
              <a:xfrm>
                <a:off x="0" y="0"/>
                <a:ext cx="494538" cy="179426"/>
              </a:xfrm>
              <a:custGeom>
                <a:avLst/>
                <a:gdLst/>
                <a:ahLst/>
                <a:cxnLst/>
                <a:rect l="l" t="t" r="r" b="b"/>
                <a:pathLst>
                  <a:path w="494538" h="179426">
                    <a:moveTo>
                      <a:pt x="89713" y="0"/>
                    </a:moveTo>
                    <a:lnTo>
                      <a:pt x="404825" y="0"/>
                    </a:lnTo>
                    <a:cubicBezTo>
                      <a:pt x="428619" y="0"/>
                      <a:pt x="451437" y="9452"/>
                      <a:pt x="468262" y="26276"/>
                    </a:cubicBezTo>
                    <a:cubicBezTo>
                      <a:pt x="485086" y="43101"/>
                      <a:pt x="494538" y="65920"/>
                      <a:pt x="494538" y="89713"/>
                    </a:cubicBezTo>
                    <a:lnTo>
                      <a:pt x="494538" y="89713"/>
                    </a:lnTo>
                    <a:cubicBezTo>
                      <a:pt x="494538" y="113506"/>
                      <a:pt x="485086" y="136325"/>
                      <a:pt x="468262" y="153149"/>
                    </a:cubicBezTo>
                    <a:cubicBezTo>
                      <a:pt x="451437" y="169974"/>
                      <a:pt x="428619" y="179426"/>
                      <a:pt x="404825" y="179426"/>
                    </a:cubicBezTo>
                    <a:lnTo>
                      <a:pt x="89713" y="179426"/>
                    </a:lnTo>
                    <a:cubicBezTo>
                      <a:pt x="65920" y="179426"/>
                      <a:pt x="43101" y="169974"/>
                      <a:pt x="26276" y="153149"/>
                    </a:cubicBezTo>
                    <a:cubicBezTo>
                      <a:pt x="9452" y="136325"/>
                      <a:pt x="0" y="113506"/>
                      <a:pt x="0" y="89713"/>
                    </a:cubicBezTo>
                    <a:lnTo>
                      <a:pt x="0" y="89713"/>
                    </a:lnTo>
                    <a:cubicBezTo>
                      <a:pt x="0" y="65920"/>
                      <a:pt x="9452" y="43101"/>
                      <a:pt x="26276" y="26276"/>
                    </a:cubicBezTo>
                    <a:cubicBezTo>
                      <a:pt x="43101" y="9452"/>
                      <a:pt x="65920" y="0"/>
                      <a:pt x="89713" y="0"/>
                    </a:cubicBezTo>
                    <a:close/>
                  </a:path>
                </a:pathLst>
              </a:custGeom>
              <a:ln w="9525" cap="sq">
                <a:solidFill>
                  <a:srgbClr val="000000"/>
                </a:solidFill>
                <a:prstDash val="solid"/>
                <a:miter/>
              </a:ln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102" name="TextBox 102"/>
              <p:cNvSpPr txBox="1"/>
              <p:nvPr/>
            </p:nvSpPr>
            <p:spPr>
              <a:xfrm>
                <a:off x="0" y="-47625"/>
                <a:ext cx="494538" cy="227051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1960"/>
                  </a:lnSpc>
                </a:pPr>
                <a:endParaRPr/>
              </a:p>
            </p:txBody>
          </p:sp>
        </p:grpSp>
        <p:grpSp>
          <p:nvGrpSpPr>
            <p:cNvPr id="103" name="Group 103"/>
            <p:cNvGrpSpPr/>
            <p:nvPr/>
          </p:nvGrpSpPr>
          <p:grpSpPr>
            <a:xfrm>
              <a:off x="7275124" y="2498360"/>
              <a:ext cx="1654945" cy="677425"/>
              <a:chOff x="0" y="0"/>
              <a:chExt cx="438336" cy="179426"/>
            </a:xfrm>
          </p:grpSpPr>
          <p:sp>
            <p:nvSpPr>
              <p:cNvPr id="104" name="Freeform 104"/>
              <p:cNvSpPr/>
              <p:nvPr/>
            </p:nvSpPr>
            <p:spPr>
              <a:xfrm>
                <a:off x="0" y="0"/>
                <a:ext cx="438336" cy="179426"/>
              </a:xfrm>
              <a:custGeom>
                <a:avLst/>
                <a:gdLst/>
                <a:ahLst/>
                <a:cxnLst/>
                <a:rect l="l" t="t" r="r" b="b"/>
                <a:pathLst>
                  <a:path w="438336" h="179426">
                    <a:moveTo>
                      <a:pt x="89713" y="0"/>
                    </a:moveTo>
                    <a:lnTo>
                      <a:pt x="348623" y="0"/>
                    </a:lnTo>
                    <a:cubicBezTo>
                      <a:pt x="372416" y="0"/>
                      <a:pt x="395235" y="9452"/>
                      <a:pt x="412059" y="26276"/>
                    </a:cubicBezTo>
                    <a:cubicBezTo>
                      <a:pt x="428884" y="43101"/>
                      <a:pt x="438336" y="65920"/>
                      <a:pt x="438336" y="89713"/>
                    </a:cubicBezTo>
                    <a:lnTo>
                      <a:pt x="438336" y="89713"/>
                    </a:lnTo>
                    <a:cubicBezTo>
                      <a:pt x="438336" y="113506"/>
                      <a:pt x="428884" y="136325"/>
                      <a:pt x="412059" y="153149"/>
                    </a:cubicBezTo>
                    <a:cubicBezTo>
                      <a:pt x="395235" y="169974"/>
                      <a:pt x="372416" y="179426"/>
                      <a:pt x="348623" y="179426"/>
                    </a:cubicBezTo>
                    <a:lnTo>
                      <a:pt x="89713" y="179426"/>
                    </a:lnTo>
                    <a:cubicBezTo>
                      <a:pt x="65920" y="179426"/>
                      <a:pt x="43101" y="169974"/>
                      <a:pt x="26276" y="153149"/>
                    </a:cubicBezTo>
                    <a:cubicBezTo>
                      <a:pt x="9452" y="136325"/>
                      <a:pt x="0" y="113506"/>
                      <a:pt x="0" y="89713"/>
                    </a:cubicBezTo>
                    <a:lnTo>
                      <a:pt x="0" y="89713"/>
                    </a:lnTo>
                    <a:cubicBezTo>
                      <a:pt x="0" y="65920"/>
                      <a:pt x="9452" y="43101"/>
                      <a:pt x="26276" y="26276"/>
                    </a:cubicBezTo>
                    <a:cubicBezTo>
                      <a:pt x="43101" y="9452"/>
                      <a:pt x="65920" y="0"/>
                      <a:pt x="89713" y="0"/>
                    </a:cubicBezTo>
                    <a:close/>
                  </a:path>
                </a:pathLst>
              </a:custGeom>
              <a:ln w="9525" cap="sq">
                <a:solidFill>
                  <a:srgbClr val="000000"/>
                </a:solidFill>
                <a:prstDash val="solid"/>
                <a:miter/>
              </a:ln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105" name="TextBox 105"/>
              <p:cNvSpPr txBox="1"/>
              <p:nvPr/>
            </p:nvSpPr>
            <p:spPr>
              <a:xfrm>
                <a:off x="0" y="-47625"/>
                <a:ext cx="438336" cy="227051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1960"/>
                  </a:lnSpc>
                </a:pPr>
                <a:endParaRPr/>
              </a:p>
            </p:txBody>
          </p:sp>
        </p:grpSp>
        <p:sp>
          <p:nvSpPr>
            <p:cNvPr id="106" name="Freeform 106"/>
            <p:cNvSpPr/>
            <p:nvPr/>
          </p:nvSpPr>
          <p:spPr>
            <a:xfrm>
              <a:off x="1565378" y="4007531"/>
              <a:ext cx="6155161" cy="2046591"/>
            </a:xfrm>
            <a:custGeom>
              <a:avLst/>
              <a:gdLst/>
              <a:ahLst/>
              <a:cxnLst/>
              <a:rect l="l" t="t" r="r" b="b"/>
              <a:pathLst>
                <a:path w="6155161" h="2046591">
                  <a:moveTo>
                    <a:pt x="0" y="0"/>
                  </a:moveTo>
                  <a:lnTo>
                    <a:pt x="6155161" y="0"/>
                  </a:lnTo>
                  <a:lnTo>
                    <a:pt x="6155161" y="2046591"/>
                  </a:lnTo>
                  <a:lnTo>
                    <a:pt x="0" y="204659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4"/>
              <a:stretch>
                <a:fillRect/>
              </a:stretch>
            </a:blipFill>
          </p:spPr>
          <p:txBody>
            <a:bodyPr/>
            <a:lstStyle/>
            <a:p>
              <a:endParaRPr lang="de-DE"/>
            </a:p>
          </p:txBody>
        </p:sp>
        <p:sp>
          <p:nvSpPr>
            <p:cNvPr id="107" name="AutoShape 107"/>
            <p:cNvSpPr/>
            <p:nvPr/>
          </p:nvSpPr>
          <p:spPr>
            <a:xfrm>
              <a:off x="5094418" y="1766179"/>
              <a:ext cx="382070" cy="231960"/>
            </a:xfrm>
            <a:prstGeom prst="line">
              <a:avLst/>
            </a:prstGeom>
            <a:ln w="25400" cap="flat">
              <a:solidFill>
                <a:srgbClr val="000000"/>
              </a:solidFill>
              <a:prstDash val="solid"/>
              <a:headEnd type="none" w="sm" len="sm"/>
              <a:tailEnd type="none" w="sm" len="sm"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108" name="Freeform 108"/>
            <p:cNvSpPr/>
            <p:nvPr/>
          </p:nvSpPr>
          <p:spPr>
            <a:xfrm>
              <a:off x="5394116" y="1502400"/>
              <a:ext cx="527559" cy="527559"/>
            </a:xfrm>
            <a:custGeom>
              <a:avLst/>
              <a:gdLst/>
              <a:ahLst/>
              <a:cxnLst/>
              <a:rect l="l" t="t" r="r" b="b"/>
              <a:pathLst>
                <a:path w="527559" h="527559">
                  <a:moveTo>
                    <a:pt x="0" y="0"/>
                  </a:moveTo>
                  <a:lnTo>
                    <a:pt x="527559" y="0"/>
                  </a:lnTo>
                  <a:lnTo>
                    <a:pt x="527559" y="527558"/>
                  </a:lnTo>
                  <a:lnTo>
                    <a:pt x="0" y="52755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5"/>
              <a:stretch>
                <a:fillRect/>
              </a:stretch>
            </a:blip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de-DE"/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270</Words>
  <Application>Microsoft Macintosh PowerPoint</Application>
  <PresentationFormat>Benutzerdefiniert</PresentationFormat>
  <Paragraphs>84</Paragraphs>
  <Slides>4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4</vt:i4>
      </vt:variant>
    </vt:vector>
  </HeadingPairs>
  <TitlesOfParts>
    <vt:vector size="10" baseType="lpstr">
      <vt:lpstr>Poppins Bold</vt:lpstr>
      <vt:lpstr>Lexend Deca</vt:lpstr>
      <vt:lpstr>Calibri</vt:lpstr>
      <vt:lpstr>Poppins</vt:lpstr>
      <vt:lpstr>Arial</vt:lpstr>
      <vt:lpstr>Office Theme</vt:lpstr>
      <vt:lpstr>PowerPoint-Präsentation</vt:lpstr>
      <vt:lpstr>PowerPoint-Präsentation</vt:lpstr>
      <vt:lpstr>PowerPoint-Präsentation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Mitmachheft - bildbasiert</dc:title>
  <cp:lastModifiedBy>Marion Weigelt</cp:lastModifiedBy>
  <cp:revision>1</cp:revision>
  <dcterms:created xsi:type="dcterms:W3CDTF">2006-08-16T00:00:00Z</dcterms:created>
  <dcterms:modified xsi:type="dcterms:W3CDTF">2026-03-15T21:33:14Z</dcterms:modified>
  <dc:identifier>DAHAK6gs920</dc:identifier>
</cp:coreProperties>
</file>