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2" r:id="rId2"/>
    <p:sldId id="267" r:id="rId3"/>
    <p:sldId id="265" r:id="rId4"/>
    <p:sldId id="261" r:id="rId5"/>
    <p:sldId id="263" r:id="rId6"/>
    <p:sldId id="264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 Impuls" id="{5663960F-A406-314F-9B90-330E8FD2C3A7}">
          <p14:sldIdLst>
            <p14:sldId id="262"/>
            <p14:sldId id="267"/>
          </p14:sldIdLst>
        </p14:section>
        <p14:section name="2 Weblektion" id="{C161443D-1676-2246-AD9B-2B28B830A68E}">
          <p14:sldIdLst>
            <p14:sldId id="265"/>
          </p14:sldIdLst>
        </p14:section>
        <p14:section name="3 Plenum" id="{077E0707-B2E6-1E4C-81C9-55991CF5E4B6}">
          <p14:sldIdLst>
            <p14:sldId id="261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3D01"/>
    <a:srgbClr val="CD7207"/>
    <a:srgbClr val="DFE2E7"/>
    <a:srgbClr val="D42C67"/>
    <a:srgbClr val="561229"/>
    <a:srgbClr val="83B11B"/>
    <a:srgbClr val="008204"/>
    <a:srgbClr val="00AADA"/>
    <a:srgbClr val="F54336"/>
    <a:srgbClr val="612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/>
    <p:restoredTop sz="96301"/>
  </p:normalViewPr>
  <p:slideViewPr>
    <p:cSldViewPr snapToGrid="0">
      <p:cViewPr varScale="1">
        <p:scale>
          <a:sx n="108" d="100"/>
          <a:sy n="108" d="100"/>
        </p:scale>
        <p:origin x="142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516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842E3BE-2025-0A4C-430D-3055D539A0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79CBF9E-6964-0D29-C111-1B4418B88E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93655-395E-6C4D-BAAD-6ADC961FA2F1}" type="datetimeFigureOut">
              <a:rPr lang="de-DE" smtClean="0"/>
              <a:t>27.08.25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91EBE2-E641-E250-1968-406BF9C5D8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7F4C730-C996-0006-813E-F461B50F50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554FC-B5C1-D54A-BF7B-65134CDFA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082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833A2-9DA1-1040-923B-F2A82A519105}" type="datetimeFigureOut">
              <a:rPr lang="de-DE" smtClean="0"/>
              <a:t>27.08.25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C16DA-9958-AA47-B01A-BEB6243133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82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C16DA-9958-AA47-B01A-BEB62431330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82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le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E398C73-C49D-C1A7-4C43-04B5881BC6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65EE7D0F-444A-F219-DDFC-790329771000}"/>
              </a:ext>
            </a:extLst>
          </p:cNvPr>
          <p:cNvSpPr/>
          <p:nvPr userDrawn="1"/>
        </p:nvSpPr>
        <p:spPr>
          <a:xfrm>
            <a:off x="1167540" y="2105361"/>
            <a:ext cx="2868978" cy="3367666"/>
          </a:xfrm>
          <a:prstGeom prst="roundRect">
            <a:avLst>
              <a:gd name="adj" fmla="val 4254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2">
            <a:extLst>
              <a:ext uri="{FF2B5EF4-FFF2-40B4-BE49-F238E27FC236}">
                <a16:creationId xmlns:a16="http://schemas.microsoft.com/office/drawing/2014/main" id="{77C08DA7-3144-EADB-F8EF-D1DB3ECABC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Titel Weblektion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6063A2F-4849-E8EB-ABBE-1ECF307B1B6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439553" y="2294392"/>
            <a:ext cx="2340000" cy="234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83B3EBE-21A7-B54A-299B-96EB08A621BA}"/>
              </a:ext>
            </a:extLst>
          </p:cNvPr>
          <p:cNvSpPr txBox="1"/>
          <p:nvPr userDrawn="1"/>
        </p:nvSpPr>
        <p:spPr>
          <a:xfrm>
            <a:off x="1182589" y="4823423"/>
            <a:ext cx="285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Atkinson Hyperlegible" pitchFamily="2" charset="0"/>
              </a:rPr>
              <a:t>Scanne den QR-Code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0C8BC28A-20A5-EC25-1B99-5907A2C7D407}"/>
              </a:ext>
            </a:extLst>
          </p:cNvPr>
          <p:cNvSpPr/>
          <p:nvPr userDrawn="1"/>
        </p:nvSpPr>
        <p:spPr>
          <a:xfrm>
            <a:off x="5165932" y="2594953"/>
            <a:ext cx="5779018" cy="943390"/>
          </a:xfrm>
          <a:prstGeom prst="roundRect">
            <a:avLst>
              <a:gd name="adj" fmla="val 4254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7D38939C-9887-F39A-928C-F7037BDC7D3E}"/>
              </a:ext>
            </a:extLst>
          </p:cNvPr>
          <p:cNvGrpSpPr/>
          <p:nvPr userDrawn="1"/>
        </p:nvGrpSpPr>
        <p:grpSpPr>
          <a:xfrm>
            <a:off x="6226390" y="2728966"/>
            <a:ext cx="4606740" cy="690158"/>
            <a:chOff x="6226390" y="3011963"/>
            <a:chExt cx="4606740" cy="690158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0342D14-5972-21EE-FB09-94675FDB4A04}"/>
                </a:ext>
              </a:extLst>
            </p:cNvPr>
            <p:cNvSpPr txBox="1"/>
            <p:nvPr userDrawn="1"/>
          </p:nvSpPr>
          <p:spPr>
            <a:xfrm>
              <a:off x="6226390" y="3011963"/>
              <a:ext cx="4461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>
                  <a:latin typeface="Atkinson Hyperlegible" pitchFamily="2" charset="0"/>
                </a:rPr>
                <a:t>Kopfhörer bereithalten!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FE452432-8C0A-4569-5EBC-552BED67F1BB}"/>
                </a:ext>
              </a:extLst>
            </p:cNvPr>
            <p:cNvSpPr txBox="1"/>
            <p:nvPr userDrawn="1"/>
          </p:nvSpPr>
          <p:spPr>
            <a:xfrm>
              <a:off x="6226391" y="3332789"/>
              <a:ext cx="4606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0" dirty="0">
                  <a:latin typeface="Atkinson Hyperlegible" pitchFamily="2" charset="0"/>
                </a:rPr>
                <a:t>Du brauchst sie für Videos und Audios</a:t>
              </a:r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4EAE78B9-2206-C72F-E2B9-7960ED42D05E}"/>
              </a:ext>
            </a:extLst>
          </p:cNvPr>
          <p:cNvSpPr txBox="1"/>
          <p:nvPr userDrawn="1"/>
        </p:nvSpPr>
        <p:spPr>
          <a:xfrm>
            <a:off x="5195341" y="2108201"/>
            <a:ext cx="446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B0F0"/>
                </a:solidFill>
                <a:latin typeface="Lexend Deca" pitchFamily="2" charset="77"/>
                <a:cs typeface="Lexend Deca" pitchFamily="2" charset="77"/>
              </a:rPr>
              <a:t>Jetzt bist du dran!</a:t>
            </a: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C091A33F-F03E-C711-031F-7016B30987DA}"/>
              </a:ext>
            </a:extLst>
          </p:cNvPr>
          <p:cNvSpPr/>
          <p:nvPr userDrawn="1"/>
        </p:nvSpPr>
        <p:spPr>
          <a:xfrm>
            <a:off x="5165932" y="3694657"/>
            <a:ext cx="5779018" cy="1734587"/>
          </a:xfrm>
          <a:prstGeom prst="roundRect">
            <a:avLst>
              <a:gd name="adj" fmla="val 4254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615D818-B674-7A39-0FDE-110ABF3EE99E}"/>
              </a:ext>
            </a:extLst>
          </p:cNvPr>
          <p:cNvSpPr txBox="1"/>
          <p:nvPr userDrawn="1"/>
        </p:nvSpPr>
        <p:spPr>
          <a:xfrm>
            <a:off x="5423369" y="3781081"/>
            <a:ext cx="446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B0F0"/>
                </a:solidFill>
                <a:latin typeface="Atkinson Hyperlegible" pitchFamily="2" charset="0"/>
              </a:rPr>
              <a:t>So gehst du vor: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733FC32-7ACC-F47A-1BE2-9EB7B4381E8B}"/>
              </a:ext>
            </a:extLst>
          </p:cNvPr>
          <p:cNvSpPr txBox="1"/>
          <p:nvPr userDrawn="1"/>
        </p:nvSpPr>
        <p:spPr>
          <a:xfrm>
            <a:off x="5423369" y="4150018"/>
            <a:ext cx="4548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tkinson Hyperlegible" pitchFamily="2" charset="0"/>
              </a:rPr>
              <a:t>Öffne die Weblektion mit deinem Tablet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tkinson Hyperlegible" pitchFamily="2" charset="0"/>
              </a:rPr>
              <a:t>Bearbeite alle Aufgaben der Reihe nach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tkinson Hyperlegible" pitchFamily="2" charset="0"/>
              </a:rPr>
              <a:t>Bei Fragen: Melde dich leise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tkinson Hyperlegible" pitchFamily="2" charset="0"/>
              </a:rPr>
              <a:t>Arbeite in deinem eigenen Tempo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96029A1-9688-9124-EE80-2EA4B03F39AE}"/>
              </a:ext>
            </a:extLst>
          </p:cNvPr>
          <p:cNvSpPr txBox="1"/>
          <p:nvPr userDrawn="1"/>
        </p:nvSpPr>
        <p:spPr>
          <a:xfrm>
            <a:off x="1182589" y="5106535"/>
            <a:ext cx="28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0" dirty="0">
                <a:latin typeface="Atkinson Hyperlegible" pitchFamily="2" charset="0"/>
              </a:rPr>
              <a:t>und starte die Weblektion</a:t>
            </a:r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1FD807B2-B45E-5F86-641F-FFE7DD25897E}"/>
              </a:ext>
            </a:extLst>
          </p:cNvPr>
          <p:cNvSpPr/>
          <p:nvPr userDrawn="1"/>
        </p:nvSpPr>
        <p:spPr>
          <a:xfrm>
            <a:off x="494503" y="5627657"/>
            <a:ext cx="11202992" cy="494129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Arbeitszeit: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44C4F428-4728-1B2F-1CD6-F1DE4600A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0434" y="5652744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A9641C84-4AD3-1291-7E89-3A9508AE4EE9}"/>
              </a:ext>
            </a:extLst>
          </p:cNvPr>
          <p:cNvCxnSpPr>
            <a:cxnSpLocks/>
          </p:cNvCxnSpPr>
          <p:nvPr userDrawn="1"/>
        </p:nvCxnSpPr>
        <p:spPr>
          <a:xfrm>
            <a:off x="1182589" y="4823423"/>
            <a:ext cx="285392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88EB8124-A5CD-8CF8-D237-A404C29D79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6387" y="2684298"/>
            <a:ext cx="756863" cy="75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4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hasen-Metho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6">
            <a:extLst>
              <a:ext uri="{FF2B5EF4-FFF2-40B4-BE49-F238E27FC236}">
                <a16:creationId xmlns:a16="http://schemas.microsoft.com/office/drawing/2014/main" id="{B157B501-7012-DFBE-572C-0788B83762CA}"/>
              </a:ext>
            </a:extLst>
          </p:cNvPr>
          <p:cNvSpPr>
            <a:spLocks/>
          </p:cNvSpPr>
          <p:nvPr userDrawn="1"/>
        </p:nvSpPr>
        <p:spPr>
          <a:xfrm>
            <a:off x="6253630" y="2729643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B7BFD0A5-3DEC-43BE-1219-BA9D8E314DBB}"/>
              </a:ext>
            </a:extLst>
          </p:cNvPr>
          <p:cNvSpPr>
            <a:spLocks/>
          </p:cNvSpPr>
          <p:nvPr userDrawn="1"/>
        </p:nvSpPr>
        <p:spPr>
          <a:xfrm>
            <a:off x="505747" y="2729643"/>
            <a:ext cx="2586434" cy="3213957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id="{FB853565-4A83-2541-74BF-76B36BB3BA5A}"/>
              </a:ext>
            </a:extLst>
          </p:cNvPr>
          <p:cNvSpPr/>
          <p:nvPr userDrawn="1"/>
        </p:nvSpPr>
        <p:spPr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id="{55CCB08D-150F-AE09-9217-FF17BF0080CF}"/>
              </a:ext>
            </a:extLst>
          </p:cNvPr>
          <p:cNvSpPr txBox="1"/>
          <p:nvPr userDrawn="1"/>
        </p:nvSpPr>
        <p:spPr>
          <a:xfrm>
            <a:off x="1621755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8932B7C1-7D6F-8918-D21A-112700331B55}"/>
              </a:ext>
            </a:extLst>
          </p:cNvPr>
          <p:cNvSpPr/>
          <p:nvPr userDrawn="1"/>
        </p:nvSpPr>
        <p:spPr>
          <a:xfrm>
            <a:off x="3362473" y="2729643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46" name="TextBox 17">
            <a:extLst>
              <a:ext uri="{FF2B5EF4-FFF2-40B4-BE49-F238E27FC236}">
                <a16:creationId xmlns:a16="http://schemas.microsoft.com/office/drawing/2014/main" id="{36E199EF-2322-CC4B-A39C-72A1297BADAF}"/>
              </a:ext>
            </a:extLst>
          </p:cNvPr>
          <p:cNvSpPr txBox="1"/>
          <p:nvPr userDrawn="1"/>
        </p:nvSpPr>
        <p:spPr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47" name="Freeform 31">
            <a:extLst>
              <a:ext uri="{FF2B5EF4-FFF2-40B4-BE49-F238E27FC236}">
                <a16:creationId xmlns:a16="http://schemas.microsoft.com/office/drawing/2014/main" id="{E62BC3A2-D17E-9461-116F-D02DD80B80A2}"/>
              </a:ext>
            </a:extLst>
          </p:cNvPr>
          <p:cNvSpPr/>
          <p:nvPr userDrawn="1"/>
        </p:nvSpPr>
        <p:spPr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8" name="TextBox 32">
            <a:extLst>
              <a:ext uri="{FF2B5EF4-FFF2-40B4-BE49-F238E27FC236}">
                <a16:creationId xmlns:a16="http://schemas.microsoft.com/office/drawing/2014/main" id="{8F8DF82B-8B72-0BD6-552C-A2499B9BEEAE}"/>
              </a:ext>
            </a:extLst>
          </p:cNvPr>
          <p:cNvSpPr txBox="1"/>
          <p:nvPr userDrawn="1"/>
        </p:nvSpPr>
        <p:spPr>
          <a:xfrm>
            <a:off x="4478480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49" name="Freeform 31">
            <a:extLst>
              <a:ext uri="{FF2B5EF4-FFF2-40B4-BE49-F238E27FC236}">
                <a16:creationId xmlns:a16="http://schemas.microsoft.com/office/drawing/2014/main" id="{7D7E9E90-99CC-63C6-A1FF-1EF05B83735A}"/>
              </a:ext>
            </a:extLst>
          </p:cNvPr>
          <p:cNvSpPr/>
          <p:nvPr userDrawn="1"/>
        </p:nvSpPr>
        <p:spPr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0" name="TextBox 32">
            <a:extLst>
              <a:ext uri="{FF2B5EF4-FFF2-40B4-BE49-F238E27FC236}">
                <a16:creationId xmlns:a16="http://schemas.microsoft.com/office/drawing/2014/main" id="{F921D591-5810-57D0-3005-7AAC0E3138D6}"/>
              </a:ext>
            </a:extLst>
          </p:cNvPr>
          <p:cNvSpPr txBox="1"/>
          <p:nvPr userDrawn="1"/>
        </p:nvSpPr>
        <p:spPr>
          <a:xfrm>
            <a:off x="7369637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3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7EB7F97E-C477-4927-B773-AF1B228B6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58" name="Textplatzhalter 12">
            <a:extLst>
              <a:ext uri="{FF2B5EF4-FFF2-40B4-BE49-F238E27FC236}">
                <a16:creationId xmlns:a16="http://schemas.microsoft.com/office/drawing/2014/main" id="{B7F24ACD-F617-A3B1-F302-6C180A7AB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748" y="4108220"/>
            <a:ext cx="2586433" cy="183537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60" name="Textplatzhalter 9">
            <a:extLst>
              <a:ext uri="{FF2B5EF4-FFF2-40B4-BE49-F238E27FC236}">
                <a16:creationId xmlns:a16="http://schemas.microsoft.com/office/drawing/2014/main" id="{6CC57F65-6EC3-8F1B-5B86-AE923877B0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40887" y="3670213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62" name="Textplatzhalter 12">
            <a:extLst>
              <a:ext uri="{FF2B5EF4-FFF2-40B4-BE49-F238E27FC236}">
                <a16:creationId xmlns:a16="http://schemas.microsoft.com/office/drawing/2014/main" id="{B6F46503-68A4-43F6-C39E-6C49A9BCA1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62473" y="4108220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64" name="Textplatzhalter 9">
            <a:extLst>
              <a:ext uri="{FF2B5EF4-FFF2-40B4-BE49-F238E27FC236}">
                <a16:creationId xmlns:a16="http://schemas.microsoft.com/office/drawing/2014/main" id="{892C735A-732C-AE41-CB4C-4F06008D71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32044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3</a:t>
            </a:r>
          </a:p>
        </p:txBody>
      </p:sp>
      <p:sp>
        <p:nvSpPr>
          <p:cNvPr id="66" name="Textplatzhalter 12">
            <a:extLst>
              <a:ext uri="{FF2B5EF4-FFF2-40B4-BE49-F238E27FC236}">
                <a16:creationId xmlns:a16="http://schemas.microsoft.com/office/drawing/2014/main" id="{79D29660-4748-7206-B792-59D4E5783C8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53630" y="4108220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67" name="Textplatzhalter 12">
            <a:extLst>
              <a:ext uri="{FF2B5EF4-FFF2-40B4-BE49-F238E27FC236}">
                <a16:creationId xmlns:a16="http://schemas.microsoft.com/office/drawing/2014/main" id="{0CD270B5-8CCF-9527-A9C2-156EADF200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68" name="TextBox 17">
            <a:extLst>
              <a:ext uri="{FF2B5EF4-FFF2-40B4-BE49-F238E27FC236}">
                <a16:creationId xmlns:a16="http://schemas.microsoft.com/office/drawing/2014/main" id="{FF80F4C9-51EA-9173-0636-C9A2F7FEF25A}"/>
              </a:ext>
            </a:extLst>
          </p:cNvPr>
          <p:cNvSpPr txBox="1"/>
          <p:nvPr userDrawn="1"/>
        </p:nvSpPr>
        <p:spPr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69" name="Textplatzhalter 22">
            <a:extLst>
              <a:ext uri="{FF2B5EF4-FFF2-40B4-BE49-F238E27FC236}">
                <a16:creationId xmlns:a16="http://schemas.microsoft.com/office/drawing/2014/main" id="{4438248D-262D-ED9C-4071-29DB607ABC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70" name="Textplatzhalter 22">
            <a:extLst>
              <a:ext uri="{FF2B5EF4-FFF2-40B4-BE49-F238E27FC236}">
                <a16:creationId xmlns:a16="http://schemas.microsoft.com/office/drawing/2014/main" id="{56EAD82E-6B58-D534-DAC3-38BD84A729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71" name="Freeform 16">
            <a:extLst>
              <a:ext uri="{FF2B5EF4-FFF2-40B4-BE49-F238E27FC236}">
                <a16:creationId xmlns:a16="http://schemas.microsoft.com/office/drawing/2014/main" id="{49DCC3E7-C9C6-2CDF-3FD8-1BAD2B6D0771}"/>
              </a:ext>
            </a:extLst>
          </p:cNvPr>
          <p:cNvSpPr>
            <a:spLocks/>
          </p:cNvSpPr>
          <p:nvPr userDrawn="1"/>
        </p:nvSpPr>
        <p:spPr>
          <a:xfrm>
            <a:off x="9100036" y="2731265"/>
            <a:ext cx="2586433" cy="3212334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2" name="Freeform 31">
            <a:extLst>
              <a:ext uri="{FF2B5EF4-FFF2-40B4-BE49-F238E27FC236}">
                <a16:creationId xmlns:a16="http://schemas.microsoft.com/office/drawing/2014/main" id="{BBF28727-9E0B-17E6-DE2B-3B3A52ED1764}"/>
              </a:ext>
            </a:extLst>
          </p:cNvPr>
          <p:cNvSpPr/>
          <p:nvPr userDrawn="1"/>
        </p:nvSpPr>
        <p:spPr>
          <a:xfrm>
            <a:off x="10175148" y="251604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3" name="TextBox 32">
            <a:extLst>
              <a:ext uri="{FF2B5EF4-FFF2-40B4-BE49-F238E27FC236}">
                <a16:creationId xmlns:a16="http://schemas.microsoft.com/office/drawing/2014/main" id="{CC49D4CE-81E9-71ED-649E-4862E71C9E69}"/>
              </a:ext>
            </a:extLst>
          </p:cNvPr>
          <p:cNvSpPr txBox="1"/>
          <p:nvPr userDrawn="1"/>
        </p:nvSpPr>
        <p:spPr>
          <a:xfrm>
            <a:off x="10216043" y="254293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4</a:t>
            </a:r>
          </a:p>
        </p:txBody>
      </p:sp>
      <p:sp>
        <p:nvSpPr>
          <p:cNvPr id="75" name="Textplatzhalter 9">
            <a:extLst>
              <a:ext uri="{FF2B5EF4-FFF2-40B4-BE49-F238E27FC236}">
                <a16:creationId xmlns:a16="http://schemas.microsoft.com/office/drawing/2014/main" id="{E7380CEE-74BD-E2EB-5D5B-436E89F636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78450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4</a:t>
            </a:r>
          </a:p>
        </p:txBody>
      </p:sp>
      <p:sp>
        <p:nvSpPr>
          <p:cNvPr id="77" name="Textplatzhalter 12">
            <a:extLst>
              <a:ext uri="{FF2B5EF4-FFF2-40B4-BE49-F238E27FC236}">
                <a16:creationId xmlns:a16="http://schemas.microsoft.com/office/drawing/2014/main" id="{9C4021EE-9500-7402-072B-7A873DE5E4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0036" y="4108220"/>
            <a:ext cx="2586433" cy="17930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</p:spTree>
    <p:extLst>
      <p:ext uri="{BB962C8B-B14F-4D97-AF65-F5344CB8AC3E}">
        <p14:creationId xmlns:p14="http://schemas.microsoft.com/office/powerpoint/2010/main" val="126315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DF1A620B-1EE9-30F1-0CB9-301E8343DFA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25" name="Textplatzhalter 22">
            <a:extLst>
              <a:ext uri="{FF2B5EF4-FFF2-40B4-BE49-F238E27FC236}">
                <a16:creationId xmlns:a16="http://schemas.microsoft.com/office/drawing/2014/main" id="{E950DB08-5C17-0314-9BE5-B14FA649471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26" name="Textplatzhalter 22">
            <a:extLst>
              <a:ext uri="{FF2B5EF4-FFF2-40B4-BE49-F238E27FC236}">
                <a16:creationId xmlns:a16="http://schemas.microsoft.com/office/drawing/2014/main" id="{E93256FE-8057-6FEB-D537-313F42E9A4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29" name="Abgerundetes Rechteck 28">
            <a:extLst>
              <a:ext uri="{FF2B5EF4-FFF2-40B4-BE49-F238E27FC236}">
                <a16:creationId xmlns:a16="http://schemas.microsoft.com/office/drawing/2014/main" id="{A54DBC68-A7F1-B86C-2FC3-3759433BC4BD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30" name="Textplatzhalter 12">
            <a:extLst>
              <a:ext uri="{FF2B5EF4-FFF2-40B4-BE49-F238E27FC236}">
                <a16:creationId xmlns:a16="http://schemas.microsoft.com/office/drawing/2014/main" id="{2F737D1A-EC7F-F984-0761-0650E5A4D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934503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DF1A620B-1EE9-30F1-0CB9-301E8343DFA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25" name="Textplatzhalter 22">
            <a:extLst>
              <a:ext uri="{FF2B5EF4-FFF2-40B4-BE49-F238E27FC236}">
                <a16:creationId xmlns:a16="http://schemas.microsoft.com/office/drawing/2014/main" id="{E950DB08-5C17-0314-9BE5-B14FA649471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26" name="Textplatzhalter 22">
            <a:extLst>
              <a:ext uri="{FF2B5EF4-FFF2-40B4-BE49-F238E27FC236}">
                <a16:creationId xmlns:a16="http://schemas.microsoft.com/office/drawing/2014/main" id="{E93256FE-8057-6FEB-D537-313F42E9A4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</p:spTree>
    <p:extLst>
      <p:ext uri="{BB962C8B-B14F-4D97-AF65-F5344CB8AC3E}">
        <p14:creationId xmlns:p14="http://schemas.microsoft.com/office/powerpoint/2010/main" val="173561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DF1A620B-1EE9-30F1-0CB9-301E8343DFA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25" name="Textplatzhalter 22">
            <a:extLst>
              <a:ext uri="{FF2B5EF4-FFF2-40B4-BE49-F238E27FC236}">
                <a16:creationId xmlns:a16="http://schemas.microsoft.com/office/drawing/2014/main" id="{E950DB08-5C17-0314-9BE5-B14FA649471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06943E-2346-25DD-68E0-FE005593CC67}"/>
              </a:ext>
            </a:extLst>
          </p:cNvPr>
          <p:cNvSpPr/>
          <p:nvPr userDrawn="1"/>
        </p:nvSpPr>
        <p:spPr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44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hasen-Metho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6">
            <a:extLst>
              <a:ext uri="{FF2B5EF4-FFF2-40B4-BE49-F238E27FC236}">
                <a16:creationId xmlns:a16="http://schemas.microsoft.com/office/drawing/2014/main" id="{114ED05A-DC98-57AC-DF40-63D30AF4F206}"/>
              </a:ext>
            </a:extLst>
          </p:cNvPr>
          <p:cNvSpPr>
            <a:spLocks/>
          </p:cNvSpPr>
          <p:nvPr userDrawn="1"/>
        </p:nvSpPr>
        <p:spPr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7" name="Freeform 31">
            <a:extLst>
              <a:ext uri="{FF2B5EF4-FFF2-40B4-BE49-F238E27FC236}">
                <a16:creationId xmlns:a16="http://schemas.microsoft.com/office/drawing/2014/main" id="{65625360-C8E1-0529-BDB0-D555A5B33F15}"/>
              </a:ext>
            </a:extLst>
          </p:cNvPr>
          <p:cNvSpPr/>
          <p:nvPr userDrawn="1"/>
        </p:nvSpPr>
        <p:spPr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8" name="TextBox 32">
            <a:extLst>
              <a:ext uri="{FF2B5EF4-FFF2-40B4-BE49-F238E27FC236}">
                <a16:creationId xmlns:a16="http://schemas.microsoft.com/office/drawing/2014/main" id="{5C9AFDF3-F6FD-2BE7-32E9-C1EF58F94882}"/>
              </a:ext>
            </a:extLst>
          </p:cNvPr>
          <p:cNvSpPr txBox="1"/>
          <p:nvPr userDrawn="1"/>
        </p:nvSpPr>
        <p:spPr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79DBDA5F-51AF-0A71-ED76-263A4F85AEDB}"/>
              </a:ext>
            </a:extLst>
          </p:cNvPr>
          <p:cNvSpPr/>
          <p:nvPr userDrawn="1"/>
        </p:nvSpPr>
        <p:spPr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162A1DC5-832E-E969-15D0-CDBD6AD48D8A}"/>
              </a:ext>
            </a:extLst>
          </p:cNvPr>
          <p:cNvSpPr txBox="1"/>
          <p:nvPr userDrawn="1"/>
        </p:nvSpPr>
        <p:spPr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CB7EA04C-5CED-D802-917C-DAF5F5F7078E}"/>
              </a:ext>
            </a:extLst>
          </p:cNvPr>
          <p:cNvSpPr/>
          <p:nvPr userDrawn="1"/>
        </p:nvSpPr>
        <p:spPr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62CB04E0-DA34-3A11-BC8E-5BA99CF55130}"/>
              </a:ext>
            </a:extLst>
          </p:cNvPr>
          <p:cNvSpPr txBox="1"/>
          <p:nvPr userDrawn="1"/>
        </p:nvSpPr>
        <p:spPr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4E44E6B5-384B-B137-A2E7-E8CD2590F69C}"/>
              </a:ext>
            </a:extLst>
          </p:cNvPr>
          <p:cNvSpPr/>
          <p:nvPr userDrawn="1"/>
        </p:nvSpPr>
        <p:spPr>
          <a:xfrm>
            <a:off x="3267669" y="4113953"/>
            <a:ext cx="1494263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endParaRPr lang="de-DE"/>
          </a:p>
        </p:txBody>
      </p:sp>
      <p:sp>
        <p:nvSpPr>
          <p:cNvPr id="36" name="Textplatzhalter 9">
            <a:extLst>
              <a:ext uri="{FF2B5EF4-FFF2-40B4-BE49-F238E27FC236}">
                <a16:creationId xmlns:a16="http://schemas.microsoft.com/office/drawing/2014/main" id="{370E6B82-E141-EF00-9F20-7FE4E9810A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4702" y="3699330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55" name="Abgerundetes Rechteck 54">
            <a:extLst>
              <a:ext uri="{FF2B5EF4-FFF2-40B4-BE49-F238E27FC236}">
                <a16:creationId xmlns:a16="http://schemas.microsoft.com/office/drawing/2014/main" id="{87043192-3C7F-61ED-2697-F42D9D2718E3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37" name="Textplatzhalter 12">
            <a:extLst>
              <a:ext uri="{FF2B5EF4-FFF2-40B4-BE49-F238E27FC236}">
                <a16:creationId xmlns:a16="http://schemas.microsoft.com/office/drawing/2014/main" id="{2A480375-3D2F-E215-5B64-A0210FAF00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7669" y="4187125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694023C3-88A3-2532-42EF-752AF11279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87836" y="4568274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39" name="Freeform 34">
            <a:extLst>
              <a:ext uri="{FF2B5EF4-FFF2-40B4-BE49-F238E27FC236}">
                <a16:creationId xmlns:a16="http://schemas.microsoft.com/office/drawing/2014/main" id="{DC98A5F3-E493-7ACF-B017-00567BD7EF93}"/>
              </a:ext>
            </a:extLst>
          </p:cNvPr>
          <p:cNvSpPr/>
          <p:nvPr userDrawn="1"/>
        </p:nvSpPr>
        <p:spPr>
          <a:xfrm>
            <a:off x="7430956" y="4139334"/>
            <a:ext cx="1494263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40" name="Textplatzhalter 9">
            <a:extLst>
              <a:ext uri="{FF2B5EF4-FFF2-40B4-BE49-F238E27FC236}">
                <a16:creationId xmlns:a16="http://schemas.microsoft.com/office/drawing/2014/main" id="{D2059E50-E71B-9B77-9911-E7DAD6E65E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47989" y="3699330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41" name="Textplatzhalter 12">
            <a:extLst>
              <a:ext uri="{FF2B5EF4-FFF2-40B4-BE49-F238E27FC236}">
                <a16:creationId xmlns:a16="http://schemas.microsoft.com/office/drawing/2014/main" id="{AA122EC2-9270-7A70-87F3-7F39F7C5D7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30956" y="4212506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46" name="Textplatzhalter 12">
            <a:extLst>
              <a:ext uri="{FF2B5EF4-FFF2-40B4-BE49-F238E27FC236}">
                <a16:creationId xmlns:a16="http://schemas.microsoft.com/office/drawing/2014/main" id="{245B022C-1F49-B2CB-BBA0-3B525B6E17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51123" y="4568274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51" name="Textplatzhalter 12">
            <a:extLst>
              <a:ext uri="{FF2B5EF4-FFF2-40B4-BE49-F238E27FC236}">
                <a16:creationId xmlns:a16="http://schemas.microsoft.com/office/drawing/2014/main" id="{F6F61835-37A5-4FE9-A2AD-ED5D69C615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A9EA7A14-E42E-799B-3733-4D24F7D5889C}"/>
              </a:ext>
            </a:extLst>
          </p:cNvPr>
          <p:cNvSpPr txBox="1"/>
          <p:nvPr userDrawn="1"/>
        </p:nvSpPr>
        <p:spPr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53" name="Textplatzhalter 22">
            <a:extLst>
              <a:ext uri="{FF2B5EF4-FFF2-40B4-BE49-F238E27FC236}">
                <a16:creationId xmlns:a16="http://schemas.microsoft.com/office/drawing/2014/main" id="{D07540E0-38DD-413B-E4E2-AFC0BC7968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54" name="Textplatzhalter 22">
            <a:extLst>
              <a:ext uri="{FF2B5EF4-FFF2-40B4-BE49-F238E27FC236}">
                <a16:creationId xmlns:a16="http://schemas.microsoft.com/office/drawing/2014/main" id="{E4AFB950-2D58-E1EE-D9FD-8A2D4D0334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26" name="Textplatzhalter 12">
            <a:extLst>
              <a:ext uri="{FF2B5EF4-FFF2-40B4-BE49-F238E27FC236}">
                <a16:creationId xmlns:a16="http://schemas.microsoft.com/office/drawing/2014/main" id="{8B7B00E0-0D7A-5897-F1B8-CD3412E0AC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345455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hasen-Metho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6">
            <a:extLst>
              <a:ext uri="{FF2B5EF4-FFF2-40B4-BE49-F238E27FC236}">
                <a16:creationId xmlns:a16="http://schemas.microsoft.com/office/drawing/2014/main" id="{114ED05A-DC98-57AC-DF40-63D30AF4F206}"/>
              </a:ext>
            </a:extLst>
          </p:cNvPr>
          <p:cNvSpPr>
            <a:spLocks/>
          </p:cNvSpPr>
          <p:nvPr userDrawn="1"/>
        </p:nvSpPr>
        <p:spPr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7" name="Freeform 31">
            <a:extLst>
              <a:ext uri="{FF2B5EF4-FFF2-40B4-BE49-F238E27FC236}">
                <a16:creationId xmlns:a16="http://schemas.microsoft.com/office/drawing/2014/main" id="{65625360-C8E1-0529-BDB0-D555A5B33F15}"/>
              </a:ext>
            </a:extLst>
          </p:cNvPr>
          <p:cNvSpPr/>
          <p:nvPr userDrawn="1"/>
        </p:nvSpPr>
        <p:spPr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8" name="TextBox 32">
            <a:extLst>
              <a:ext uri="{FF2B5EF4-FFF2-40B4-BE49-F238E27FC236}">
                <a16:creationId xmlns:a16="http://schemas.microsoft.com/office/drawing/2014/main" id="{5C9AFDF3-F6FD-2BE7-32E9-C1EF58F94882}"/>
              </a:ext>
            </a:extLst>
          </p:cNvPr>
          <p:cNvSpPr txBox="1"/>
          <p:nvPr userDrawn="1"/>
        </p:nvSpPr>
        <p:spPr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79DBDA5F-51AF-0A71-ED76-263A4F85AEDB}"/>
              </a:ext>
            </a:extLst>
          </p:cNvPr>
          <p:cNvSpPr/>
          <p:nvPr userDrawn="1"/>
        </p:nvSpPr>
        <p:spPr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162A1DC5-832E-E969-15D0-CDBD6AD48D8A}"/>
              </a:ext>
            </a:extLst>
          </p:cNvPr>
          <p:cNvSpPr txBox="1"/>
          <p:nvPr userDrawn="1"/>
        </p:nvSpPr>
        <p:spPr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CB7EA04C-5CED-D802-917C-DAF5F5F7078E}"/>
              </a:ext>
            </a:extLst>
          </p:cNvPr>
          <p:cNvSpPr/>
          <p:nvPr userDrawn="1"/>
        </p:nvSpPr>
        <p:spPr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62CB04E0-DA34-3A11-BC8E-5BA99CF55130}"/>
              </a:ext>
            </a:extLst>
          </p:cNvPr>
          <p:cNvSpPr txBox="1"/>
          <p:nvPr userDrawn="1"/>
        </p:nvSpPr>
        <p:spPr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36" name="Textplatzhalter 9">
            <a:extLst>
              <a:ext uri="{FF2B5EF4-FFF2-40B4-BE49-F238E27FC236}">
                <a16:creationId xmlns:a16="http://schemas.microsoft.com/office/drawing/2014/main" id="{370E6B82-E141-EF00-9F20-7FE4E9810A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694023C3-88A3-2532-42EF-752AF11279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87836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40" name="Textplatzhalter 9">
            <a:extLst>
              <a:ext uri="{FF2B5EF4-FFF2-40B4-BE49-F238E27FC236}">
                <a16:creationId xmlns:a16="http://schemas.microsoft.com/office/drawing/2014/main" id="{D2059E50-E71B-9B77-9911-E7DAD6E65E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47989" y="365957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46" name="Textplatzhalter 12">
            <a:extLst>
              <a:ext uri="{FF2B5EF4-FFF2-40B4-BE49-F238E27FC236}">
                <a16:creationId xmlns:a16="http://schemas.microsoft.com/office/drawing/2014/main" id="{245B022C-1F49-B2CB-BBA0-3B525B6E17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51123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51" name="Textplatzhalter 12">
            <a:extLst>
              <a:ext uri="{FF2B5EF4-FFF2-40B4-BE49-F238E27FC236}">
                <a16:creationId xmlns:a16="http://schemas.microsoft.com/office/drawing/2014/main" id="{F6F61835-37A5-4FE9-A2AD-ED5D69C615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A9EA7A14-E42E-799B-3733-4D24F7D5889C}"/>
              </a:ext>
            </a:extLst>
          </p:cNvPr>
          <p:cNvSpPr txBox="1"/>
          <p:nvPr userDrawn="1"/>
        </p:nvSpPr>
        <p:spPr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53" name="Textplatzhalter 22">
            <a:extLst>
              <a:ext uri="{FF2B5EF4-FFF2-40B4-BE49-F238E27FC236}">
                <a16:creationId xmlns:a16="http://schemas.microsoft.com/office/drawing/2014/main" id="{D07540E0-38DD-413B-E4E2-AFC0BC7968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54" name="Textplatzhalter 22">
            <a:extLst>
              <a:ext uri="{FF2B5EF4-FFF2-40B4-BE49-F238E27FC236}">
                <a16:creationId xmlns:a16="http://schemas.microsoft.com/office/drawing/2014/main" id="{E4AFB950-2D58-E1EE-D9FD-8A2D4D0334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9CC3AF16-974A-F9A4-EAA5-7F372BA16319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346AB79A-2071-9FCE-E5F6-BFC33729F3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982733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hasen-Metho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6">
            <a:extLst>
              <a:ext uri="{FF2B5EF4-FFF2-40B4-BE49-F238E27FC236}">
                <a16:creationId xmlns:a16="http://schemas.microsoft.com/office/drawing/2014/main" id="{114ED05A-DC98-57AC-DF40-63D30AF4F206}"/>
              </a:ext>
            </a:extLst>
          </p:cNvPr>
          <p:cNvSpPr>
            <a:spLocks/>
          </p:cNvSpPr>
          <p:nvPr userDrawn="1"/>
        </p:nvSpPr>
        <p:spPr>
          <a:xfrm>
            <a:off x="2565347" y="2758760"/>
            <a:ext cx="2853929" cy="310864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7" name="Freeform 31">
            <a:extLst>
              <a:ext uri="{FF2B5EF4-FFF2-40B4-BE49-F238E27FC236}">
                <a16:creationId xmlns:a16="http://schemas.microsoft.com/office/drawing/2014/main" id="{65625360-C8E1-0529-BDB0-D555A5B33F15}"/>
              </a:ext>
            </a:extLst>
          </p:cNvPr>
          <p:cNvSpPr/>
          <p:nvPr userDrawn="1"/>
        </p:nvSpPr>
        <p:spPr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8" name="TextBox 32">
            <a:extLst>
              <a:ext uri="{FF2B5EF4-FFF2-40B4-BE49-F238E27FC236}">
                <a16:creationId xmlns:a16="http://schemas.microsoft.com/office/drawing/2014/main" id="{5C9AFDF3-F6FD-2BE7-32E9-C1EF58F94882}"/>
              </a:ext>
            </a:extLst>
          </p:cNvPr>
          <p:cNvSpPr txBox="1"/>
          <p:nvPr userDrawn="1"/>
        </p:nvSpPr>
        <p:spPr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79DBDA5F-51AF-0A71-ED76-263A4F85AEDB}"/>
              </a:ext>
            </a:extLst>
          </p:cNvPr>
          <p:cNvSpPr/>
          <p:nvPr userDrawn="1"/>
        </p:nvSpPr>
        <p:spPr>
          <a:xfrm>
            <a:off x="6751123" y="2758760"/>
            <a:ext cx="2853928" cy="310864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162A1DC5-832E-E969-15D0-CDBD6AD48D8A}"/>
              </a:ext>
            </a:extLst>
          </p:cNvPr>
          <p:cNvSpPr txBox="1"/>
          <p:nvPr userDrawn="1"/>
        </p:nvSpPr>
        <p:spPr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CB7EA04C-5CED-D802-917C-DAF5F5F7078E}"/>
              </a:ext>
            </a:extLst>
          </p:cNvPr>
          <p:cNvSpPr/>
          <p:nvPr userDrawn="1"/>
        </p:nvSpPr>
        <p:spPr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62CB04E0-DA34-3A11-BC8E-5BA99CF55130}"/>
              </a:ext>
            </a:extLst>
          </p:cNvPr>
          <p:cNvSpPr txBox="1"/>
          <p:nvPr userDrawn="1"/>
        </p:nvSpPr>
        <p:spPr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36" name="Textplatzhalter 9">
            <a:extLst>
              <a:ext uri="{FF2B5EF4-FFF2-40B4-BE49-F238E27FC236}">
                <a16:creationId xmlns:a16="http://schemas.microsoft.com/office/drawing/2014/main" id="{370E6B82-E141-EF00-9F20-7FE4E9810A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694023C3-88A3-2532-42EF-752AF11279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87836" y="4102637"/>
            <a:ext cx="2853928" cy="1764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40" name="Textplatzhalter 9">
            <a:extLst>
              <a:ext uri="{FF2B5EF4-FFF2-40B4-BE49-F238E27FC236}">
                <a16:creationId xmlns:a16="http://schemas.microsoft.com/office/drawing/2014/main" id="{D2059E50-E71B-9B77-9911-E7DAD6E65E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47989" y="365957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46" name="Textplatzhalter 12">
            <a:extLst>
              <a:ext uri="{FF2B5EF4-FFF2-40B4-BE49-F238E27FC236}">
                <a16:creationId xmlns:a16="http://schemas.microsoft.com/office/drawing/2014/main" id="{245B022C-1F49-B2CB-BBA0-3B525B6E17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51123" y="4102637"/>
            <a:ext cx="2853928" cy="1764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51" name="Textplatzhalter 12">
            <a:extLst>
              <a:ext uri="{FF2B5EF4-FFF2-40B4-BE49-F238E27FC236}">
                <a16:creationId xmlns:a16="http://schemas.microsoft.com/office/drawing/2014/main" id="{F6F61835-37A5-4FE9-A2AD-ED5D69C615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A9EA7A14-E42E-799B-3733-4D24F7D5889C}"/>
              </a:ext>
            </a:extLst>
          </p:cNvPr>
          <p:cNvSpPr txBox="1"/>
          <p:nvPr userDrawn="1"/>
        </p:nvSpPr>
        <p:spPr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53" name="Textplatzhalter 22">
            <a:extLst>
              <a:ext uri="{FF2B5EF4-FFF2-40B4-BE49-F238E27FC236}">
                <a16:creationId xmlns:a16="http://schemas.microsoft.com/office/drawing/2014/main" id="{D07540E0-38DD-413B-E4E2-AFC0BC7968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54" name="Textplatzhalter 22">
            <a:extLst>
              <a:ext uri="{FF2B5EF4-FFF2-40B4-BE49-F238E27FC236}">
                <a16:creationId xmlns:a16="http://schemas.microsoft.com/office/drawing/2014/main" id="{E4AFB950-2D58-E1EE-D9FD-8A2D4D0334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</p:spTree>
    <p:extLst>
      <p:ext uri="{BB962C8B-B14F-4D97-AF65-F5344CB8AC3E}">
        <p14:creationId xmlns:p14="http://schemas.microsoft.com/office/powerpoint/2010/main" val="3316747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hasen-Metho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6">
            <a:extLst>
              <a:ext uri="{FF2B5EF4-FFF2-40B4-BE49-F238E27FC236}">
                <a16:creationId xmlns:a16="http://schemas.microsoft.com/office/drawing/2014/main" id="{624E9CBA-E043-2030-2701-AA0C6F6DD756}"/>
              </a:ext>
            </a:extLst>
          </p:cNvPr>
          <p:cNvSpPr>
            <a:spLocks/>
          </p:cNvSpPr>
          <p:nvPr userDrawn="1"/>
        </p:nvSpPr>
        <p:spPr>
          <a:xfrm>
            <a:off x="8843567" y="2729643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51C8E41C-CD75-5F02-0A42-AD969765220F}"/>
              </a:ext>
            </a:extLst>
          </p:cNvPr>
          <p:cNvSpPr>
            <a:spLocks/>
          </p:cNvSpPr>
          <p:nvPr userDrawn="1"/>
        </p:nvSpPr>
        <p:spPr>
          <a:xfrm>
            <a:off x="494503" y="2729643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5B71886D-3F25-3AE0-A981-E8E8A2A69EB5}"/>
              </a:ext>
            </a:extLst>
          </p:cNvPr>
          <p:cNvSpPr/>
          <p:nvPr userDrawn="1"/>
        </p:nvSpPr>
        <p:spPr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1" name="TextBox 32">
            <a:extLst>
              <a:ext uri="{FF2B5EF4-FFF2-40B4-BE49-F238E27FC236}">
                <a16:creationId xmlns:a16="http://schemas.microsoft.com/office/drawing/2014/main" id="{CAF9200F-CE06-9357-647F-E33A303D9A6C}"/>
              </a:ext>
            </a:extLst>
          </p:cNvPr>
          <p:cNvSpPr txBox="1"/>
          <p:nvPr userDrawn="1"/>
        </p:nvSpPr>
        <p:spPr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09F160F4-9DDD-E648-D465-83D4145CAFE2}"/>
              </a:ext>
            </a:extLst>
          </p:cNvPr>
          <p:cNvSpPr/>
          <p:nvPr userDrawn="1"/>
        </p:nvSpPr>
        <p:spPr>
          <a:xfrm>
            <a:off x="4680279" y="2729643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43" name="TextBox 17">
            <a:extLst>
              <a:ext uri="{FF2B5EF4-FFF2-40B4-BE49-F238E27FC236}">
                <a16:creationId xmlns:a16="http://schemas.microsoft.com/office/drawing/2014/main" id="{6AA07D84-9892-0A03-AC1B-110B5BBC3B7A}"/>
              </a:ext>
            </a:extLst>
          </p:cNvPr>
          <p:cNvSpPr txBox="1"/>
          <p:nvPr userDrawn="1"/>
        </p:nvSpPr>
        <p:spPr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44" name="Freeform 31">
            <a:extLst>
              <a:ext uri="{FF2B5EF4-FFF2-40B4-BE49-F238E27FC236}">
                <a16:creationId xmlns:a16="http://schemas.microsoft.com/office/drawing/2014/main" id="{9E1CECE7-617C-ADA9-3984-D619B05C194C}"/>
              </a:ext>
            </a:extLst>
          </p:cNvPr>
          <p:cNvSpPr/>
          <p:nvPr userDrawn="1"/>
        </p:nvSpPr>
        <p:spPr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5" name="TextBox 32">
            <a:extLst>
              <a:ext uri="{FF2B5EF4-FFF2-40B4-BE49-F238E27FC236}">
                <a16:creationId xmlns:a16="http://schemas.microsoft.com/office/drawing/2014/main" id="{F7296DD2-CABA-C731-E17C-7FE13C57B93A}"/>
              </a:ext>
            </a:extLst>
          </p:cNvPr>
          <p:cNvSpPr txBox="1"/>
          <p:nvPr userDrawn="1"/>
        </p:nvSpPr>
        <p:spPr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53" name="Freeform 31">
            <a:extLst>
              <a:ext uri="{FF2B5EF4-FFF2-40B4-BE49-F238E27FC236}">
                <a16:creationId xmlns:a16="http://schemas.microsoft.com/office/drawing/2014/main" id="{7D9A3E60-3DAF-AB3E-F8E1-027914C3E952}"/>
              </a:ext>
            </a:extLst>
          </p:cNvPr>
          <p:cNvSpPr/>
          <p:nvPr userDrawn="1"/>
        </p:nvSpPr>
        <p:spPr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4" name="TextBox 32">
            <a:extLst>
              <a:ext uri="{FF2B5EF4-FFF2-40B4-BE49-F238E27FC236}">
                <a16:creationId xmlns:a16="http://schemas.microsoft.com/office/drawing/2014/main" id="{D374FAF0-2D32-9290-EE68-D022547936AB}"/>
              </a:ext>
            </a:extLst>
          </p:cNvPr>
          <p:cNvSpPr txBox="1"/>
          <p:nvPr userDrawn="1"/>
        </p:nvSpPr>
        <p:spPr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3</a:t>
            </a:r>
          </a:p>
        </p:txBody>
      </p:sp>
      <p:sp>
        <p:nvSpPr>
          <p:cNvPr id="4" name="Freeform 34">
            <a:extLst>
              <a:ext uri="{FF2B5EF4-FFF2-40B4-BE49-F238E27FC236}">
                <a16:creationId xmlns:a16="http://schemas.microsoft.com/office/drawing/2014/main" id="{6129C4D9-F4E8-9FB9-6E01-ADBA59FDD9AE}"/>
              </a:ext>
            </a:extLst>
          </p:cNvPr>
          <p:cNvSpPr/>
          <p:nvPr userDrawn="1"/>
        </p:nvSpPr>
        <p:spPr>
          <a:xfrm>
            <a:off x="1196825" y="4061731"/>
            <a:ext cx="1494263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endParaRPr lang="de-DE"/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4E6AF40F-EEF3-CBD0-4994-B525803F66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858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1DF0C93A-DE0D-57B2-87EC-D958576F5E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6825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4E6ED8EB-1DD8-6CDA-F1D8-4D0B11A2EF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992" y="4449987"/>
            <a:ext cx="2853928" cy="8406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26" name="Freeform 34">
            <a:extLst>
              <a:ext uri="{FF2B5EF4-FFF2-40B4-BE49-F238E27FC236}">
                <a16:creationId xmlns:a16="http://schemas.microsoft.com/office/drawing/2014/main" id="{3C1E5055-6994-5685-CB23-6DBB467EFFDF}"/>
              </a:ext>
            </a:extLst>
          </p:cNvPr>
          <p:cNvSpPr/>
          <p:nvPr userDrawn="1"/>
        </p:nvSpPr>
        <p:spPr>
          <a:xfrm>
            <a:off x="5360112" y="4061731"/>
            <a:ext cx="1494263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27" name="Textplatzhalter 9">
            <a:extLst>
              <a:ext uri="{FF2B5EF4-FFF2-40B4-BE49-F238E27FC236}">
                <a16:creationId xmlns:a16="http://schemas.microsoft.com/office/drawing/2014/main" id="{D31D66B4-DBA5-5221-15CE-BA7F8C9D31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7145" y="3647108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28" name="Textplatzhalter 12">
            <a:extLst>
              <a:ext uri="{FF2B5EF4-FFF2-40B4-BE49-F238E27FC236}">
                <a16:creationId xmlns:a16="http://schemas.microsoft.com/office/drawing/2014/main" id="{99675025-7F07-BA73-7D40-1F3C634687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0112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F838A947-D9F8-A805-FCCA-1CEB270FF5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80279" y="4478534"/>
            <a:ext cx="2853928" cy="8108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36" name="Freeform 34">
            <a:extLst>
              <a:ext uri="{FF2B5EF4-FFF2-40B4-BE49-F238E27FC236}">
                <a16:creationId xmlns:a16="http://schemas.microsoft.com/office/drawing/2014/main" id="{CC3B1323-E807-05C3-C8D1-C77A31015238}"/>
              </a:ext>
            </a:extLst>
          </p:cNvPr>
          <p:cNvSpPr/>
          <p:nvPr userDrawn="1"/>
        </p:nvSpPr>
        <p:spPr>
          <a:xfrm>
            <a:off x="9507189" y="4061731"/>
            <a:ext cx="1494263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endParaRPr lang="de-DE"/>
          </a:p>
        </p:txBody>
      </p:sp>
      <p:sp>
        <p:nvSpPr>
          <p:cNvPr id="37" name="Textplatzhalter 9">
            <a:extLst>
              <a:ext uri="{FF2B5EF4-FFF2-40B4-BE49-F238E27FC236}">
                <a16:creationId xmlns:a16="http://schemas.microsoft.com/office/drawing/2014/main" id="{4BEDEAA8-18F2-3D1D-46FC-601A938241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24222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3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8D40A6DC-F33C-C33C-FF27-D84AB4E274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07189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C308D814-635E-8C9B-24C8-9C8171D7F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27356" y="4471460"/>
            <a:ext cx="2853928" cy="81998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E844AB20-3B35-85BA-1930-660069A43E5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91632D34-3FE1-AC13-1C55-52C874D979D4}"/>
              </a:ext>
            </a:extLst>
          </p:cNvPr>
          <p:cNvSpPr txBox="1"/>
          <p:nvPr userDrawn="1"/>
        </p:nvSpPr>
        <p:spPr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18" name="Textplatzhalter 22">
            <a:extLst>
              <a:ext uri="{FF2B5EF4-FFF2-40B4-BE49-F238E27FC236}">
                <a16:creationId xmlns:a16="http://schemas.microsoft.com/office/drawing/2014/main" id="{C433B190-75CC-769B-7390-DE03DC252A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19" name="Textplatzhalter 22">
            <a:extLst>
              <a:ext uri="{FF2B5EF4-FFF2-40B4-BE49-F238E27FC236}">
                <a16:creationId xmlns:a16="http://schemas.microsoft.com/office/drawing/2014/main" id="{B3DC1608-1BD6-B6C0-B949-A801F70C753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A439D197-5B88-A8D1-32FB-FAC1A883D43C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32" name="Textplatzhalter 12">
            <a:extLst>
              <a:ext uri="{FF2B5EF4-FFF2-40B4-BE49-F238E27FC236}">
                <a16:creationId xmlns:a16="http://schemas.microsoft.com/office/drawing/2014/main" id="{88E8C3DF-9AE7-0D5A-EF8C-6EAC00F5F4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407446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hasen-Metho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6">
            <a:extLst>
              <a:ext uri="{FF2B5EF4-FFF2-40B4-BE49-F238E27FC236}">
                <a16:creationId xmlns:a16="http://schemas.microsoft.com/office/drawing/2014/main" id="{624E9CBA-E043-2030-2701-AA0C6F6DD756}"/>
              </a:ext>
            </a:extLst>
          </p:cNvPr>
          <p:cNvSpPr>
            <a:spLocks/>
          </p:cNvSpPr>
          <p:nvPr userDrawn="1"/>
        </p:nvSpPr>
        <p:spPr>
          <a:xfrm>
            <a:off x="8843567" y="2729643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51C8E41C-CD75-5F02-0A42-AD969765220F}"/>
              </a:ext>
            </a:extLst>
          </p:cNvPr>
          <p:cNvSpPr>
            <a:spLocks/>
          </p:cNvSpPr>
          <p:nvPr userDrawn="1"/>
        </p:nvSpPr>
        <p:spPr>
          <a:xfrm>
            <a:off x="494503" y="2729643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5B71886D-3F25-3AE0-A981-E8E8A2A69EB5}"/>
              </a:ext>
            </a:extLst>
          </p:cNvPr>
          <p:cNvSpPr/>
          <p:nvPr userDrawn="1"/>
        </p:nvSpPr>
        <p:spPr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1" name="TextBox 32">
            <a:extLst>
              <a:ext uri="{FF2B5EF4-FFF2-40B4-BE49-F238E27FC236}">
                <a16:creationId xmlns:a16="http://schemas.microsoft.com/office/drawing/2014/main" id="{CAF9200F-CE06-9357-647F-E33A303D9A6C}"/>
              </a:ext>
            </a:extLst>
          </p:cNvPr>
          <p:cNvSpPr txBox="1"/>
          <p:nvPr userDrawn="1"/>
        </p:nvSpPr>
        <p:spPr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09F160F4-9DDD-E648-D465-83D4145CAFE2}"/>
              </a:ext>
            </a:extLst>
          </p:cNvPr>
          <p:cNvSpPr/>
          <p:nvPr userDrawn="1"/>
        </p:nvSpPr>
        <p:spPr>
          <a:xfrm>
            <a:off x="4680279" y="2729643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43" name="TextBox 17">
            <a:extLst>
              <a:ext uri="{FF2B5EF4-FFF2-40B4-BE49-F238E27FC236}">
                <a16:creationId xmlns:a16="http://schemas.microsoft.com/office/drawing/2014/main" id="{6AA07D84-9892-0A03-AC1B-110B5BBC3B7A}"/>
              </a:ext>
            </a:extLst>
          </p:cNvPr>
          <p:cNvSpPr txBox="1"/>
          <p:nvPr userDrawn="1"/>
        </p:nvSpPr>
        <p:spPr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44" name="Freeform 31">
            <a:extLst>
              <a:ext uri="{FF2B5EF4-FFF2-40B4-BE49-F238E27FC236}">
                <a16:creationId xmlns:a16="http://schemas.microsoft.com/office/drawing/2014/main" id="{9E1CECE7-617C-ADA9-3984-D619B05C194C}"/>
              </a:ext>
            </a:extLst>
          </p:cNvPr>
          <p:cNvSpPr/>
          <p:nvPr userDrawn="1"/>
        </p:nvSpPr>
        <p:spPr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5" name="TextBox 32">
            <a:extLst>
              <a:ext uri="{FF2B5EF4-FFF2-40B4-BE49-F238E27FC236}">
                <a16:creationId xmlns:a16="http://schemas.microsoft.com/office/drawing/2014/main" id="{F7296DD2-CABA-C731-E17C-7FE13C57B93A}"/>
              </a:ext>
            </a:extLst>
          </p:cNvPr>
          <p:cNvSpPr txBox="1"/>
          <p:nvPr userDrawn="1"/>
        </p:nvSpPr>
        <p:spPr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53" name="Freeform 31">
            <a:extLst>
              <a:ext uri="{FF2B5EF4-FFF2-40B4-BE49-F238E27FC236}">
                <a16:creationId xmlns:a16="http://schemas.microsoft.com/office/drawing/2014/main" id="{7D9A3E60-3DAF-AB3E-F8E1-027914C3E952}"/>
              </a:ext>
            </a:extLst>
          </p:cNvPr>
          <p:cNvSpPr/>
          <p:nvPr userDrawn="1"/>
        </p:nvSpPr>
        <p:spPr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4" name="TextBox 32">
            <a:extLst>
              <a:ext uri="{FF2B5EF4-FFF2-40B4-BE49-F238E27FC236}">
                <a16:creationId xmlns:a16="http://schemas.microsoft.com/office/drawing/2014/main" id="{D374FAF0-2D32-9290-EE68-D022547936AB}"/>
              </a:ext>
            </a:extLst>
          </p:cNvPr>
          <p:cNvSpPr txBox="1"/>
          <p:nvPr userDrawn="1"/>
        </p:nvSpPr>
        <p:spPr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3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4E6AF40F-EEF3-CBD0-4994-B525803F66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4E6ED8EB-1DD8-6CDA-F1D8-4D0B11A2EF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992" y="4073520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27" name="Textplatzhalter 9">
            <a:extLst>
              <a:ext uri="{FF2B5EF4-FFF2-40B4-BE49-F238E27FC236}">
                <a16:creationId xmlns:a16="http://schemas.microsoft.com/office/drawing/2014/main" id="{D31D66B4-DBA5-5221-15CE-BA7F8C9D31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7145" y="361720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F838A947-D9F8-A805-FCCA-1CEB270FF5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80279" y="4073520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37" name="Textplatzhalter 9">
            <a:extLst>
              <a:ext uri="{FF2B5EF4-FFF2-40B4-BE49-F238E27FC236}">
                <a16:creationId xmlns:a16="http://schemas.microsoft.com/office/drawing/2014/main" id="{4BEDEAA8-18F2-3D1D-46FC-601A938241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24222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3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C308D814-635E-8C9B-24C8-9C8171D7F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27356" y="4073520"/>
            <a:ext cx="2853928" cy="118720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E844AB20-3B35-85BA-1930-660069A43E5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91632D34-3FE1-AC13-1C55-52C874D979D4}"/>
              </a:ext>
            </a:extLst>
          </p:cNvPr>
          <p:cNvSpPr txBox="1"/>
          <p:nvPr userDrawn="1"/>
        </p:nvSpPr>
        <p:spPr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18" name="Textplatzhalter 22">
            <a:extLst>
              <a:ext uri="{FF2B5EF4-FFF2-40B4-BE49-F238E27FC236}">
                <a16:creationId xmlns:a16="http://schemas.microsoft.com/office/drawing/2014/main" id="{C433B190-75CC-769B-7390-DE03DC252A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19" name="Textplatzhalter 22">
            <a:extLst>
              <a:ext uri="{FF2B5EF4-FFF2-40B4-BE49-F238E27FC236}">
                <a16:creationId xmlns:a16="http://schemas.microsoft.com/office/drawing/2014/main" id="{B3DC1608-1BD6-B6C0-B949-A801F70C753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660C46B5-E582-7534-02D5-4FD12380CAB7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A913E94A-4695-68B8-154A-D8D956166F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16462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hasen-Metho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6">
            <a:extLst>
              <a:ext uri="{FF2B5EF4-FFF2-40B4-BE49-F238E27FC236}">
                <a16:creationId xmlns:a16="http://schemas.microsoft.com/office/drawing/2014/main" id="{624E9CBA-E043-2030-2701-AA0C6F6DD756}"/>
              </a:ext>
            </a:extLst>
          </p:cNvPr>
          <p:cNvSpPr>
            <a:spLocks/>
          </p:cNvSpPr>
          <p:nvPr userDrawn="1"/>
        </p:nvSpPr>
        <p:spPr>
          <a:xfrm>
            <a:off x="8843567" y="2729643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51C8E41C-CD75-5F02-0A42-AD969765220F}"/>
              </a:ext>
            </a:extLst>
          </p:cNvPr>
          <p:cNvSpPr>
            <a:spLocks/>
          </p:cNvSpPr>
          <p:nvPr userDrawn="1"/>
        </p:nvSpPr>
        <p:spPr>
          <a:xfrm>
            <a:off x="494503" y="2729643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5B71886D-3F25-3AE0-A981-E8E8A2A69EB5}"/>
              </a:ext>
            </a:extLst>
          </p:cNvPr>
          <p:cNvSpPr/>
          <p:nvPr userDrawn="1"/>
        </p:nvSpPr>
        <p:spPr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1" name="TextBox 32">
            <a:extLst>
              <a:ext uri="{FF2B5EF4-FFF2-40B4-BE49-F238E27FC236}">
                <a16:creationId xmlns:a16="http://schemas.microsoft.com/office/drawing/2014/main" id="{CAF9200F-CE06-9357-647F-E33A303D9A6C}"/>
              </a:ext>
            </a:extLst>
          </p:cNvPr>
          <p:cNvSpPr txBox="1"/>
          <p:nvPr userDrawn="1"/>
        </p:nvSpPr>
        <p:spPr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09F160F4-9DDD-E648-D465-83D4145CAFE2}"/>
              </a:ext>
            </a:extLst>
          </p:cNvPr>
          <p:cNvSpPr/>
          <p:nvPr userDrawn="1"/>
        </p:nvSpPr>
        <p:spPr>
          <a:xfrm>
            <a:off x="4680279" y="2729642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43" name="TextBox 17">
            <a:extLst>
              <a:ext uri="{FF2B5EF4-FFF2-40B4-BE49-F238E27FC236}">
                <a16:creationId xmlns:a16="http://schemas.microsoft.com/office/drawing/2014/main" id="{6AA07D84-9892-0A03-AC1B-110B5BBC3B7A}"/>
              </a:ext>
            </a:extLst>
          </p:cNvPr>
          <p:cNvSpPr txBox="1"/>
          <p:nvPr userDrawn="1"/>
        </p:nvSpPr>
        <p:spPr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44" name="Freeform 31">
            <a:extLst>
              <a:ext uri="{FF2B5EF4-FFF2-40B4-BE49-F238E27FC236}">
                <a16:creationId xmlns:a16="http://schemas.microsoft.com/office/drawing/2014/main" id="{9E1CECE7-617C-ADA9-3984-D619B05C194C}"/>
              </a:ext>
            </a:extLst>
          </p:cNvPr>
          <p:cNvSpPr/>
          <p:nvPr userDrawn="1"/>
        </p:nvSpPr>
        <p:spPr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5" name="TextBox 32">
            <a:extLst>
              <a:ext uri="{FF2B5EF4-FFF2-40B4-BE49-F238E27FC236}">
                <a16:creationId xmlns:a16="http://schemas.microsoft.com/office/drawing/2014/main" id="{F7296DD2-CABA-C731-E17C-7FE13C57B93A}"/>
              </a:ext>
            </a:extLst>
          </p:cNvPr>
          <p:cNvSpPr txBox="1"/>
          <p:nvPr userDrawn="1"/>
        </p:nvSpPr>
        <p:spPr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53" name="Freeform 31">
            <a:extLst>
              <a:ext uri="{FF2B5EF4-FFF2-40B4-BE49-F238E27FC236}">
                <a16:creationId xmlns:a16="http://schemas.microsoft.com/office/drawing/2014/main" id="{7D9A3E60-3DAF-AB3E-F8E1-027914C3E952}"/>
              </a:ext>
            </a:extLst>
          </p:cNvPr>
          <p:cNvSpPr/>
          <p:nvPr userDrawn="1"/>
        </p:nvSpPr>
        <p:spPr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4" name="TextBox 32">
            <a:extLst>
              <a:ext uri="{FF2B5EF4-FFF2-40B4-BE49-F238E27FC236}">
                <a16:creationId xmlns:a16="http://schemas.microsoft.com/office/drawing/2014/main" id="{D374FAF0-2D32-9290-EE68-D022547936AB}"/>
              </a:ext>
            </a:extLst>
          </p:cNvPr>
          <p:cNvSpPr txBox="1"/>
          <p:nvPr userDrawn="1"/>
        </p:nvSpPr>
        <p:spPr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3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4E6AF40F-EEF3-CBD0-4994-B525803F66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4E6ED8EB-1DD8-6CDA-F1D8-4D0B11A2EF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992" y="4073520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27" name="Textplatzhalter 9">
            <a:extLst>
              <a:ext uri="{FF2B5EF4-FFF2-40B4-BE49-F238E27FC236}">
                <a16:creationId xmlns:a16="http://schemas.microsoft.com/office/drawing/2014/main" id="{D31D66B4-DBA5-5221-15CE-BA7F8C9D31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7145" y="361720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F838A947-D9F8-A805-FCCA-1CEB270FF5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80279" y="4073520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37" name="Textplatzhalter 9">
            <a:extLst>
              <a:ext uri="{FF2B5EF4-FFF2-40B4-BE49-F238E27FC236}">
                <a16:creationId xmlns:a16="http://schemas.microsoft.com/office/drawing/2014/main" id="{4BEDEAA8-18F2-3D1D-46FC-601A938241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24222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3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C308D814-635E-8C9B-24C8-9C8171D7F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27356" y="4073520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E844AB20-3B35-85BA-1930-660069A43E5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91632D34-3FE1-AC13-1C55-52C874D979D4}"/>
              </a:ext>
            </a:extLst>
          </p:cNvPr>
          <p:cNvSpPr txBox="1"/>
          <p:nvPr userDrawn="1"/>
        </p:nvSpPr>
        <p:spPr>
          <a:xfrm>
            <a:off x="516992" y="2955078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18" name="Textplatzhalter 22">
            <a:extLst>
              <a:ext uri="{FF2B5EF4-FFF2-40B4-BE49-F238E27FC236}">
                <a16:creationId xmlns:a16="http://schemas.microsoft.com/office/drawing/2014/main" id="{C433B190-75CC-769B-7390-DE03DC252A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19" name="Textplatzhalter 22">
            <a:extLst>
              <a:ext uri="{FF2B5EF4-FFF2-40B4-BE49-F238E27FC236}">
                <a16:creationId xmlns:a16="http://schemas.microsoft.com/office/drawing/2014/main" id="{B3DC1608-1BD6-B6C0-B949-A801F70C753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</p:spTree>
    <p:extLst>
      <p:ext uri="{BB962C8B-B14F-4D97-AF65-F5344CB8AC3E}">
        <p14:creationId xmlns:p14="http://schemas.microsoft.com/office/powerpoint/2010/main" val="188093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hasen-Metho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6">
            <a:extLst>
              <a:ext uri="{FF2B5EF4-FFF2-40B4-BE49-F238E27FC236}">
                <a16:creationId xmlns:a16="http://schemas.microsoft.com/office/drawing/2014/main" id="{B157B501-7012-DFBE-572C-0788B83762CA}"/>
              </a:ext>
            </a:extLst>
          </p:cNvPr>
          <p:cNvSpPr>
            <a:spLocks/>
          </p:cNvSpPr>
          <p:nvPr userDrawn="1"/>
        </p:nvSpPr>
        <p:spPr>
          <a:xfrm>
            <a:off x="6253630" y="2729643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B7BFD0A5-3DEC-43BE-1219-BA9D8E314DBB}"/>
              </a:ext>
            </a:extLst>
          </p:cNvPr>
          <p:cNvSpPr>
            <a:spLocks/>
          </p:cNvSpPr>
          <p:nvPr userDrawn="1"/>
        </p:nvSpPr>
        <p:spPr>
          <a:xfrm>
            <a:off x="505747" y="2729643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id="{FB853565-4A83-2541-74BF-76B36BB3BA5A}"/>
              </a:ext>
            </a:extLst>
          </p:cNvPr>
          <p:cNvSpPr/>
          <p:nvPr userDrawn="1"/>
        </p:nvSpPr>
        <p:spPr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id="{55CCB08D-150F-AE09-9217-FF17BF0080CF}"/>
              </a:ext>
            </a:extLst>
          </p:cNvPr>
          <p:cNvSpPr txBox="1"/>
          <p:nvPr userDrawn="1"/>
        </p:nvSpPr>
        <p:spPr>
          <a:xfrm>
            <a:off x="1621755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8932B7C1-7D6F-8918-D21A-112700331B55}"/>
              </a:ext>
            </a:extLst>
          </p:cNvPr>
          <p:cNvSpPr/>
          <p:nvPr userDrawn="1"/>
        </p:nvSpPr>
        <p:spPr>
          <a:xfrm>
            <a:off x="3362473" y="2729643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46" name="TextBox 17">
            <a:extLst>
              <a:ext uri="{FF2B5EF4-FFF2-40B4-BE49-F238E27FC236}">
                <a16:creationId xmlns:a16="http://schemas.microsoft.com/office/drawing/2014/main" id="{36E199EF-2322-CC4B-A39C-72A1297BADAF}"/>
              </a:ext>
            </a:extLst>
          </p:cNvPr>
          <p:cNvSpPr txBox="1"/>
          <p:nvPr userDrawn="1"/>
        </p:nvSpPr>
        <p:spPr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47" name="Freeform 31">
            <a:extLst>
              <a:ext uri="{FF2B5EF4-FFF2-40B4-BE49-F238E27FC236}">
                <a16:creationId xmlns:a16="http://schemas.microsoft.com/office/drawing/2014/main" id="{E62BC3A2-D17E-9461-116F-D02DD80B80A2}"/>
              </a:ext>
            </a:extLst>
          </p:cNvPr>
          <p:cNvSpPr/>
          <p:nvPr userDrawn="1"/>
        </p:nvSpPr>
        <p:spPr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8" name="TextBox 32">
            <a:extLst>
              <a:ext uri="{FF2B5EF4-FFF2-40B4-BE49-F238E27FC236}">
                <a16:creationId xmlns:a16="http://schemas.microsoft.com/office/drawing/2014/main" id="{8F8DF82B-8B72-0BD6-552C-A2499B9BEEAE}"/>
              </a:ext>
            </a:extLst>
          </p:cNvPr>
          <p:cNvSpPr txBox="1"/>
          <p:nvPr userDrawn="1"/>
        </p:nvSpPr>
        <p:spPr>
          <a:xfrm>
            <a:off x="4478480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49" name="Freeform 31">
            <a:extLst>
              <a:ext uri="{FF2B5EF4-FFF2-40B4-BE49-F238E27FC236}">
                <a16:creationId xmlns:a16="http://schemas.microsoft.com/office/drawing/2014/main" id="{7D7E9E90-99CC-63C6-A1FF-1EF05B83735A}"/>
              </a:ext>
            </a:extLst>
          </p:cNvPr>
          <p:cNvSpPr/>
          <p:nvPr userDrawn="1"/>
        </p:nvSpPr>
        <p:spPr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0" name="TextBox 32">
            <a:extLst>
              <a:ext uri="{FF2B5EF4-FFF2-40B4-BE49-F238E27FC236}">
                <a16:creationId xmlns:a16="http://schemas.microsoft.com/office/drawing/2014/main" id="{F921D591-5810-57D0-3005-7AAC0E3138D6}"/>
              </a:ext>
            </a:extLst>
          </p:cNvPr>
          <p:cNvSpPr txBox="1"/>
          <p:nvPr userDrawn="1"/>
        </p:nvSpPr>
        <p:spPr>
          <a:xfrm>
            <a:off x="7369637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3</a:t>
            </a:r>
          </a:p>
        </p:txBody>
      </p:sp>
      <p:sp>
        <p:nvSpPr>
          <p:cNvPr id="55" name="Freeform 34">
            <a:extLst>
              <a:ext uri="{FF2B5EF4-FFF2-40B4-BE49-F238E27FC236}">
                <a16:creationId xmlns:a16="http://schemas.microsoft.com/office/drawing/2014/main" id="{E2B91BBF-B607-7B41-E94E-26F832F22167}"/>
              </a:ext>
            </a:extLst>
          </p:cNvPr>
          <p:cNvSpPr/>
          <p:nvPr userDrawn="1"/>
        </p:nvSpPr>
        <p:spPr>
          <a:xfrm>
            <a:off x="1121860" y="4050101"/>
            <a:ext cx="1354208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endParaRPr lang="de-DE"/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7EB7F97E-C477-4927-B773-AF1B228B6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162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57" name="Textplatzhalter 12">
            <a:extLst>
              <a:ext uri="{FF2B5EF4-FFF2-40B4-BE49-F238E27FC236}">
                <a16:creationId xmlns:a16="http://schemas.microsoft.com/office/drawing/2014/main" id="{B8B55651-0770-4824-54EA-5F0DD39276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1860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58" name="Textplatzhalter 12">
            <a:extLst>
              <a:ext uri="{FF2B5EF4-FFF2-40B4-BE49-F238E27FC236}">
                <a16:creationId xmlns:a16="http://schemas.microsoft.com/office/drawing/2014/main" id="{B7F24ACD-F617-A3B1-F302-6C180A7AB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748" y="4539157"/>
            <a:ext cx="2586433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59" name="Freeform 34">
            <a:extLst>
              <a:ext uri="{FF2B5EF4-FFF2-40B4-BE49-F238E27FC236}">
                <a16:creationId xmlns:a16="http://schemas.microsoft.com/office/drawing/2014/main" id="{87BC84D3-5EDA-79A2-9037-91CC4F42A113}"/>
              </a:ext>
            </a:extLst>
          </p:cNvPr>
          <p:cNvSpPr/>
          <p:nvPr userDrawn="1"/>
        </p:nvSpPr>
        <p:spPr>
          <a:xfrm>
            <a:off x="3978585" y="4050101"/>
            <a:ext cx="1354208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60" name="Textplatzhalter 9">
            <a:extLst>
              <a:ext uri="{FF2B5EF4-FFF2-40B4-BE49-F238E27FC236}">
                <a16:creationId xmlns:a16="http://schemas.microsoft.com/office/drawing/2014/main" id="{6CC57F65-6EC3-8F1B-5B86-AE923877B0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61" name="Textplatzhalter 12">
            <a:extLst>
              <a:ext uri="{FF2B5EF4-FFF2-40B4-BE49-F238E27FC236}">
                <a16:creationId xmlns:a16="http://schemas.microsoft.com/office/drawing/2014/main" id="{FF0C5F51-CCA5-B3AA-62CC-C7AC34029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78585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62" name="Textplatzhalter 12">
            <a:extLst>
              <a:ext uri="{FF2B5EF4-FFF2-40B4-BE49-F238E27FC236}">
                <a16:creationId xmlns:a16="http://schemas.microsoft.com/office/drawing/2014/main" id="{B6F46503-68A4-43F6-C39E-6C49A9BCA1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62473" y="4564538"/>
            <a:ext cx="2586433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63" name="Freeform 34">
            <a:extLst>
              <a:ext uri="{FF2B5EF4-FFF2-40B4-BE49-F238E27FC236}">
                <a16:creationId xmlns:a16="http://schemas.microsoft.com/office/drawing/2014/main" id="{46016398-9CEC-B80C-2C97-F679585E33A3}"/>
              </a:ext>
            </a:extLst>
          </p:cNvPr>
          <p:cNvSpPr/>
          <p:nvPr userDrawn="1"/>
        </p:nvSpPr>
        <p:spPr>
          <a:xfrm>
            <a:off x="6869742" y="4050101"/>
            <a:ext cx="1354208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endParaRPr lang="de-DE"/>
          </a:p>
        </p:txBody>
      </p:sp>
      <p:sp>
        <p:nvSpPr>
          <p:cNvPr id="64" name="Textplatzhalter 9">
            <a:extLst>
              <a:ext uri="{FF2B5EF4-FFF2-40B4-BE49-F238E27FC236}">
                <a16:creationId xmlns:a16="http://schemas.microsoft.com/office/drawing/2014/main" id="{892C735A-732C-AE41-CB4C-4F06008D71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32044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3</a:t>
            </a:r>
          </a:p>
        </p:txBody>
      </p:sp>
      <p:sp>
        <p:nvSpPr>
          <p:cNvPr id="65" name="Textplatzhalter 12">
            <a:extLst>
              <a:ext uri="{FF2B5EF4-FFF2-40B4-BE49-F238E27FC236}">
                <a16:creationId xmlns:a16="http://schemas.microsoft.com/office/drawing/2014/main" id="{4218010B-7767-8815-0EE8-F65E37A335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69742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66" name="Textplatzhalter 12">
            <a:extLst>
              <a:ext uri="{FF2B5EF4-FFF2-40B4-BE49-F238E27FC236}">
                <a16:creationId xmlns:a16="http://schemas.microsoft.com/office/drawing/2014/main" id="{79D29660-4748-7206-B792-59D4E5783C8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53630" y="455843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67" name="Textplatzhalter 12">
            <a:extLst>
              <a:ext uri="{FF2B5EF4-FFF2-40B4-BE49-F238E27FC236}">
                <a16:creationId xmlns:a16="http://schemas.microsoft.com/office/drawing/2014/main" id="{0CD270B5-8CCF-9527-A9C2-156EADF200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68" name="TextBox 17">
            <a:extLst>
              <a:ext uri="{FF2B5EF4-FFF2-40B4-BE49-F238E27FC236}">
                <a16:creationId xmlns:a16="http://schemas.microsoft.com/office/drawing/2014/main" id="{FF80F4C9-51EA-9173-0636-C9A2F7FEF25A}"/>
              </a:ext>
            </a:extLst>
          </p:cNvPr>
          <p:cNvSpPr txBox="1"/>
          <p:nvPr userDrawn="1"/>
        </p:nvSpPr>
        <p:spPr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69" name="Textplatzhalter 22">
            <a:extLst>
              <a:ext uri="{FF2B5EF4-FFF2-40B4-BE49-F238E27FC236}">
                <a16:creationId xmlns:a16="http://schemas.microsoft.com/office/drawing/2014/main" id="{4438248D-262D-ED9C-4071-29DB607ABC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70" name="Textplatzhalter 22">
            <a:extLst>
              <a:ext uri="{FF2B5EF4-FFF2-40B4-BE49-F238E27FC236}">
                <a16:creationId xmlns:a16="http://schemas.microsoft.com/office/drawing/2014/main" id="{56EAD82E-6B58-D534-DAC3-38BD84A729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71" name="Freeform 16">
            <a:extLst>
              <a:ext uri="{FF2B5EF4-FFF2-40B4-BE49-F238E27FC236}">
                <a16:creationId xmlns:a16="http://schemas.microsoft.com/office/drawing/2014/main" id="{49DCC3E7-C9C6-2CDF-3FD8-1BAD2B6D0771}"/>
              </a:ext>
            </a:extLst>
          </p:cNvPr>
          <p:cNvSpPr>
            <a:spLocks/>
          </p:cNvSpPr>
          <p:nvPr userDrawn="1"/>
        </p:nvSpPr>
        <p:spPr>
          <a:xfrm>
            <a:off x="9100036" y="2718013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2" name="Freeform 31">
            <a:extLst>
              <a:ext uri="{FF2B5EF4-FFF2-40B4-BE49-F238E27FC236}">
                <a16:creationId xmlns:a16="http://schemas.microsoft.com/office/drawing/2014/main" id="{BBF28727-9E0B-17E6-DE2B-3B3A52ED1764}"/>
              </a:ext>
            </a:extLst>
          </p:cNvPr>
          <p:cNvSpPr/>
          <p:nvPr userDrawn="1"/>
        </p:nvSpPr>
        <p:spPr>
          <a:xfrm>
            <a:off x="10175148" y="251604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3" name="TextBox 32">
            <a:extLst>
              <a:ext uri="{FF2B5EF4-FFF2-40B4-BE49-F238E27FC236}">
                <a16:creationId xmlns:a16="http://schemas.microsoft.com/office/drawing/2014/main" id="{CC49D4CE-81E9-71ED-649E-4862E71C9E69}"/>
              </a:ext>
            </a:extLst>
          </p:cNvPr>
          <p:cNvSpPr txBox="1"/>
          <p:nvPr userDrawn="1"/>
        </p:nvSpPr>
        <p:spPr>
          <a:xfrm>
            <a:off x="10216043" y="254293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4</a:t>
            </a:r>
          </a:p>
        </p:txBody>
      </p:sp>
      <p:sp>
        <p:nvSpPr>
          <p:cNvPr id="74" name="Freeform 34">
            <a:extLst>
              <a:ext uri="{FF2B5EF4-FFF2-40B4-BE49-F238E27FC236}">
                <a16:creationId xmlns:a16="http://schemas.microsoft.com/office/drawing/2014/main" id="{B1FF04A1-E3E0-4752-5F78-CC9BF8D55D26}"/>
              </a:ext>
            </a:extLst>
          </p:cNvPr>
          <p:cNvSpPr/>
          <p:nvPr userDrawn="1"/>
        </p:nvSpPr>
        <p:spPr>
          <a:xfrm>
            <a:off x="9716148" y="4050101"/>
            <a:ext cx="1354208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33F01"/>
          </a:solidFill>
        </p:spPr>
        <p:txBody>
          <a:bodyPr/>
          <a:lstStyle/>
          <a:p>
            <a:endParaRPr lang="de-DE"/>
          </a:p>
        </p:txBody>
      </p:sp>
      <p:sp>
        <p:nvSpPr>
          <p:cNvPr id="75" name="Textplatzhalter 9">
            <a:extLst>
              <a:ext uri="{FF2B5EF4-FFF2-40B4-BE49-F238E27FC236}">
                <a16:creationId xmlns:a16="http://schemas.microsoft.com/office/drawing/2014/main" id="{E7380CEE-74BD-E2EB-5D5B-436E89F636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78450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4</a:t>
            </a:r>
          </a:p>
        </p:txBody>
      </p:sp>
      <p:sp>
        <p:nvSpPr>
          <p:cNvPr id="76" name="Textplatzhalter 12">
            <a:extLst>
              <a:ext uri="{FF2B5EF4-FFF2-40B4-BE49-F238E27FC236}">
                <a16:creationId xmlns:a16="http://schemas.microsoft.com/office/drawing/2014/main" id="{7D3D653C-E449-E80C-D5C6-DC5B653203E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16148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77" name="Textplatzhalter 12">
            <a:extLst>
              <a:ext uri="{FF2B5EF4-FFF2-40B4-BE49-F238E27FC236}">
                <a16:creationId xmlns:a16="http://schemas.microsoft.com/office/drawing/2014/main" id="{9C4021EE-9500-7402-072B-7A873DE5E4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0036" y="454680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80" name="Abgerundetes Rechteck 79">
            <a:extLst>
              <a:ext uri="{FF2B5EF4-FFF2-40B4-BE49-F238E27FC236}">
                <a16:creationId xmlns:a16="http://schemas.microsoft.com/office/drawing/2014/main" id="{1E498C0B-CCD7-AEC9-048D-C034128DE027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81" name="Textplatzhalter 12">
            <a:extLst>
              <a:ext uri="{FF2B5EF4-FFF2-40B4-BE49-F238E27FC236}">
                <a16:creationId xmlns:a16="http://schemas.microsoft.com/office/drawing/2014/main" id="{41D4017C-5BD8-7472-AF33-769D538014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07221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hasen-Metho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6">
            <a:extLst>
              <a:ext uri="{FF2B5EF4-FFF2-40B4-BE49-F238E27FC236}">
                <a16:creationId xmlns:a16="http://schemas.microsoft.com/office/drawing/2014/main" id="{B157B501-7012-DFBE-572C-0788B83762CA}"/>
              </a:ext>
            </a:extLst>
          </p:cNvPr>
          <p:cNvSpPr>
            <a:spLocks/>
          </p:cNvSpPr>
          <p:nvPr userDrawn="1"/>
        </p:nvSpPr>
        <p:spPr>
          <a:xfrm>
            <a:off x="6253630" y="2729643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B7BFD0A5-3DEC-43BE-1219-BA9D8E314DBB}"/>
              </a:ext>
            </a:extLst>
          </p:cNvPr>
          <p:cNvSpPr>
            <a:spLocks/>
          </p:cNvSpPr>
          <p:nvPr userDrawn="1"/>
        </p:nvSpPr>
        <p:spPr>
          <a:xfrm>
            <a:off x="505747" y="2729643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id="{FB853565-4A83-2541-74BF-76B36BB3BA5A}"/>
              </a:ext>
            </a:extLst>
          </p:cNvPr>
          <p:cNvSpPr/>
          <p:nvPr userDrawn="1"/>
        </p:nvSpPr>
        <p:spPr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id="{55CCB08D-150F-AE09-9217-FF17BF0080CF}"/>
              </a:ext>
            </a:extLst>
          </p:cNvPr>
          <p:cNvSpPr txBox="1"/>
          <p:nvPr userDrawn="1"/>
        </p:nvSpPr>
        <p:spPr>
          <a:xfrm>
            <a:off x="1621755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8932B7C1-7D6F-8918-D21A-112700331B55}"/>
              </a:ext>
            </a:extLst>
          </p:cNvPr>
          <p:cNvSpPr/>
          <p:nvPr userDrawn="1"/>
        </p:nvSpPr>
        <p:spPr>
          <a:xfrm>
            <a:off x="3362473" y="2729643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46" name="TextBox 17">
            <a:extLst>
              <a:ext uri="{FF2B5EF4-FFF2-40B4-BE49-F238E27FC236}">
                <a16:creationId xmlns:a16="http://schemas.microsoft.com/office/drawing/2014/main" id="{36E199EF-2322-CC4B-A39C-72A1297BADAF}"/>
              </a:ext>
            </a:extLst>
          </p:cNvPr>
          <p:cNvSpPr txBox="1"/>
          <p:nvPr userDrawn="1"/>
        </p:nvSpPr>
        <p:spPr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47" name="Freeform 31">
            <a:extLst>
              <a:ext uri="{FF2B5EF4-FFF2-40B4-BE49-F238E27FC236}">
                <a16:creationId xmlns:a16="http://schemas.microsoft.com/office/drawing/2014/main" id="{E62BC3A2-D17E-9461-116F-D02DD80B80A2}"/>
              </a:ext>
            </a:extLst>
          </p:cNvPr>
          <p:cNvSpPr/>
          <p:nvPr userDrawn="1"/>
        </p:nvSpPr>
        <p:spPr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8" name="TextBox 32">
            <a:extLst>
              <a:ext uri="{FF2B5EF4-FFF2-40B4-BE49-F238E27FC236}">
                <a16:creationId xmlns:a16="http://schemas.microsoft.com/office/drawing/2014/main" id="{8F8DF82B-8B72-0BD6-552C-A2499B9BEEAE}"/>
              </a:ext>
            </a:extLst>
          </p:cNvPr>
          <p:cNvSpPr txBox="1"/>
          <p:nvPr userDrawn="1"/>
        </p:nvSpPr>
        <p:spPr>
          <a:xfrm>
            <a:off x="4478480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49" name="Freeform 31">
            <a:extLst>
              <a:ext uri="{FF2B5EF4-FFF2-40B4-BE49-F238E27FC236}">
                <a16:creationId xmlns:a16="http://schemas.microsoft.com/office/drawing/2014/main" id="{7D7E9E90-99CC-63C6-A1FF-1EF05B83735A}"/>
              </a:ext>
            </a:extLst>
          </p:cNvPr>
          <p:cNvSpPr/>
          <p:nvPr userDrawn="1"/>
        </p:nvSpPr>
        <p:spPr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0" name="TextBox 32">
            <a:extLst>
              <a:ext uri="{FF2B5EF4-FFF2-40B4-BE49-F238E27FC236}">
                <a16:creationId xmlns:a16="http://schemas.microsoft.com/office/drawing/2014/main" id="{F921D591-5810-57D0-3005-7AAC0E3138D6}"/>
              </a:ext>
            </a:extLst>
          </p:cNvPr>
          <p:cNvSpPr txBox="1"/>
          <p:nvPr userDrawn="1"/>
        </p:nvSpPr>
        <p:spPr>
          <a:xfrm>
            <a:off x="7369637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3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7EB7F97E-C477-4927-B773-AF1B228B6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58" name="Textplatzhalter 12">
            <a:extLst>
              <a:ext uri="{FF2B5EF4-FFF2-40B4-BE49-F238E27FC236}">
                <a16:creationId xmlns:a16="http://schemas.microsoft.com/office/drawing/2014/main" id="{B7F24ACD-F617-A3B1-F302-6C180A7AB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748" y="4108221"/>
            <a:ext cx="2586433" cy="11824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60" name="Textplatzhalter 9">
            <a:extLst>
              <a:ext uri="{FF2B5EF4-FFF2-40B4-BE49-F238E27FC236}">
                <a16:creationId xmlns:a16="http://schemas.microsoft.com/office/drawing/2014/main" id="{6CC57F65-6EC3-8F1B-5B86-AE923877B0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40887" y="3670213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62" name="Textplatzhalter 12">
            <a:extLst>
              <a:ext uri="{FF2B5EF4-FFF2-40B4-BE49-F238E27FC236}">
                <a16:creationId xmlns:a16="http://schemas.microsoft.com/office/drawing/2014/main" id="{B6F46503-68A4-43F6-C39E-6C49A9BCA1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62473" y="4108221"/>
            <a:ext cx="2586433" cy="1140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64" name="Textplatzhalter 9">
            <a:extLst>
              <a:ext uri="{FF2B5EF4-FFF2-40B4-BE49-F238E27FC236}">
                <a16:creationId xmlns:a16="http://schemas.microsoft.com/office/drawing/2014/main" id="{892C735A-732C-AE41-CB4C-4F06008D71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32044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3</a:t>
            </a:r>
          </a:p>
        </p:txBody>
      </p:sp>
      <p:sp>
        <p:nvSpPr>
          <p:cNvPr id="66" name="Textplatzhalter 12">
            <a:extLst>
              <a:ext uri="{FF2B5EF4-FFF2-40B4-BE49-F238E27FC236}">
                <a16:creationId xmlns:a16="http://schemas.microsoft.com/office/drawing/2014/main" id="{79D29660-4748-7206-B792-59D4E5783C8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53630" y="4108221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67" name="Textplatzhalter 12">
            <a:extLst>
              <a:ext uri="{FF2B5EF4-FFF2-40B4-BE49-F238E27FC236}">
                <a16:creationId xmlns:a16="http://schemas.microsoft.com/office/drawing/2014/main" id="{0CD270B5-8CCF-9527-A9C2-156EADF200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68" name="TextBox 17">
            <a:extLst>
              <a:ext uri="{FF2B5EF4-FFF2-40B4-BE49-F238E27FC236}">
                <a16:creationId xmlns:a16="http://schemas.microsoft.com/office/drawing/2014/main" id="{FF80F4C9-51EA-9173-0636-C9A2F7FEF25A}"/>
              </a:ext>
            </a:extLst>
          </p:cNvPr>
          <p:cNvSpPr txBox="1"/>
          <p:nvPr userDrawn="1"/>
        </p:nvSpPr>
        <p:spPr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69" name="Textplatzhalter 22">
            <a:extLst>
              <a:ext uri="{FF2B5EF4-FFF2-40B4-BE49-F238E27FC236}">
                <a16:creationId xmlns:a16="http://schemas.microsoft.com/office/drawing/2014/main" id="{4438248D-262D-ED9C-4071-29DB607ABC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70" name="Textplatzhalter 22">
            <a:extLst>
              <a:ext uri="{FF2B5EF4-FFF2-40B4-BE49-F238E27FC236}">
                <a16:creationId xmlns:a16="http://schemas.microsoft.com/office/drawing/2014/main" id="{56EAD82E-6B58-D534-DAC3-38BD84A729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71" name="Freeform 16">
            <a:extLst>
              <a:ext uri="{FF2B5EF4-FFF2-40B4-BE49-F238E27FC236}">
                <a16:creationId xmlns:a16="http://schemas.microsoft.com/office/drawing/2014/main" id="{49DCC3E7-C9C6-2CDF-3FD8-1BAD2B6D0771}"/>
              </a:ext>
            </a:extLst>
          </p:cNvPr>
          <p:cNvSpPr>
            <a:spLocks/>
          </p:cNvSpPr>
          <p:nvPr userDrawn="1"/>
        </p:nvSpPr>
        <p:spPr>
          <a:xfrm>
            <a:off x="9100036" y="2731265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2" name="Freeform 31">
            <a:extLst>
              <a:ext uri="{FF2B5EF4-FFF2-40B4-BE49-F238E27FC236}">
                <a16:creationId xmlns:a16="http://schemas.microsoft.com/office/drawing/2014/main" id="{BBF28727-9E0B-17E6-DE2B-3B3A52ED1764}"/>
              </a:ext>
            </a:extLst>
          </p:cNvPr>
          <p:cNvSpPr/>
          <p:nvPr userDrawn="1"/>
        </p:nvSpPr>
        <p:spPr>
          <a:xfrm>
            <a:off x="10175148" y="251604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3" name="TextBox 32">
            <a:extLst>
              <a:ext uri="{FF2B5EF4-FFF2-40B4-BE49-F238E27FC236}">
                <a16:creationId xmlns:a16="http://schemas.microsoft.com/office/drawing/2014/main" id="{CC49D4CE-81E9-71ED-649E-4862E71C9E69}"/>
              </a:ext>
            </a:extLst>
          </p:cNvPr>
          <p:cNvSpPr txBox="1"/>
          <p:nvPr userDrawn="1"/>
        </p:nvSpPr>
        <p:spPr>
          <a:xfrm>
            <a:off x="10216043" y="254293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4</a:t>
            </a:r>
          </a:p>
        </p:txBody>
      </p:sp>
      <p:sp>
        <p:nvSpPr>
          <p:cNvPr id="75" name="Textplatzhalter 9">
            <a:extLst>
              <a:ext uri="{FF2B5EF4-FFF2-40B4-BE49-F238E27FC236}">
                <a16:creationId xmlns:a16="http://schemas.microsoft.com/office/drawing/2014/main" id="{E7380CEE-74BD-E2EB-5D5B-436E89F636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78450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4</a:t>
            </a:r>
          </a:p>
        </p:txBody>
      </p:sp>
      <p:sp>
        <p:nvSpPr>
          <p:cNvPr id="77" name="Textplatzhalter 12">
            <a:extLst>
              <a:ext uri="{FF2B5EF4-FFF2-40B4-BE49-F238E27FC236}">
                <a16:creationId xmlns:a16="http://schemas.microsoft.com/office/drawing/2014/main" id="{9C4021EE-9500-7402-072B-7A873DE5E4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0036" y="4108221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7B7D80EF-75EE-8CA0-333A-4BD93178ED23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064A07A6-5871-033E-832D-5C2A1E1909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420833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9B62B1AF-78C7-A62F-35C4-23B80E1FF9CA}"/>
              </a:ext>
            </a:extLst>
          </p:cNvPr>
          <p:cNvSpPr/>
          <p:nvPr userDrawn="1"/>
        </p:nvSpPr>
        <p:spPr>
          <a:xfrm>
            <a:off x="251790" y="2430170"/>
            <a:ext cx="11688417" cy="3825221"/>
          </a:xfrm>
          <a:prstGeom prst="roundRect">
            <a:avLst>
              <a:gd name="adj" fmla="val 2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9DFE6629-CA30-87E4-648A-DAF9DB08433D}"/>
              </a:ext>
            </a:extLst>
          </p:cNvPr>
          <p:cNvSpPr/>
          <p:nvPr userDrawn="1"/>
        </p:nvSpPr>
        <p:spPr>
          <a:xfrm>
            <a:off x="251791" y="6324447"/>
            <a:ext cx="485426" cy="485426"/>
          </a:xfrm>
          <a:custGeom>
            <a:avLst/>
            <a:gdLst/>
            <a:ahLst/>
            <a:cxnLst/>
            <a:rect l="l" t="t" r="r" b="b"/>
            <a:pathLst>
              <a:path w="485426" h="485426">
                <a:moveTo>
                  <a:pt x="0" y="0"/>
                </a:moveTo>
                <a:lnTo>
                  <a:pt x="485427" y="0"/>
                </a:lnTo>
                <a:lnTo>
                  <a:pt x="485427" y="485427"/>
                </a:lnTo>
                <a:lnTo>
                  <a:pt x="0" y="48542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991C936B-2961-30B5-9C0A-3C63E2076341}"/>
              </a:ext>
            </a:extLst>
          </p:cNvPr>
          <p:cNvSpPr/>
          <p:nvPr userDrawn="1"/>
        </p:nvSpPr>
        <p:spPr>
          <a:xfrm>
            <a:off x="251790" y="1244714"/>
            <a:ext cx="11688417" cy="1108634"/>
          </a:xfrm>
          <a:prstGeom prst="roundRect">
            <a:avLst>
              <a:gd name="adj" fmla="val 93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FC19D240-59EB-CCDD-3645-BC9622C78C14}"/>
              </a:ext>
            </a:extLst>
          </p:cNvPr>
          <p:cNvSpPr txBox="1"/>
          <p:nvPr userDrawn="1"/>
        </p:nvSpPr>
        <p:spPr>
          <a:xfrm>
            <a:off x="873235" y="6449500"/>
            <a:ext cx="2690847" cy="23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5"/>
              </a:lnSpc>
            </a:pP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KI-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Kompass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5-8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0C32852B-7CBA-7C78-A02B-2CD108BE016C}"/>
              </a:ext>
            </a:extLst>
          </p:cNvPr>
          <p:cNvSpPr/>
          <p:nvPr userDrawn="1"/>
        </p:nvSpPr>
        <p:spPr>
          <a:xfrm>
            <a:off x="251790" y="206877"/>
            <a:ext cx="11685600" cy="1984000"/>
          </a:xfrm>
          <a:prstGeom prst="roundRect">
            <a:avLst>
              <a:gd name="adj" fmla="val 8133"/>
            </a:avLst>
          </a:prstGeom>
          <a:gradFill flip="none" rotWithShape="1">
            <a:gsLst>
              <a:gs pos="0">
                <a:srgbClr val="194D83"/>
              </a:gs>
              <a:gs pos="100000">
                <a:srgbClr val="00AAD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CA363CF-0214-5E26-6765-EA39D429EAFA}"/>
              </a:ext>
            </a:extLst>
          </p:cNvPr>
          <p:cNvSpPr/>
          <p:nvPr userDrawn="1"/>
        </p:nvSpPr>
        <p:spPr>
          <a:xfrm>
            <a:off x="251790" y="19429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5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49" r:id="rId2"/>
    <p:sldLayoutId id="2147483657" r:id="rId3"/>
    <p:sldLayoutId id="2147483681" r:id="rId4"/>
    <p:sldLayoutId id="2147483651" r:id="rId5"/>
    <p:sldLayoutId id="2147483658" r:id="rId6"/>
    <p:sldLayoutId id="2147483682" r:id="rId7"/>
    <p:sldLayoutId id="2147483650" r:id="rId8"/>
    <p:sldLayoutId id="2147483659" r:id="rId9"/>
    <p:sldLayoutId id="2147483683" r:id="rId10"/>
    <p:sldLayoutId id="2147483654" r:id="rId11"/>
    <p:sldLayoutId id="2147483679" r:id="rId12"/>
    <p:sldLayoutId id="214748368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Lexend Deca" pitchFamily="2" charset="77"/>
          <a:ea typeface="+mj-ea"/>
          <a:cs typeface="Lexend Deca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svg"/><Relationship Id="rId7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C244B75B-8AB3-EA6E-F5CE-D80302EC812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algn="r"/>
            <a:r>
              <a:rPr lang="de-DE" b="1" dirty="0"/>
              <a:t>Kapitel 2.2 | </a:t>
            </a:r>
            <a:r>
              <a:rPr lang="de-DE" dirty="0"/>
              <a:t>Empfehlungsalgorithmen und Bots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4C0703-76A3-C584-8AB5-A9DBF9A5AB7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Welches Video hat dir deine App heute zuerst gezeigt?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F734A3-8BFD-BCDF-140F-FC55B337A5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Blitzlicht – Runde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8C9CA4-EBB2-3062-25A4-B18142C9F6B1}"/>
              </a:ext>
            </a:extLst>
          </p:cNvPr>
          <p:cNvSpPr>
            <a:spLocks/>
          </p:cNvSpPr>
          <p:nvPr/>
        </p:nvSpPr>
        <p:spPr>
          <a:xfrm>
            <a:off x="2860137" y="3850383"/>
            <a:ext cx="900000" cy="900000"/>
          </a:xfrm>
          <a:prstGeom prst="ellipse">
            <a:avLst/>
          </a:prstGeom>
          <a:solidFill>
            <a:srgbClr val="00AA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48A576-3638-A579-46D8-28B61F448074}"/>
              </a:ext>
            </a:extLst>
          </p:cNvPr>
          <p:cNvSpPr>
            <a:spLocks/>
          </p:cNvSpPr>
          <p:nvPr/>
        </p:nvSpPr>
        <p:spPr>
          <a:xfrm>
            <a:off x="3060060" y="5079804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9799F0-E4DE-1493-7D3A-0DC9C87CEA73}"/>
              </a:ext>
            </a:extLst>
          </p:cNvPr>
          <p:cNvSpPr>
            <a:spLocks/>
          </p:cNvSpPr>
          <p:nvPr/>
        </p:nvSpPr>
        <p:spPr>
          <a:xfrm>
            <a:off x="3067709" y="2980962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DB8A58-96A9-6E72-1422-D8EF56C77600}"/>
              </a:ext>
            </a:extLst>
          </p:cNvPr>
          <p:cNvSpPr>
            <a:spLocks/>
          </p:cNvSpPr>
          <p:nvPr/>
        </p:nvSpPr>
        <p:spPr>
          <a:xfrm>
            <a:off x="1996911" y="4030396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6CE9FF-A287-FB58-59FE-6EC27ACC8A54}"/>
              </a:ext>
            </a:extLst>
          </p:cNvPr>
          <p:cNvSpPr>
            <a:spLocks/>
          </p:cNvSpPr>
          <p:nvPr/>
        </p:nvSpPr>
        <p:spPr>
          <a:xfrm>
            <a:off x="4098659" y="4042497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0C8957-92D6-1F2F-DAB5-A472B5802BCF}"/>
              </a:ext>
            </a:extLst>
          </p:cNvPr>
          <p:cNvSpPr>
            <a:spLocks/>
          </p:cNvSpPr>
          <p:nvPr/>
        </p:nvSpPr>
        <p:spPr>
          <a:xfrm>
            <a:off x="3801089" y="3290156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6113701-E686-CBDE-CBF5-A30E63731CD9}"/>
              </a:ext>
            </a:extLst>
          </p:cNvPr>
          <p:cNvSpPr>
            <a:spLocks/>
          </p:cNvSpPr>
          <p:nvPr/>
        </p:nvSpPr>
        <p:spPr>
          <a:xfrm>
            <a:off x="2295837" y="3307322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643DFF9-8277-9EF2-FBED-4F5B84E3D2C7}"/>
              </a:ext>
            </a:extLst>
          </p:cNvPr>
          <p:cNvSpPr>
            <a:spLocks/>
          </p:cNvSpPr>
          <p:nvPr/>
        </p:nvSpPr>
        <p:spPr>
          <a:xfrm>
            <a:off x="2320137" y="4778830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D63C7F9-496C-83FD-0701-8E0FD2571ED0}"/>
              </a:ext>
            </a:extLst>
          </p:cNvPr>
          <p:cNvSpPr>
            <a:spLocks/>
          </p:cNvSpPr>
          <p:nvPr/>
        </p:nvSpPr>
        <p:spPr>
          <a:xfrm>
            <a:off x="3828659" y="4750383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7223E266-3034-CA29-9128-7628699966F9}"/>
              </a:ext>
            </a:extLst>
          </p:cNvPr>
          <p:cNvSpPr>
            <a:spLocks/>
          </p:cNvSpPr>
          <p:nvPr/>
        </p:nvSpPr>
        <p:spPr>
          <a:xfrm>
            <a:off x="5715001" y="2980962"/>
            <a:ext cx="4410765" cy="2638842"/>
          </a:xfrm>
          <a:prstGeom prst="roundRect">
            <a:avLst>
              <a:gd name="adj" fmla="val 3763"/>
            </a:avLst>
          </a:prstGeom>
          <a:solidFill>
            <a:schemeClr val="bg1"/>
          </a:solidFill>
          <a:ln w="38100">
            <a:solidFill>
              <a:srgbClr val="37A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Lexend Deca" pitchFamily="2" charset="77"/>
              <a:cs typeface="Lexend Deca" pitchFamily="2" charset="77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FAAC229-9E2B-3529-380F-0151D569930C}"/>
              </a:ext>
            </a:extLst>
          </p:cNvPr>
          <p:cNvSpPr txBox="1">
            <a:spLocks/>
          </p:cNvSpPr>
          <p:nvPr/>
        </p:nvSpPr>
        <p:spPr>
          <a:xfrm>
            <a:off x="6442254" y="3163308"/>
            <a:ext cx="295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>
                <a:solidFill>
                  <a:srgbClr val="37AADB"/>
                </a:solidFill>
                <a:latin typeface="Atkinson Hyperlegible" pitchFamily="2" charset="0"/>
              </a:rPr>
              <a:t>Blitzlicht – Regeln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AE5484A5-FEA0-BAC9-0917-087E5F5412D1}"/>
              </a:ext>
            </a:extLst>
          </p:cNvPr>
          <p:cNvSpPr txBox="1">
            <a:spLocks/>
          </p:cNvSpPr>
          <p:nvPr/>
        </p:nvSpPr>
        <p:spPr>
          <a:xfrm>
            <a:off x="6226650" y="3705334"/>
            <a:ext cx="33874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tkinson Hyperlegible" pitchFamily="2" charset="0"/>
              </a:rPr>
              <a:t>Spontan</a:t>
            </a:r>
            <a:r>
              <a:rPr lang="de-DE" dirty="0">
                <a:latin typeface="Atkinson Hyperlegible" pitchFamily="2" charset="0"/>
              </a:rPr>
              <a:t> – erste Antwort zählt</a:t>
            </a:r>
            <a:br>
              <a:rPr lang="de-DE" dirty="0">
                <a:latin typeface="Atkinson Hyperlegible" pitchFamily="2" charset="0"/>
              </a:rPr>
            </a:br>
            <a:r>
              <a:rPr lang="de-DE" b="1" dirty="0">
                <a:latin typeface="Atkinson Hyperlegible" pitchFamily="2" charset="0"/>
              </a:rPr>
              <a:t>Kurz</a:t>
            </a:r>
            <a:r>
              <a:rPr lang="de-DE" dirty="0">
                <a:latin typeface="Atkinson Hyperlegible" pitchFamily="2" charset="0"/>
              </a:rPr>
              <a:t> – Thema/Genre nennen</a:t>
            </a:r>
            <a:br>
              <a:rPr lang="de-DE" dirty="0">
                <a:latin typeface="Atkinson Hyperlegible" pitchFamily="2" charset="0"/>
              </a:rPr>
            </a:br>
            <a:r>
              <a:rPr lang="de-DE" b="1" dirty="0">
                <a:latin typeface="Atkinson Hyperlegible" pitchFamily="2" charset="0"/>
              </a:rPr>
              <a:t>Reihum</a:t>
            </a:r>
            <a:r>
              <a:rPr lang="de-DE" dirty="0">
                <a:latin typeface="Atkinson Hyperlegible" pitchFamily="2" charset="0"/>
              </a:rPr>
              <a:t> – alle nacheinander</a:t>
            </a:r>
            <a:br>
              <a:rPr lang="de-DE" dirty="0">
                <a:latin typeface="Atkinson Hyperlegible" pitchFamily="2" charset="0"/>
              </a:rPr>
            </a:br>
            <a:r>
              <a:rPr lang="de-DE" b="1" dirty="0">
                <a:latin typeface="Atkinson Hyperlegible" pitchFamily="2" charset="0"/>
              </a:rPr>
              <a:t>Wertfrei</a:t>
            </a:r>
            <a:r>
              <a:rPr lang="de-DE" dirty="0">
                <a:latin typeface="Atkinson Hyperlegible" pitchFamily="2" charset="0"/>
              </a:rPr>
              <a:t> – jede Antwort gilt</a:t>
            </a:r>
          </a:p>
          <a:p>
            <a:endParaRPr lang="de-DE" dirty="0">
              <a:latin typeface="Atkinson Hyperlegible" pitchFamily="2" charset="0"/>
            </a:endParaRPr>
          </a:p>
          <a:p>
            <a:r>
              <a:rPr lang="de-DE" b="1" dirty="0">
                <a:latin typeface="Atkinson Hyperlegible" pitchFamily="2" charset="0"/>
              </a:rPr>
              <a:t>Zeit:</a:t>
            </a:r>
            <a:r>
              <a:rPr lang="de-DE" dirty="0">
                <a:latin typeface="Atkinson Hyperlegible" pitchFamily="2" charset="0"/>
              </a:rPr>
              <a:t> max. 10 Sekunden/Person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BBABAB5-CA0B-7214-AC5E-D47692A308EA}"/>
              </a:ext>
            </a:extLst>
          </p:cNvPr>
          <p:cNvSpPr>
            <a:spLocks/>
          </p:cNvSpPr>
          <p:nvPr/>
        </p:nvSpPr>
        <p:spPr>
          <a:xfrm>
            <a:off x="3974638" y="3460635"/>
            <a:ext cx="195349" cy="207818"/>
          </a:xfrm>
          <a:prstGeom prst="ellipse">
            <a:avLst/>
          </a:prstGeom>
          <a:solidFill>
            <a:srgbClr val="612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7D339BA5-F5B3-E7D4-519E-4796F3F2C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2433" y="4050111"/>
            <a:ext cx="375409" cy="50054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EBDBDDA8-96E2-2A83-5A14-039F3348B122}"/>
              </a:ext>
            </a:extLst>
          </p:cNvPr>
          <p:cNvGrpSpPr>
            <a:grpSpLocks/>
          </p:cNvGrpSpPr>
          <p:nvPr/>
        </p:nvGrpSpPr>
        <p:grpSpPr>
          <a:xfrm>
            <a:off x="2421837" y="3433322"/>
            <a:ext cx="288000" cy="288000"/>
            <a:chOff x="-650420" y="3603676"/>
            <a:chExt cx="288000" cy="2880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95DE60C-571D-9F53-6F89-67560738D900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C96D9127-9B1C-3181-5922-D201B8962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pic>
        <p:nvPicPr>
          <p:cNvPr id="37" name="Grafik 36">
            <a:extLst>
              <a:ext uri="{FF2B5EF4-FFF2-40B4-BE49-F238E27FC236}">
                <a16:creationId xmlns:a16="http://schemas.microsoft.com/office/drawing/2014/main" id="{6B8788DE-8157-B166-B182-17548FF549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27089" y="3416156"/>
            <a:ext cx="288000" cy="288000"/>
          </a:xfrm>
          <a:prstGeom prst="rect">
            <a:avLst/>
          </a:prstGeom>
        </p:spPr>
      </p:pic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41DFA7DE-F1AC-4178-5BF8-55E8C28F3789}"/>
              </a:ext>
            </a:extLst>
          </p:cNvPr>
          <p:cNvGrpSpPr>
            <a:grpSpLocks/>
          </p:cNvGrpSpPr>
          <p:nvPr/>
        </p:nvGrpSpPr>
        <p:grpSpPr>
          <a:xfrm>
            <a:off x="3193709" y="3106962"/>
            <a:ext cx="288000" cy="288000"/>
            <a:chOff x="-650420" y="3603676"/>
            <a:chExt cx="288000" cy="288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03C171F-912D-41D1-76DE-B9F4E2086522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AB5A1DF8-FB8D-FCD9-9380-ACBC18BA6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8528D863-ADA2-86E6-4F30-FCA684DE56A6}"/>
              </a:ext>
            </a:extLst>
          </p:cNvPr>
          <p:cNvGrpSpPr>
            <a:grpSpLocks/>
          </p:cNvGrpSpPr>
          <p:nvPr/>
        </p:nvGrpSpPr>
        <p:grpSpPr>
          <a:xfrm>
            <a:off x="4224659" y="4168497"/>
            <a:ext cx="288000" cy="288000"/>
            <a:chOff x="-650420" y="3603676"/>
            <a:chExt cx="288000" cy="2880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02B50EF-1BC1-9D58-0FC2-C0C63B61E66B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80ABA50A-72B5-70BE-BE6E-4E48D2341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C4801CB0-63AE-F75F-CDDC-2696128D861F}"/>
              </a:ext>
            </a:extLst>
          </p:cNvPr>
          <p:cNvGrpSpPr>
            <a:grpSpLocks/>
          </p:cNvGrpSpPr>
          <p:nvPr/>
        </p:nvGrpSpPr>
        <p:grpSpPr>
          <a:xfrm>
            <a:off x="3186060" y="5205804"/>
            <a:ext cx="288000" cy="288000"/>
            <a:chOff x="-650420" y="3603676"/>
            <a:chExt cx="288000" cy="2880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653B7A6-F557-FCA0-2501-A1F5E34FF6FC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53581DB0-E511-D052-C47D-6AC296EBD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2E9D659A-6933-556A-EB4F-3EE438388173}"/>
              </a:ext>
            </a:extLst>
          </p:cNvPr>
          <p:cNvGrpSpPr>
            <a:grpSpLocks/>
          </p:cNvGrpSpPr>
          <p:nvPr/>
        </p:nvGrpSpPr>
        <p:grpSpPr>
          <a:xfrm>
            <a:off x="2446137" y="4904830"/>
            <a:ext cx="288000" cy="288000"/>
            <a:chOff x="-650420" y="3603676"/>
            <a:chExt cx="288000" cy="28800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20DA2B8-7F87-8060-C2F9-76DB82110488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9D00FD77-0365-A9EE-A4DB-2A396029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082D7846-6969-665B-E3A9-C66235213300}"/>
              </a:ext>
            </a:extLst>
          </p:cNvPr>
          <p:cNvGrpSpPr>
            <a:grpSpLocks/>
          </p:cNvGrpSpPr>
          <p:nvPr/>
        </p:nvGrpSpPr>
        <p:grpSpPr>
          <a:xfrm>
            <a:off x="2122911" y="4156396"/>
            <a:ext cx="288000" cy="288000"/>
            <a:chOff x="-650420" y="3603676"/>
            <a:chExt cx="288000" cy="28800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52E6547-C9BF-7009-4CA1-C99A90DD2CB4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1E8048A9-7941-873F-6CCF-7FD6387CF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0B6FE677-B0B1-D2E9-96A8-84EF49FF9F76}"/>
              </a:ext>
            </a:extLst>
          </p:cNvPr>
          <p:cNvGrpSpPr>
            <a:grpSpLocks/>
          </p:cNvGrpSpPr>
          <p:nvPr/>
        </p:nvGrpSpPr>
        <p:grpSpPr>
          <a:xfrm>
            <a:off x="3954659" y="4876383"/>
            <a:ext cx="288000" cy="288000"/>
            <a:chOff x="-650420" y="3603676"/>
            <a:chExt cx="288000" cy="288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31BA2E0-A70F-6237-5C78-C31745E7C2E7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89A6F88B-09D1-AB8E-4BD0-E9CEC49CD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sp>
        <p:nvSpPr>
          <p:cNvPr id="2" name="Freeform 64">
            <a:extLst>
              <a:ext uri="{FF2B5EF4-FFF2-40B4-BE49-F238E27FC236}">
                <a16:creationId xmlns:a16="http://schemas.microsoft.com/office/drawing/2014/main" id="{5F0DA109-BDFE-DCDB-3C19-649351F2C55D}"/>
              </a:ext>
            </a:extLst>
          </p:cNvPr>
          <p:cNvSpPr/>
          <p:nvPr/>
        </p:nvSpPr>
        <p:spPr>
          <a:xfrm>
            <a:off x="8700249" y="301226"/>
            <a:ext cx="1725396" cy="2080963"/>
          </a:xfrm>
          <a:custGeom>
            <a:avLst/>
            <a:gdLst/>
            <a:ahLst/>
            <a:cxnLst/>
            <a:rect l="l" t="t" r="r" b="b"/>
            <a:pathLst>
              <a:path w="1708813" h="2160746">
                <a:moveTo>
                  <a:pt x="0" y="0"/>
                </a:moveTo>
                <a:lnTo>
                  <a:pt x="1708813" y="0"/>
                </a:lnTo>
                <a:lnTo>
                  <a:pt x="1708813" y="2160746"/>
                </a:lnTo>
                <a:lnTo>
                  <a:pt x="0" y="216074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3411" r="-96264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8" name="Freeform 65">
            <a:extLst>
              <a:ext uri="{FF2B5EF4-FFF2-40B4-BE49-F238E27FC236}">
                <a16:creationId xmlns:a16="http://schemas.microsoft.com/office/drawing/2014/main" id="{AD46FE4C-D3A8-64FD-07A9-8AE8E95F7C90}"/>
              </a:ext>
            </a:extLst>
          </p:cNvPr>
          <p:cNvSpPr/>
          <p:nvPr/>
        </p:nvSpPr>
        <p:spPr>
          <a:xfrm>
            <a:off x="10396607" y="182613"/>
            <a:ext cx="1525526" cy="1943166"/>
          </a:xfrm>
          <a:custGeom>
            <a:avLst/>
            <a:gdLst/>
            <a:ahLst/>
            <a:cxnLst/>
            <a:rect l="l" t="t" r="r" b="b"/>
            <a:pathLst>
              <a:path w="1510864" h="2017666">
                <a:moveTo>
                  <a:pt x="0" y="0"/>
                </a:moveTo>
                <a:lnTo>
                  <a:pt x="1510864" y="0"/>
                </a:lnTo>
                <a:lnTo>
                  <a:pt x="1510864" y="2017666"/>
                </a:lnTo>
                <a:lnTo>
                  <a:pt x="0" y="201766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9929" r="-9303" b="-4386"/>
            </a:stretch>
          </a:blip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97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B6A4A27-0FDA-683C-CA12-0F755DABD2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ERSTER ENTWURF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EE7AA0F-2172-6801-B50E-842B0BD5DA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5748" y="4108220"/>
            <a:ext cx="2586433" cy="1835379"/>
          </a:xfrm>
        </p:spPr>
        <p:txBody>
          <a:bodyPr anchor="t"/>
          <a:lstStyle/>
          <a:p>
            <a:pPr algn="l"/>
            <a:r>
              <a:rPr lang="de-DE" dirty="0"/>
              <a:t>Schreibe </a:t>
            </a:r>
            <a:r>
              <a:rPr lang="de-DE" b="1" dirty="0"/>
              <a:t>3 Filmtipps für deinen Partner </a:t>
            </a:r>
            <a:r>
              <a:rPr lang="de-DE" dirty="0"/>
              <a:t>auf.</a:t>
            </a:r>
          </a:p>
          <a:p>
            <a:pPr algn="l"/>
            <a:endParaRPr lang="de-DE" dirty="0"/>
          </a:p>
          <a:p>
            <a:pPr algn="l"/>
            <a:r>
              <a:rPr lang="de-DE" dirty="0"/>
              <a:t>Noch </a:t>
            </a:r>
            <a:r>
              <a:rPr lang="de-DE" b="1" dirty="0"/>
              <a:t>nicht miteinander sprechen</a:t>
            </a:r>
            <a:r>
              <a:rPr lang="de-DE" dirty="0"/>
              <a:t>!</a:t>
            </a:r>
          </a:p>
          <a:p>
            <a:pPr algn="l"/>
            <a:endParaRPr lang="de-DE" dirty="0"/>
          </a:p>
          <a:p>
            <a:pPr algn="l"/>
            <a:r>
              <a:rPr lang="de-DE" dirty="0"/>
              <a:t>Partner darf deine Liste </a:t>
            </a:r>
            <a:r>
              <a:rPr lang="de-DE" b="1" dirty="0"/>
              <a:t>nicht</a:t>
            </a:r>
            <a:r>
              <a:rPr lang="de-DE" dirty="0"/>
              <a:t> sehen.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6BA3BD4-78C4-6854-41E3-457B265076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FRAGERUNDE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8C783C-3702-5DDF-7AB1-116C182A3C8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62473" y="4108220"/>
            <a:ext cx="2586433" cy="1794703"/>
          </a:xfrm>
        </p:spPr>
        <p:txBody>
          <a:bodyPr anchor="t"/>
          <a:lstStyle/>
          <a:p>
            <a:pPr algn="l"/>
            <a:r>
              <a:rPr lang="de-DE" dirty="0"/>
              <a:t>Stelle deinem Partner </a:t>
            </a:r>
            <a:r>
              <a:rPr lang="de-DE" b="1" dirty="0"/>
              <a:t>2 Fragen</a:t>
            </a:r>
            <a:r>
              <a:rPr lang="de-DE" dirty="0"/>
              <a:t>.   </a:t>
            </a:r>
          </a:p>
          <a:p>
            <a:pPr algn="l"/>
            <a:endParaRPr lang="de-DE" dirty="0"/>
          </a:p>
          <a:p>
            <a:pPr algn="l"/>
            <a:r>
              <a:rPr lang="de-DE" dirty="0"/>
              <a:t>Sie sollen deine </a:t>
            </a:r>
            <a:r>
              <a:rPr lang="de-DE" b="1" dirty="0"/>
              <a:t>Tipps verbessern</a:t>
            </a:r>
            <a:r>
              <a:rPr lang="de-DE" dirty="0"/>
              <a:t>.   </a:t>
            </a:r>
          </a:p>
          <a:p>
            <a:pPr algn="l"/>
            <a:endParaRPr lang="de-DE" dirty="0"/>
          </a:p>
          <a:p>
            <a:pPr algn="l"/>
            <a:r>
              <a:rPr lang="de-DE" dirty="0"/>
              <a:t>Notiere bei Bedarf beide Fragen.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1CDE6E9-E0E5-9AFC-F8E6-6D0936A9CD8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e-DE" dirty="0"/>
              <a:t>FEINSCHLIFF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A17A11B8-EAD8-037E-C160-9DF64B659BB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53630" y="4108220"/>
            <a:ext cx="2586433" cy="1794703"/>
          </a:xfrm>
        </p:spPr>
        <p:txBody>
          <a:bodyPr anchor="t"/>
          <a:lstStyle/>
          <a:p>
            <a:pPr algn="l"/>
            <a:r>
              <a:rPr lang="de-DE" dirty="0"/>
              <a:t>Schreibe </a:t>
            </a:r>
            <a:r>
              <a:rPr lang="de-DE" b="1" dirty="0"/>
              <a:t>3 weitere Filmtipps</a:t>
            </a:r>
            <a:r>
              <a:rPr lang="de-DE" dirty="0"/>
              <a:t>.</a:t>
            </a:r>
          </a:p>
          <a:p>
            <a:pPr algn="l"/>
            <a:endParaRPr lang="de-DE" dirty="0"/>
          </a:p>
          <a:p>
            <a:pPr algn="l"/>
            <a:r>
              <a:rPr lang="de-DE" dirty="0"/>
              <a:t>Nutze die Antworten aus den Fragen.</a:t>
            </a:r>
          </a:p>
          <a:p>
            <a:pPr algn="l"/>
            <a:endParaRPr lang="de-DE" dirty="0"/>
          </a:p>
          <a:p>
            <a:pPr algn="l"/>
            <a:r>
              <a:rPr lang="de-DE" b="1" dirty="0"/>
              <a:t>Liste</a:t>
            </a:r>
            <a:r>
              <a:rPr lang="de-DE" dirty="0"/>
              <a:t> bleibt noch </a:t>
            </a:r>
            <a:r>
              <a:rPr lang="de-DE" b="1" dirty="0"/>
              <a:t>geheim</a:t>
            </a:r>
            <a:r>
              <a:rPr lang="de-DE" dirty="0"/>
              <a:t>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5277FD1-6EB8-9357-BB30-89B3E8FD94F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Triffst du den Geschmack deines Partners?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5F48558-7AA8-4E96-139B-B0CC9395C5D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 err="1"/>
              <a:t>Empfehlungs</a:t>
            </a:r>
            <a:r>
              <a:rPr lang="de-DE" dirty="0"/>
              <a:t> – Duell 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A9B71F25-E873-6F55-C7B0-3C8F735681F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de-DE" dirty="0"/>
              <a:t>TREFFER-CHECK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3D3EFCFC-5FE4-7ADD-AF5E-6A9C8E0B366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00036" y="4108220"/>
            <a:ext cx="2586433" cy="1793080"/>
          </a:xfrm>
        </p:spPr>
        <p:txBody>
          <a:bodyPr anchor="t"/>
          <a:lstStyle/>
          <a:p>
            <a:pPr algn="l"/>
            <a:r>
              <a:rPr lang="de-DE" dirty="0"/>
              <a:t>Stelle die 6 Filmtipps </a:t>
            </a:r>
            <a:r>
              <a:rPr lang="de-DE" b="1" dirty="0"/>
              <a:t>gemischt</a:t>
            </a:r>
            <a:r>
              <a:rPr lang="de-DE" dirty="0"/>
              <a:t> vor.</a:t>
            </a:r>
          </a:p>
          <a:p>
            <a:pPr algn="l"/>
            <a:endParaRPr lang="de-DE" dirty="0"/>
          </a:p>
          <a:p>
            <a:pPr algn="l"/>
            <a:r>
              <a:rPr lang="de-DE" dirty="0"/>
              <a:t>Partner bewertet jede Empfehlung </a:t>
            </a:r>
            <a:r>
              <a:rPr lang="de-DE" b="1" dirty="0"/>
              <a:t>blind</a:t>
            </a:r>
            <a:r>
              <a:rPr lang="de-DE" dirty="0"/>
              <a:t> (👍/👎).</a:t>
            </a:r>
          </a:p>
          <a:p>
            <a:pPr algn="l"/>
            <a:endParaRPr lang="de-DE" dirty="0"/>
          </a:p>
          <a:p>
            <a:pPr algn="l"/>
            <a:r>
              <a:rPr lang="de-DE" dirty="0"/>
              <a:t>Notiere Trefferzahl </a:t>
            </a:r>
            <a:r>
              <a:rPr lang="de-DE" b="1" dirty="0"/>
              <a:t>pro Runde</a:t>
            </a:r>
            <a:r>
              <a:rPr lang="de-DE" dirty="0"/>
              <a:t>.</a:t>
            </a:r>
          </a:p>
        </p:txBody>
      </p:sp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948D9A3A-6379-E838-950F-A5C48CCD88B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803923" y="6263804"/>
            <a:ext cx="5118210" cy="589643"/>
          </a:xfrm>
        </p:spPr>
        <p:txBody>
          <a:bodyPr/>
          <a:lstStyle/>
          <a:p>
            <a:pPr algn="r"/>
            <a:r>
              <a:rPr lang="de-DE" b="1" dirty="0"/>
              <a:t>Kapitel 2.2 | </a:t>
            </a:r>
            <a:r>
              <a:rPr lang="de-DE" dirty="0"/>
              <a:t>Empfehlungsalgorithmen und Bots</a:t>
            </a:r>
          </a:p>
        </p:txBody>
      </p:sp>
      <p:sp>
        <p:nvSpPr>
          <p:cNvPr id="24" name="Freeform 64">
            <a:extLst>
              <a:ext uri="{FF2B5EF4-FFF2-40B4-BE49-F238E27FC236}">
                <a16:creationId xmlns:a16="http://schemas.microsoft.com/office/drawing/2014/main" id="{81F53878-ECDD-0107-145A-AEB02F86EFA1}"/>
              </a:ext>
            </a:extLst>
          </p:cNvPr>
          <p:cNvSpPr/>
          <p:nvPr/>
        </p:nvSpPr>
        <p:spPr>
          <a:xfrm>
            <a:off x="8700249" y="301226"/>
            <a:ext cx="1725396" cy="2080963"/>
          </a:xfrm>
          <a:custGeom>
            <a:avLst/>
            <a:gdLst/>
            <a:ahLst/>
            <a:cxnLst/>
            <a:rect l="l" t="t" r="r" b="b"/>
            <a:pathLst>
              <a:path w="1708813" h="2160746">
                <a:moveTo>
                  <a:pt x="0" y="0"/>
                </a:moveTo>
                <a:lnTo>
                  <a:pt x="1708813" y="0"/>
                </a:lnTo>
                <a:lnTo>
                  <a:pt x="1708813" y="2160746"/>
                </a:lnTo>
                <a:lnTo>
                  <a:pt x="0" y="2160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11" r="-96264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5" name="Freeform 65">
            <a:extLst>
              <a:ext uri="{FF2B5EF4-FFF2-40B4-BE49-F238E27FC236}">
                <a16:creationId xmlns:a16="http://schemas.microsoft.com/office/drawing/2014/main" id="{61BCE0E0-1DC2-4C29-BC33-36357F3D07AB}"/>
              </a:ext>
            </a:extLst>
          </p:cNvPr>
          <p:cNvSpPr/>
          <p:nvPr/>
        </p:nvSpPr>
        <p:spPr>
          <a:xfrm>
            <a:off x="10396607" y="182613"/>
            <a:ext cx="1525526" cy="1943166"/>
          </a:xfrm>
          <a:custGeom>
            <a:avLst/>
            <a:gdLst/>
            <a:ahLst/>
            <a:cxnLst/>
            <a:rect l="l" t="t" r="r" b="b"/>
            <a:pathLst>
              <a:path w="1510864" h="2017666">
                <a:moveTo>
                  <a:pt x="0" y="0"/>
                </a:moveTo>
                <a:lnTo>
                  <a:pt x="1510864" y="0"/>
                </a:lnTo>
                <a:lnTo>
                  <a:pt x="1510864" y="2017666"/>
                </a:lnTo>
                <a:lnTo>
                  <a:pt x="0" y="2017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9929" r="-9303" b="-4386"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16E1AF13-3A46-EE15-8872-C3FC7AD3A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4964" y="3082403"/>
            <a:ext cx="468000" cy="468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30E8A04-A418-DF5A-1DE6-5CAF729B7F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63189" y="3082403"/>
            <a:ext cx="585000" cy="468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65732993-407D-3E47-EC71-A266F7014F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94490" y="3082403"/>
            <a:ext cx="468000" cy="468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71315CB7-22A0-1DBC-BCF9-49E9704016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9252" y="308240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7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6FADFB5-7467-E90D-204C-C979D58368C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2.2 Empfehlungsalgorithmen und Bots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4426D6-6E58-300C-55D7-D8F8F6542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5670219"/>
            <a:ext cx="1088028" cy="568320"/>
          </a:xfrm>
        </p:spPr>
        <p:txBody>
          <a:bodyPr/>
          <a:lstStyle/>
          <a:p>
            <a:r>
              <a:rPr lang="de-DE" dirty="0"/>
              <a:t>20</a:t>
            </a:r>
          </a:p>
        </p:txBody>
      </p:sp>
      <p:sp>
        <p:nvSpPr>
          <p:cNvPr id="3" name="Freeform 64">
            <a:extLst>
              <a:ext uri="{FF2B5EF4-FFF2-40B4-BE49-F238E27FC236}">
                <a16:creationId xmlns:a16="http://schemas.microsoft.com/office/drawing/2014/main" id="{C9D34D2E-B537-C0FF-9453-1AB7B36CFB4B}"/>
              </a:ext>
            </a:extLst>
          </p:cNvPr>
          <p:cNvSpPr/>
          <p:nvPr/>
        </p:nvSpPr>
        <p:spPr>
          <a:xfrm>
            <a:off x="8700249" y="301226"/>
            <a:ext cx="1725396" cy="2080963"/>
          </a:xfrm>
          <a:custGeom>
            <a:avLst/>
            <a:gdLst/>
            <a:ahLst/>
            <a:cxnLst/>
            <a:rect l="l" t="t" r="r" b="b"/>
            <a:pathLst>
              <a:path w="1708813" h="2160746">
                <a:moveTo>
                  <a:pt x="0" y="0"/>
                </a:moveTo>
                <a:lnTo>
                  <a:pt x="1708813" y="0"/>
                </a:lnTo>
                <a:lnTo>
                  <a:pt x="1708813" y="2160746"/>
                </a:lnTo>
                <a:lnTo>
                  <a:pt x="0" y="2160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11" r="-96264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" name="Freeform 65">
            <a:extLst>
              <a:ext uri="{FF2B5EF4-FFF2-40B4-BE49-F238E27FC236}">
                <a16:creationId xmlns:a16="http://schemas.microsoft.com/office/drawing/2014/main" id="{7F4DD762-2B55-15F1-9D7F-831A9905AE68}"/>
              </a:ext>
            </a:extLst>
          </p:cNvPr>
          <p:cNvSpPr/>
          <p:nvPr/>
        </p:nvSpPr>
        <p:spPr>
          <a:xfrm>
            <a:off x="10396607" y="182613"/>
            <a:ext cx="1525526" cy="1943166"/>
          </a:xfrm>
          <a:custGeom>
            <a:avLst/>
            <a:gdLst/>
            <a:ahLst/>
            <a:cxnLst/>
            <a:rect l="l" t="t" r="r" b="b"/>
            <a:pathLst>
              <a:path w="1510864" h="2017666">
                <a:moveTo>
                  <a:pt x="0" y="0"/>
                </a:moveTo>
                <a:lnTo>
                  <a:pt x="1510864" y="0"/>
                </a:lnTo>
                <a:lnTo>
                  <a:pt x="1510864" y="2017666"/>
                </a:lnTo>
                <a:lnTo>
                  <a:pt x="0" y="2017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9929" r="-9303" b="-4386"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9" name="Bildplatzhalter 8" descr="Ein Bild, das Muster, Quadrat, Design, Symmetrie enthält.&#10;&#10;KI-generierte Inhalte können fehlerhaft sein.">
            <a:extLst>
              <a:ext uri="{FF2B5EF4-FFF2-40B4-BE49-F238E27FC236}">
                <a16:creationId xmlns:a16="http://schemas.microsoft.com/office/drawing/2014/main" id="{2F6FB656-8054-8680-0C58-8E6A4D04B5D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369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C3FDE62-FA26-7BC8-4DF7-4A0DEF50E57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85726" y="5621225"/>
            <a:ext cx="874644" cy="5683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Lexend Deca" pitchFamily="2" charset="77"/>
                <a:cs typeface="Lexend Deca" pitchFamily="2" charset="77"/>
              </a:rPr>
              <a:t>15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4A63DF-8AF7-8FCA-24CA-E9B42F902F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THINK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EA7E1C-1041-CE0C-1A54-5B6338F59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6825" y="4134903"/>
            <a:ext cx="1494263" cy="215361"/>
          </a:xfrm>
        </p:spPr>
        <p:txBody>
          <a:bodyPr/>
          <a:lstStyle/>
          <a:p>
            <a:r>
              <a:rPr lang="de-DE" sz="1400" dirty="0"/>
              <a:t>2 min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BB78465-847D-5A3E-A05F-93EAEFADE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Still nachdenken.</a:t>
            </a:r>
          </a:p>
          <a:p>
            <a:r>
              <a:rPr lang="de-DE" dirty="0"/>
              <a:t>Eigene Ideen sammeln. </a:t>
            </a:r>
          </a:p>
          <a:p>
            <a:r>
              <a:rPr lang="de-DE" b="1" dirty="0"/>
              <a:t>Kein Reden!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CBD1C71-F173-4EBB-7ABA-0DF28EB09E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PAIR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8E63115-098A-4BE3-6A69-A00C78E32D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60112" y="4134903"/>
            <a:ext cx="1494263" cy="215361"/>
          </a:xfrm>
        </p:spPr>
        <p:txBody>
          <a:bodyPr/>
          <a:lstStyle/>
          <a:p>
            <a:r>
              <a:rPr lang="de-DE" sz="1400" dirty="0"/>
              <a:t>5 min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A4431EB-7A63-6366-13B3-3065D16ACA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Mit Partner diskutieren.</a:t>
            </a:r>
          </a:p>
          <a:p>
            <a:r>
              <a:rPr lang="de-DE" dirty="0"/>
              <a:t>Ideen austauschen.</a:t>
            </a:r>
          </a:p>
          <a:p>
            <a:r>
              <a:rPr lang="de-DE" b="1" dirty="0"/>
              <a:t>Gemeinsam denken!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1FCBB92-B2B1-3169-623A-A2FFACAEDCE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e-DE" dirty="0"/>
              <a:t>SHARE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3DFC31C-48F3-9520-AA29-33C9BFA8015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507189" y="4134903"/>
            <a:ext cx="1494263" cy="215361"/>
          </a:xfrm>
        </p:spPr>
        <p:txBody>
          <a:bodyPr/>
          <a:lstStyle/>
          <a:p>
            <a:r>
              <a:rPr lang="de-DE" sz="1400" dirty="0"/>
              <a:t>8 min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FDE5EF0-8C8A-F930-31E7-B00B86CE433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dirty="0"/>
              <a:t>Ergebnisse präsentieren.</a:t>
            </a:r>
          </a:p>
          <a:p>
            <a:r>
              <a:rPr lang="de-DE" dirty="0"/>
              <a:t>Verschiedene Meinungen.</a:t>
            </a:r>
          </a:p>
          <a:p>
            <a:r>
              <a:rPr lang="de-DE" b="1" dirty="0"/>
              <a:t>Aktiv zuhören!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CB91171-72AC-395A-E081-BCC581BD609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007510" y="6263804"/>
            <a:ext cx="6000369" cy="589643"/>
          </a:xfrm>
        </p:spPr>
        <p:txBody>
          <a:bodyPr/>
          <a:lstStyle/>
          <a:p>
            <a:pPr algn="r"/>
            <a:r>
              <a:rPr lang="de-DE" b="1" dirty="0"/>
              <a:t>Kapitel 2.2 | </a:t>
            </a:r>
            <a:r>
              <a:rPr lang="de-DE" dirty="0"/>
              <a:t>Empfehlungsalgorithmen und Bots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ACF596B-0AAB-7EFD-CD6F-294034BAB0A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Sollen KI-Anwendungen in wichtigen Entscheidungen entscheiden dürfen?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FB933C8-DE8D-95D6-DAEC-95AECCF372B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Think – Pair – Share </a:t>
            </a:r>
          </a:p>
        </p:txBody>
      </p:sp>
      <p:sp>
        <p:nvSpPr>
          <p:cNvPr id="18" name="Freeform 64">
            <a:extLst>
              <a:ext uri="{FF2B5EF4-FFF2-40B4-BE49-F238E27FC236}">
                <a16:creationId xmlns:a16="http://schemas.microsoft.com/office/drawing/2014/main" id="{3FFBA1E7-D8E2-271E-29B8-0BF226E30668}"/>
              </a:ext>
            </a:extLst>
          </p:cNvPr>
          <p:cNvSpPr/>
          <p:nvPr/>
        </p:nvSpPr>
        <p:spPr>
          <a:xfrm>
            <a:off x="8700249" y="301226"/>
            <a:ext cx="1725396" cy="2080963"/>
          </a:xfrm>
          <a:custGeom>
            <a:avLst/>
            <a:gdLst/>
            <a:ahLst/>
            <a:cxnLst/>
            <a:rect l="l" t="t" r="r" b="b"/>
            <a:pathLst>
              <a:path w="1708813" h="2160746">
                <a:moveTo>
                  <a:pt x="0" y="0"/>
                </a:moveTo>
                <a:lnTo>
                  <a:pt x="1708813" y="0"/>
                </a:lnTo>
                <a:lnTo>
                  <a:pt x="1708813" y="2160746"/>
                </a:lnTo>
                <a:lnTo>
                  <a:pt x="0" y="2160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11" r="-96264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9" name="Freeform 65">
            <a:extLst>
              <a:ext uri="{FF2B5EF4-FFF2-40B4-BE49-F238E27FC236}">
                <a16:creationId xmlns:a16="http://schemas.microsoft.com/office/drawing/2014/main" id="{6A7A24B4-93E7-0DBE-D914-FFCF5B5A4D90}"/>
              </a:ext>
            </a:extLst>
          </p:cNvPr>
          <p:cNvSpPr/>
          <p:nvPr/>
        </p:nvSpPr>
        <p:spPr>
          <a:xfrm>
            <a:off x="10396607" y="182613"/>
            <a:ext cx="1525526" cy="1943166"/>
          </a:xfrm>
          <a:custGeom>
            <a:avLst/>
            <a:gdLst/>
            <a:ahLst/>
            <a:cxnLst/>
            <a:rect l="l" t="t" r="r" b="b"/>
            <a:pathLst>
              <a:path w="1510864" h="2017666">
                <a:moveTo>
                  <a:pt x="0" y="0"/>
                </a:moveTo>
                <a:lnTo>
                  <a:pt x="1510864" y="0"/>
                </a:lnTo>
                <a:lnTo>
                  <a:pt x="1510864" y="2017666"/>
                </a:lnTo>
                <a:lnTo>
                  <a:pt x="0" y="2017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9929" r="-9303" b="-4386"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897D05C-36E5-C57A-B761-BCC54AE3E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3259" y="3125320"/>
            <a:ext cx="585000" cy="468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2E8A8A7-EE54-C603-C1BE-469D8C2091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09956" y="3125320"/>
            <a:ext cx="468000" cy="468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6B6FAABF-B19F-5263-1BE9-8ED56DDF9D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14743" y="3125320"/>
            <a:ext cx="585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7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81731D-6D69-3A9B-5A6A-9BDBC9F7D88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Sollen KI-Anwendungen bei wichtigen Entscheidungen entscheiden dürfen?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6747A4-C653-D368-7D12-14E5F7C944D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Pro – Contra – Debatte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16BEBEF-6DB1-B30B-3FBB-C8942E8EE09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90672" y="5624330"/>
            <a:ext cx="874644" cy="568320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de-DE" dirty="0">
                <a:latin typeface="Lexend Deca" pitchFamily="2" charset="77"/>
                <a:cs typeface="Lexend Deca" pitchFamily="2" charset="77"/>
              </a:rPr>
              <a:t>40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9EF68F78-8474-077A-0840-D0A6F82004A5}"/>
              </a:ext>
            </a:extLst>
          </p:cNvPr>
          <p:cNvSpPr/>
          <p:nvPr/>
        </p:nvSpPr>
        <p:spPr>
          <a:xfrm>
            <a:off x="7655442" y="2697485"/>
            <a:ext cx="3997636" cy="2579845"/>
          </a:xfrm>
          <a:prstGeom prst="roundRect">
            <a:avLst>
              <a:gd name="adj" fmla="val 3763"/>
            </a:avLst>
          </a:prstGeom>
          <a:solidFill>
            <a:srgbClr val="FFF6F5"/>
          </a:solidFill>
          <a:ln w="38100">
            <a:solidFill>
              <a:srgbClr val="F543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Lexend Deca" pitchFamily="2" charset="77"/>
              <a:cs typeface="Lexend Deca" pitchFamily="2" charset="77"/>
            </a:endParaRP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E39A76A-784F-F04C-5F54-83B63DA5EED0}"/>
              </a:ext>
            </a:extLst>
          </p:cNvPr>
          <p:cNvSpPr/>
          <p:nvPr/>
        </p:nvSpPr>
        <p:spPr>
          <a:xfrm>
            <a:off x="538923" y="2703435"/>
            <a:ext cx="3997636" cy="2579845"/>
          </a:xfrm>
          <a:prstGeom prst="roundRect">
            <a:avLst>
              <a:gd name="adj" fmla="val 3763"/>
            </a:avLst>
          </a:prstGeom>
          <a:solidFill>
            <a:srgbClr val="F2F8F4"/>
          </a:solidFill>
          <a:ln w="38100">
            <a:solidFill>
              <a:srgbClr val="0082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Lexend Deca" pitchFamily="2" charset="77"/>
              <a:cs typeface="Lexend Deca" pitchFamily="2" charset="77"/>
            </a:endParaRP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EC3CEA10-4DAB-53FE-71AC-FC5D6FC55EC2}"/>
              </a:ext>
            </a:extLst>
          </p:cNvPr>
          <p:cNvSpPr/>
          <p:nvPr/>
        </p:nvSpPr>
        <p:spPr>
          <a:xfrm>
            <a:off x="4626831" y="2697485"/>
            <a:ext cx="2938338" cy="1287413"/>
          </a:xfrm>
          <a:prstGeom prst="roundRect">
            <a:avLst>
              <a:gd name="adj" fmla="val 3763"/>
            </a:avLst>
          </a:prstGeom>
          <a:solidFill>
            <a:srgbClr val="E4F3FE"/>
          </a:solidFill>
          <a:ln w="38100">
            <a:solidFill>
              <a:srgbClr val="00AA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00AADA"/>
                </a:solidFill>
                <a:latin typeface="Lexend Deca" pitchFamily="2" charset="77"/>
                <a:cs typeface="Lexend Deca" pitchFamily="2" charset="77"/>
              </a:rPr>
              <a:t>REGELN</a:t>
            </a:r>
            <a:r>
              <a:rPr lang="de-DE" b="1" dirty="0">
                <a:solidFill>
                  <a:srgbClr val="00AADA"/>
                </a:solidFill>
              </a:rPr>
              <a:t> </a:t>
            </a:r>
          </a:p>
          <a:p>
            <a:pPr algn="ctr"/>
            <a:r>
              <a:rPr lang="de-DE" dirty="0">
                <a:solidFill>
                  <a:schemeClr val="tx1"/>
                </a:solidFill>
                <a:latin typeface="Atkinson Hyperlegible" pitchFamily="2" charset="0"/>
              </a:rPr>
              <a:t>Max. 2 Min. </a:t>
            </a:r>
          </a:p>
          <a:p>
            <a:pPr algn="ctr"/>
            <a:r>
              <a:rPr lang="de-DE" dirty="0">
                <a:solidFill>
                  <a:schemeClr val="tx1"/>
                </a:solidFill>
                <a:latin typeface="Atkinson Hyperlegible" pitchFamily="2" charset="0"/>
              </a:rPr>
              <a:t>Ausreden lassen </a:t>
            </a:r>
          </a:p>
          <a:p>
            <a:pPr algn="ctr"/>
            <a:r>
              <a:rPr lang="de-DE" dirty="0">
                <a:solidFill>
                  <a:schemeClr val="tx1"/>
                </a:solidFill>
                <a:latin typeface="Atkinson Hyperlegible" pitchFamily="2" charset="0"/>
              </a:rPr>
              <a:t>Sachlich bleiben</a:t>
            </a:r>
            <a:endParaRPr lang="de-DE" dirty="0">
              <a:solidFill>
                <a:schemeClr val="tx1"/>
              </a:solidFill>
              <a:latin typeface="Atkinson Hyperlegible" pitchFamily="2" charset="0"/>
              <a:cs typeface="Lexend Deca" pitchFamily="2" charset="77"/>
            </a:endParaRP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43C2DD3-203D-6A1E-BFA0-D927BEFEB83A}"/>
              </a:ext>
            </a:extLst>
          </p:cNvPr>
          <p:cNvSpPr/>
          <p:nvPr/>
        </p:nvSpPr>
        <p:spPr>
          <a:xfrm>
            <a:off x="4626831" y="4116530"/>
            <a:ext cx="2938338" cy="1172699"/>
          </a:xfrm>
          <a:prstGeom prst="roundRect">
            <a:avLst>
              <a:gd name="adj" fmla="val 3763"/>
            </a:avLst>
          </a:prstGeom>
          <a:solidFill>
            <a:srgbClr val="F5F5F5"/>
          </a:solidFill>
          <a:ln w="38100">
            <a:solidFill>
              <a:srgbClr val="99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999999"/>
                </a:solidFill>
                <a:latin typeface="Lexend Deca" pitchFamily="2" charset="77"/>
                <a:cs typeface="Lexend Deca" pitchFamily="2" charset="77"/>
              </a:rPr>
              <a:t>ABLAUF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DE" dirty="0">
                <a:solidFill>
                  <a:schemeClr val="tx1"/>
                </a:solidFill>
                <a:latin typeface="Atkinson Hyperlegible" pitchFamily="2" charset="0"/>
              </a:rPr>
              <a:t>Vorbereitung: 10 Min. </a:t>
            </a:r>
          </a:p>
          <a:p>
            <a:pPr algn="ctr"/>
            <a:r>
              <a:rPr lang="de-DE" dirty="0">
                <a:solidFill>
                  <a:schemeClr val="tx1"/>
                </a:solidFill>
                <a:latin typeface="Atkinson Hyperlegible" pitchFamily="2" charset="0"/>
              </a:rPr>
              <a:t>Debatte: 20 Min. </a:t>
            </a:r>
          </a:p>
          <a:p>
            <a:pPr algn="ctr"/>
            <a:r>
              <a:rPr lang="de-DE" dirty="0">
                <a:solidFill>
                  <a:schemeClr val="tx1"/>
                </a:solidFill>
                <a:latin typeface="Atkinson Hyperlegible" pitchFamily="2" charset="0"/>
              </a:rPr>
              <a:t>Reflexion: 10 Min.</a:t>
            </a:r>
            <a:endParaRPr lang="de-DE" dirty="0">
              <a:solidFill>
                <a:schemeClr val="tx1"/>
              </a:solidFill>
              <a:latin typeface="Atkinson Hyperlegible" pitchFamily="2" charset="0"/>
              <a:cs typeface="Lexend Deca" pitchFamily="2" charset="77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D27158AE-77C9-4815-F86F-0F0160C213EC}"/>
              </a:ext>
            </a:extLst>
          </p:cNvPr>
          <p:cNvSpPr/>
          <p:nvPr/>
        </p:nvSpPr>
        <p:spPr>
          <a:xfrm>
            <a:off x="895011" y="2855835"/>
            <a:ext cx="3285461" cy="533641"/>
          </a:xfrm>
          <a:prstGeom prst="roundRect">
            <a:avLst>
              <a:gd name="adj" fmla="val 3763"/>
            </a:avLst>
          </a:prstGeom>
          <a:solidFill>
            <a:srgbClr val="008204"/>
          </a:solidFill>
          <a:ln w="38100">
            <a:solidFill>
              <a:srgbClr val="0082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Lexend Deca" pitchFamily="2" charset="77"/>
                <a:cs typeface="Lexend Deca" pitchFamily="2" charset="77"/>
              </a:rPr>
              <a:t>PRO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1D1261F7-90F4-080D-F673-9889F0DDBF4D}"/>
              </a:ext>
            </a:extLst>
          </p:cNvPr>
          <p:cNvSpPr/>
          <p:nvPr/>
        </p:nvSpPr>
        <p:spPr>
          <a:xfrm>
            <a:off x="8011528" y="2855834"/>
            <a:ext cx="3285461" cy="533641"/>
          </a:xfrm>
          <a:prstGeom prst="roundRect">
            <a:avLst>
              <a:gd name="adj" fmla="val 3763"/>
            </a:avLst>
          </a:prstGeom>
          <a:solidFill>
            <a:srgbClr val="F54336"/>
          </a:solidFill>
          <a:ln w="38100">
            <a:solidFill>
              <a:srgbClr val="F543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Lexend Deca" pitchFamily="2" charset="77"/>
                <a:cs typeface="Lexend Deca" pitchFamily="2" charset="77"/>
              </a:rPr>
              <a:t>CONTRA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9F39219-564D-FA4B-5B73-51897201FBA4}"/>
              </a:ext>
            </a:extLst>
          </p:cNvPr>
          <p:cNvSpPr txBox="1"/>
          <p:nvPr/>
        </p:nvSpPr>
        <p:spPr>
          <a:xfrm>
            <a:off x="895011" y="3624025"/>
            <a:ext cx="32854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4CB050"/>
                </a:solidFill>
                <a:latin typeface="Atkinson Hyperlegible" pitchFamily="2" charset="0"/>
              </a:rPr>
              <a:t>1</a:t>
            </a:r>
            <a:r>
              <a:rPr lang="de-DE" b="1" dirty="0">
                <a:latin typeface="Atkinson Hyperlegible" pitchFamily="2" charset="0"/>
              </a:rPr>
              <a:t> </a:t>
            </a:r>
            <a:r>
              <a:rPr lang="de-DE" dirty="0">
                <a:latin typeface="Atkinson Hyperlegible" pitchFamily="2" charset="0"/>
              </a:rPr>
              <a:t>Drei Argumente FÜR</a:t>
            </a:r>
          </a:p>
          <a:p>
            <a:r>
              <a:rPr lang="de-DE" dirty="0">
                <a:latin typeface="Atkinson Hyperlegible" pitchFamily="2" charset="0"/>
              </a:rPr>
              <a:t> </a:t>
            </a:r>
          </a:p>
          <a:p>
            <a:r>
              <a:rPr lang="de-DE" b="1" dirty="0">
                <a:solidFill>
                  <a:srgbClr val="4CB050"/>
                </a:solidFill>
                <a:latin typeface="Atkinson Hyperlegible" pitchFamily="2" charset="0"/>
              </a:rPr>
              <a:t>2</a:t>
            </a:r>
            <a:r>
              <a:rPr lang="de-DE" dirty="0">
                <a:latin typeface="Atkinson Hyperlegible" pitchFamily="2" charset="0"/>
              </a:rPr>
              <a:t> Sprecher wählen</a:t>
            </a:r>
          </a:p>
          <a:p>
            <a:r>
              <a:rPr lang="de-DE" dirty="0">
                <a:latin typeface="Atkinson Hyperlegible" pitchFamily="2" charset="0"/>
              </a:rPr>
              <a:t> </a:t>
            </a:r>
          </a:p>
          <a:p>
            <a:r>
              <a:rPr lang="de-DE" b="1" dirty="0">
                <a:solidFill>
                  <a:srgbClr val="4CB050"/>
                </a:solidFill>
                <a:latin typeface="Atkinson Hyperlegible" pitchFamily="2" charset="0"/>
              </a:rPr>
              <a:t>3</a:t>
            </a:r>
            <a:r>
              <a:rPr lang="de-DE" dirty="0">
                <a:latin typeface="Atkinson Hyperlegible" pitchFamily="2" charset="0"/>
              </a:rPr>
              <a:t> Beispiele finden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3ADC679-88D3-7D6A-0CBA-9B708D453082}"/>
              </a:ext>
            </a:extLst>
          </p:cNvPr>
          <p:cNvSpPr txBox="1"/>
          <p:nvPr/>
        </p:nvSpPr>
        <p:spPr>
          <a:xfrm>
            <a:off x="8011527" y="3547824"/>
            <a:ext cx="32854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54336"/>
                </a:solidFill>
                <a:latin typeface="Atkinson Hyperlegible" pitchFamily="2" charset="0"/>
              </a:rPr>
              <a:t>1</a:t>
            </a:r>
            <a:r>
              <a:rPr lang="de-DE" b="1" dirty="0">
                <a:latin typeface="Atkinson Hyperlegible" pitchFamily="2" charset="0"/>
              </a:rPr>
              <a:t> </a:t>
            </a:r>
            <a:r>
              <a:rPr lang="de-DE" dirty="0">
                <a:latin typeface="Atkinson Hyperlegible" pitchFamily="2" charset="0"/>
              </a:rPr>
              <a:t>Drei Argumente GEGEN</a:t>
            </a:r>
          </a:p>
          <a:p>
            <a:r>
              <a:rPr lang="de-DE" dirty="0">
                <a:latin typeface="Atkinson Hyperlegible" pitchFamily="2" charset="0"/>
              </a:rPr>
              <a:t> </a:t>
            </a:r>
          </a:p>
          <a:p>
            <a:r>
              <a:rPr lang="de-DE" b="1" dirty="0">
                <a:solidFill>
                  <a:srgbClr val="F54336"/>
                </a:solidFill>
                <a:latin typeface="Atkinson Hyperlegible" pitchFamily="2" charset="0"/>
              </a:rPr>
              <a:t>2</a:t>
            </a:r>
            <a:r>
              <a:rPr lang="de-DE" dirty="0">
                <a:latin typeface="Atkinson Hyperlegible" pitchFamily="2" charset="0"/>
              </a:rPr>
              <a:t> Sprecher wählen</a:t>
            </a:r>
          </a:p>
          <a:p>
            <a:r>
              <a:rPr lang="de-DE" dirty="0">
                <a:latin typeface="Atkinson Hyperlegible" pitchFamily="2" charset="0"/>
              </a:rPr>
              <a:t> </a:t>
            </a:r>
          </a:p>
          <a:p>
            <a:r>
              <a:rPr lang="de-DE" b="1" dirty="0">
                <a:solidFill>
                  <a:srgbClr val="F54336"/>
                </a:solidFill>
                <a:latin typeface="Atkinson Hyperlegible" pitchFamily="2" charset="0"/>
              </a:rPr>
              <a:t>3</a:t>
            </a:r>
            <a:r>
              <a:rPr lang="de-DE" dirty="0">
                <a:latin typeface="Atkinson Hyperlegible" pitchFamily="2" charset="0"/>
              </a:rPr>
              <a:t> Gegenbeispiele finden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887B1BA1-FE9B-5EBC-D71C-BD5A089EB03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715432" y="6263804"/>
            <a:ext cx="5206701" cy="589643"/>
          </a:xfrm>
        </p:spPr>
        <p:txBody>
          <a:bodyPr/>
          <a:lstStyle/>
          <a:p>
            <a:pPr algn="r"/>
            <a:r>
              <a:rPr lang="de-DE" b="1" dirty="0"/>
              <a:t>Kapitel 2.2 | </a:t>
            </a:r>
            <a:r>
              <a:rPr lang="de-DE" dirty="0"/>
              <a:t>Empfehlungsalgorithmen und Bots</a:t>
            </a:r>
          </a:p>
        </p:txBody>
      </p:sp>
      <p:sp>
        <p:nvSpPr>
          <p:cNvPr id="2" name="Freeform 64">
            <a:extLst>
              <a:ext uri="{FF2B5EF4-FFF2-40B4-BE49-F238E27FC236}">
                <a16:creationId xmlns:a16="http://schemas.microsoft.com/office/drawing/2014/main" id="{475C66DD-3208-0E93-BDBE-C9CC37F254CF}"/>
              </a:ext>
            </a:extLst>
          </p:cNvPr>
          <p:cNvSpPr/>
          <p:nvPr/>
        </p:nvSpPr>
        <p:spPr>
          <a:xfrm>
            <a:off x="8700249" y="301226"/>
            <a:ext cx="1725396" cy="2080963"/>
          </a:xfrm>
          <a:custGeom>
            <a:avLst/>
            <a:gdLst/>
            <a:ahLst/>
            <a:cxnLst/>
            <a:rect l="l" t="t" r="r" b="b"/>
            <a:pathLst>
              <a:path w="1708813" h="2160746">
                <a:moveTo>
                  <a:pt x="0" y="0"/>
                </a:moveTo>
                <a:lnTo>
                  <a:pt x="1708813" y="0"/>
                </a:lnTo>
                <a:lnTo>
                  <a:pt x="1708813" y="2160746"/>
                </a:lnTo>
                <a:lnTo>
                  <a:pt x="0" y="2160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11" r="-96264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5" name="Freeform 65">
            <a:extLst>
              <a:ext uri="{FF2B5EF4-FFF2-40B4-BE49-F238E27FC236}">
                <a16:creationId xmlns:a16="http://schemas.microsoft.com/office/drawing/2014/main" id="{9D64C1AE-3EAA-79DE-59A4-F22134B5E19C}"/>
              </a:ext>
            </a:extLst>
          </p:cNvPr>
          <p:cNvSpPr/>
          <p:nvPr/>
        </p:nvSpPr>
        <p:spPr>
          <a:xfrm>
            <a:off x="10396607" y="182613"/>
            <a:ext cx="1525526" cy="1943166"/>
          </a:xfrm>
          <a:custGeom>
            <a:avLst/>
            <a:gdLst/>
            <a:ahLst/>
            <a:cxnLst/>
            <a:rect l="l" t="t" r="r" b="b"/>
            <a:pathLst>
              <a:path w="1510864" h="2017666">
                <a:moveTo>
                  <a:pt x="0" y="0"/>
                </a:moveTo>
                <a:lnTo>
                  <a:pt x="1510864" y="0"/>
                </a:lnTo>
                <a:lnTo>
                  <a:pt x="1510864" y="2017666"/>
                </a:lnTo>
                <a:lnTo>
                  <a:pt x="0" y="2017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9929" r="-9303" b="-4386"/>
            </a:stretch>
          </a:blip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27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D229423B-0503-7751-4752-2F275E03D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5885" y="3087980"/>
            <a:ext cx="585000" cy="46800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23AFFAD-E9AE-4934-AACC-9EAF51813D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PLANEN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92CFACF-CCF9-DE61-3A0F-7E1D2A27B00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GESTALTEN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749EDDB-E244-A10B-4783-5A318F471CE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Text formulieren.</a:t>
            </a:r>
          </a:p>
          <a:p>
            <a:endParaRPr lang="de-DE" dirty="0"/>
          </a:p>
          <a:p>
            <a:r>
              <a:rPr lang="de-DE" dirty="0"/>
              <a:t>Kreativ sein.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6C4495D-661F-4CAF-FC10-4F14C969FDB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e-DE" dirty="0"/>
              <a:t>TEILEN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89DF29-39B0-A0F0-6AF5-F8182F1C3D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dirty="0"/>
              <a:t>Präsentieren.</a:t>
            </a:r>
          </a:p>
          <a:p>
            <a:endParaRPr lang="de-DE" dirty="0"/>
          </a:p>
          <a:p>
            <a:r>
              <a:rPr lang="de-DE" dirty="0"/>
              <a:t>Feedback geben.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70BB979-188A-456D-B585-9E6CF28FF41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Wähle eine Vorlage aus und erstelle ein Meme zum heutigen Thema.</a:t>
            </a:r>
          </a:p>
          <a:p>
            <a:r>
              <a:rPr lang="de-DE" dirty="0"/>
              <a:t>Nutze Humor, um deine Botschaft zu vermitteln!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25C240B-9904-F859-AD97-7B78559F581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Meme – </a:t>
            </a:r>
            <a:r>
              <a:rPr lang="de-DE" dirty="0" err="1"/>
              <a:t>Challange</a:t>
            </a:r>
            <a:r>
              <a:rPr lang="de-DE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CDAB274-B9C4-0D4B-D0D8-7A3CB483075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41243" y="5624330"/>
            <a:ext cx="1177081" cy="568320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de-DE" dirty="0">
                <a:latin typeface="Lexend Deca" pitchFamily="2" charset="77"/>
                <a:cs typeface="Lexend Deca" pitchFamily="2" charset="77"/>
              </a:rPr>
              <a:t>&gt; 30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866C923-2B2B-8570-8752-12680A3478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Botschaft überlegen.</a:t>
            </a:r>
          </a:p>
          <a:p>
            <a:endParaRPr lang="de-DE" dirty="0"/>
          </a:p>
          <a:p>
            <a:r>
              <a:rPr lang="de-DE" dirty="0"/>
              <a:t>Vorlage wählen.</a:t>
            </a:r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21D60FA7-B221-14DB-4129-3DB1471CECC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931742" y="6263804"/>
            <a:ext cx="4990391" cy="589643"/>
          </a:xfrm>
        </p:spPr>
        <p:txBody>
          <a:bodyPr/>
          <a:lstStyle/>
          <a:p>
            <a:pPr algn="r"/>
            <a:r>
              <a:rPr lang="de-DE" b="1" dirty="0"/>
              <a:t>Kapitel 2.2 | </a:t>
            </a:r>
            <a:r>
              <a:rPr lang="de-DE" dirty="0"/>
              <a:t>Empfehlungsalgorithmen und Bots</a:t>
            </a:r>
          </a:p>
        </p:txBody>
      </p:sp>
      <p:sp>
        <p:nvSpPr>
          <p:cNvPr id="2" name="Freeform 64">
            <a:extLst>
              <a:ext uri="{FF2B5EF4-FFF2-40B4-BE49-F238E27FC236}">
                <a16:creationId xmlns:a16="http://schemas.microsoft.com/office/drawing/2014/main" id="{5B8E907E-DDD4-8045-0FAD-1DA1E0D8E6BE}"/>
              </a:ext>
            </a:extLst>
          </p:cNvPr>
          <p:cNvSpPr/>
          <p:nvPr/>
        </p:nvSpPr>
        <p:spPr>
          <a:xfrm>
            <a:off x="8700249" y="301226"/>
            <a:ext cx="1725396" cy="2080963"/>
          </a:xfrm>
          <a:custGeom>
            <a:avLst/>
            <a:gdLst/>
            <a:ahLst/>
            <a:cxnLst/>
            <a:rect l="l" t="t" r="r" b="b"/>
            <a:pathLst>
              <a:path w="1708813" h="2160746">
                <a:moveTo>
                  <a:pt x="0" y="0"/>
                </a:moveTo>
                <a:lnTo>
                  <a:pt x="1708813" y="0"/>
                </a:lnTo>
                <a:lnTo>
                  <a:pt x="1708813" y="2160746"/>
                </a:lnTo>
                <a:lnTo>
                  <a:pt x="0" y="21607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411" r="-96264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3" name="Freeform 65">
            <a:extLst>
              <a:ext uri="{FF2B5EF4-FFF2-40B4-BE49-F238E27FC236}">
                <a16:creationId xmlns:a16="http://schemas.microsoft.com/office/drawing/2014/main" id="{9A9FF763-5CDF-1295-26D1-58595C941FB8}"/>
              </a:ext>
            </a:extLst>
          </p:cNvPr>
          <p:cNvSpPr/>
          <p:nvPr/>
        </p:nvSpPr>
        <p:spPr>
          <a:xfrm>
            <a:off x="10396607" y="182613"/>
            <a:ext cx="1525526" cy="1943166"/>
          </a:xfrm>
          <a:custGeom>
            <a:avLst/>
            <a:gdLst/>
            <a:ahLst/>
            <a:cxnLst/>
            <a:rect l="l" t="t" r="r" b="b"/>
            <a:pathLst>
              <a:path w="1510864" h="2017666">
                <a:moveTo>
                  <a:pt x="0" y="0"/>
                </a:moveTo>
                <a:lnTo>
                  <a:pt x="1510864" y="0"/>
                </a:lnTo>
                <a:lnTo>
                  <a:pt x="1510864" y="2017666"/>
                </a:lnTo>
                <a:lnTo>
                  <a:pt x="0" y="20176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929" r="-9303" b="-4386"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5FD0CA-EC32-6F26-FF9D-081DC10FB9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09956" y="3087980"/>
            <a:ext cx="468000" cy="468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7CEB1D8-D8FD-62B0-5188-06DB8614F1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64994" y="308798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39105"/>
      </p:ext>
    </p:extLst>
  </p:cSld>
  <p:clrMapOvr>
    <a:masterClrMapping/>
  </p:clrMapOvr>
</p:sld>
</file>

<file path=ppt/theme/theme1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Macintosh PowerPoint</Application>
  <PresentationFormat>Breitbild</PresentationFormat>
  <Paragraphs>97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Aptos</vt:lpstr>
      <vt:lpstr>Arial</vt:lpstr>
      <vt:lpstr>Atkinson Hyperlegible</vt:lpstr>
      <vt:lpstr>Atkinson Hyperlegible Bold</vt:lpstr>
      <vt:lpstr>Lexend Deca</vt:lpstr>
      <vt:lpstr>KI-Kompass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 Ober</dc:creator>
  <cp:lastModifiedBy>Nicole Ober</cp:lastModifiedBy>
  <cp:revision>70</cp:revision>
  <cp:lastPrinted>2025-06-24T09:31:45Z</cp:lastPrinted>
  <dcterms:created xsi:type="dcterms:W3CDTF">2025-06-17T13:43:22Z</dcterms:created>
  <dcterms:modified xsi:type="dcterms:W3CDTF">2025-08-27T11:24:58Z</dcterms:modified>
</cp:coreProperties>
</file>