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1" r:id="rId2"/>
    <p:sldId id="277" r:id="rId3"/>
    <p:sldId id="274" r:id="rId4"/>
    <p:sldId id="285" r:id="rId5"/>
    <p:sldId id="268" r:id="rId6"/>
    <p:sldId id="26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 Impuls" id="{5663960F-A406-314F-9B90-330E8FD2C3A7}">
          <p14:sldIdLst>
            <p14:sldId id="271"/>
            <p14:sldId id="277"/>
            <p14:sldId id="274"/>
            <p14:sldId id="285"/>
          </p14:sldIdLst>
        </p14:section>
        <p14:section name="2 Weblektion" id="{C161443D-1676-2246-AD9B-2B28B830A68E}">
          <p14:sldIdLst>
            <p14:sldId id="268"/>
          </p14:sldIdLst>
        </p14:section>
        <p14:section name="3 Plenum" id="{077E0707-B2E6-1E4C-81C9-55991CF5E4B6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D01"/>
    <a:srgbClr val="CD7207"/>
    <a:srgbClr val="DFE2E7"/>
    <a:srgbClr val="D42C67"/>
    <a:srgbClr val="561229"/>
    <a:srgbClr val="83B11B"/>
    <a:srgbClr val="008204"/>
    <a:srgbClr val="00AADA"/>
    <a:srgbClr val="F54336"/>
    <a:srgbClr val="612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E3BC4F-3081-4796-AA69-699D12977EB1}" v="5" dt="2025-07-27T22:02:31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1"/>
    <p:restoredTop sz="94915"/>
  </p:normalViewPr>
  <p:slideViewPr>
    <p:cSldViewPr snapToGrid="0">
      <p:cViewPr varScale="1">
        <p:scale>
          <a:sx n="70" d="100"/>
          <a:sy n="70" d="100"/>
        </p:scale>
        <p:origin x="704" y="5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516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842E3BE-2025-0A4C-430D-3055D539A0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9CBF9E-6964-0D29-C111-1B4418B88E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3655-395E-6C4D-BAAD-6ADC961FA2F1}" type="datetimeFigureOut">
              <a:rPr lang="de-DE" smtClean="0"/>
              <a:t>19.09.2025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91EBE2-E641-E250-1968-406BF9C5D8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F4C730-C996-0006-813E-F461B50F50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554FC-B5C1-D54A-BF7B-65134CDFA1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082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11C7-E04C-4317-A9BF-A8B3ECC4EDEA}" type="datetimeFigureOut">
              <a:rPr lang="de-DE" smtClean="0"/>
              <a:t>19.09.2025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4731F-7B54-445D-8AB9-89E105F12F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54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Thema Fake News (wie S. 50 Gesamt-PDF)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4731F-7B54-445D-8AB9-89E105F12F8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13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le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E398C73-C49D-C1A7-4C43-04B5881BC6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5EE7D0F-444A-F219-DDFC-790329771000}"/>
              </a:ext>
            </a:extLst>
          </p:cNvPr>
          <p:cNvSpPr/>
          <p:nvPr userDrawn="1"/>
        </p:nvSpPr>
        <p:spPr>
          <a:xfrm>
            <a:off x="1167540" y="2105361"/>
            <a:ext cx="2868978" cy="3367666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77C08DA7-3144-EADB-F8EF-D1DB3ECABC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Titel Weblektion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6063A2F-4849-E8EB-ABBE-1ECF307B1B6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439553" y="2294392"/>
            <a:ext cx="2340000" cy="23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83B3EBE-21A7-B54A-299B-96EB08A621BA}"/>
              </a:ext>
            </a:extLst>
          </p:cNvPr>
          <p:cNvSpPr txBox="1"/>
          <p:nvPr userDrawn="1"/>
        </p:nvSpPr>
        <p:spPr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Atkinson Hyperlegible" pitchFamily="2" charset="0"/>
              </a:rPr>
              <a:t>Scanne den QR-Code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C8BC28A-20A5-EC25-1B99-5907A2C7D407}"/>
              </a:ext>
            </a:extLst>
          </p:cNvPr>
          <p:cNvSpPr/>
          <p:nvPr userDrawn="1"/>
        </p:nvSpPr>
        <p:spPr>
          <a:xfrm>
            <a:off x="5165932" y="2594953"/>
            <a:ext cx="5779018" cy="943390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7D38939C-9887-F39A-928C-F7037BDC7D3E}"/>
              </a:ext>
            </a:extLst>
          </p:cNvPr>
          <p:cNvGrpSpPr/>
          <p:nvPr userDrawn="1"/>
        </p:nvGrpSpPr>
        <p:grpSpPr>
          <a:xfrm>
            <a:off x="6226390" y="2728966"/>
            <a:ext cx="4606740" cy="690158"/>
            <a:chOff x="6226390" y="3011963"/>
            <a:chExt cx="4606740" cy="690158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0342D14-5972-21EE-FB09-94675FDB4A04}"/>
                </a:ext>
              </a:extLst>
            </p:cNvPr>
            <p:cNvSpPr txBox="1"/>
            <p:nvPr userDrawn="1"/>
          </p:nvSpPr>
          <p:spPr>
            <a:xfrm>
              <a:off x="6226390" y="3011963"/>
              <a:ext cx="4461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latin typeface="Atkinson Hyperlegible" pitchFamily="2" charset="0"/>
                </a:rPr>
                <a:t>Kopfhörer bereithalten!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E452432-8C0A-4569-5EBC-552BED67F1BB}"/>
                </a:ext>
              </a:extLst>
            </p:cNvPr>
            <p:cNvSpPr txBox="1"/>
            <p:nvPr userDrawn="1"/>
          </p:nvSpPr>
          <p:spPr>
            <a:xfrm>
              <a:off x="6226391" y="3332789"/>
              <a:ext cx="460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0" dirty="0">
                  <a:latin typeface="Atkinson Hyperlegible" pitchFamily="2" charset="0"/>
                </a:rPr>
                <a:t>Du brauchst sie für Videos und Audios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4EAE78B9-2206-C72F-E2B9-7960ED42D05E}"/>
              </a:ext>
            </a:extLst>
          </p:cNvPr>
          <p:cNvSpPr txBox="1"/>
          <p:nvPr userDrawn="1"/>
        </p:nvSpPr>
        <p:spPr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F0"/>
                </a:solidFill>
                <a:latin typeface="Lexend Deca" pitchFamily="2" charset="77"/>
                <a:cs typeface="Lexend Deca" pitchFamily="2" charset="77"/>
              </a:rPr>
              <a:t>Jetzt bist du dran!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C091A33F-F03E-C711-031F-7016B30987DA}"/>
              </a:ext>
            </a:extLst>
          </p:cNvPr>
          <p:cNvSpPr/>
          <p:nvPr userDrawn="1"/>
        </p:nvSpPr>
        <p:spPr>
          <a:xfrm>
            <a:off x="5165932" y="3694657"/>
            <a:ext cx="5779018" cy="1734587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615D818-B674-7A39-0FDE-110ABF3EE99E}"/>
              </a:ext>
            </a:extLst>
          </p:cNvPr>
          <p:cNvSpPr txBox="1"/>
          <p:nvPr userDrawn="1"/>
        </p:nvSpPr>
        <p:spPr>
          <a:xfrm>
            <a:off x="5423369" y="3781081"/>
            <a:ext cx="44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B0F0"/>
                </a:solidFill>
                <a:latin typeface="Atkinson Hyperlegible" pitchFamily="2" charset="0"/>
              </a:rPr>
              <a:t>So gehst du vor: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733FC32-7ACC-F47A-1BE2-9EB7B4381E8B}"/>
              </a:ext>
            </a:extLst>
          </p:cNvPr>
          <p:cNvSpPr txBox="1"/>
          <p:nvPr userDrawn="1"/>
        </p:nvSpPr>
        <p:spPr>
          <a:xfrm>
            <a:off x="5423369" y="4150018"/>
            <a:ext cx="4548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Öffne die Weblektion mit deinem Tablet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Bearbeite alle Aufgaben der Reihe nach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Bei Fragen: Melde dich leise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Arbeite in deinem eigenen Tempo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96029A1-9688-9124-EE80-2EA4B03F39AE}"/>
              </a:ext>
            </a:extLst>
          </p:cNvPr>
          <p:cNvSpPr txBox="1"/>
          <p:nvPr userDrawn="1"/>
        </p:nvSpPr>
        <p:spPr>
          <a:xfrm>
            <a:off x="1182589" y="5106535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dirty="0">
                <a:latin typeface="Atkinson Hyperlegible" pitchFamily="2" charset="0"/>
              </a:rPr>
              <a:t>und starte die Weblektion</a:t>
            </a: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1FD807B2-B45E-5F86-641F-FFE7DD25897E}"/>
              </a:ext>
            </a:extLst>
          </p:cNvPr>
          <p:cNvSpPr/>
          <p:nvPr userDrawn="1"/>
        </p:nvSpPr>
        <p:spPr>
          <a:xfrm>
            <a:off x="494503" y="5627657"/>
            <a:ext cx="11202992" cy="494129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44C4F428-4728-1B2F-1CD6-F1DE4600A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0434" y="5652744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9641C84-4AD3-1291-7E89-3A9508AE4EE9}"/>
              </a:ext>
            </a:extLst>
          </p:cNvPr>
          <p:cNvCxnSpPr>
            <a:cxnSpLocks/>
          </p:cNvCxnSpPr>
          <p:nvPr userDrawn="1"/>
        </p:nvCxnSpPr>
        <p:spPr>
          <a:xfrm>
            <a:off x="1182589" y="4823423"/>
            <a:ext cx="285392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88EB8124-A5CD-8CF8-D237-A404C29D7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6387" y="2684298"/>
            <a:ext cx="756863" cy="7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4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asen-Metho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B157B501-7012-DFBE-572C-0788B83762CA}"/>
              </a:ext>
            </a:extLst>
          </p:cNvPr>
          <p:cNvSpPr>
            <a:spLocks/>
          </p:cNvSpPr>
          <p:nvPr userDrawn="1"/>
        </p:nvSpPr>
        <p:spPr>
          <a:xfrm>
            <a:off x="6253630" y="2729643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B7BFD0A5-3DEC-43BE-1219-BA9D8E314DBB}"/>
              </a:ext>
            </a:extLst>
          </p:cNvPr>
          <p:cNvSpPr>
            <a:spLocks/>
          </p:cNvSpPr>
          <p:nvPr userDrawn="1"/>
        </p:nvSpPr>
        <p:spPr>
          <a:xfrm>
            <a:off x="505747" y="2729643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FB853565-4A83-2541-74BF-76B36BB3BA5A}"/>
              </a:ext>
            </a:extLst>
          </p:cNvPr>
          <p:cNvSpPr/>
          <p:nvPr userDrawn="1"/>
        </p:nvSpPr>
        <p:spPr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55CCB08D-150F-AE09-9217-FF17BF0080CF}"/>
              </a:ext>
            </a:extLst>
          </p:cNvPr>
          <p:cNvSpPr txBox="1"/>
          <p:nvPr userDrawn="1"/>
        </p:nvSpPr>
        <p:spPr>
          <a:xfrm>
            <a:off x="1621755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932B7C1-7D6F-8918-D21A-112700331B55}"/>
              </a:ext>
            </a:extLst>
          </p:cNvPr>
          <p:cNvSpPr/>
          <p:nvPr userDrawn="1"/>
        </p:nvSpPr>
        <p:spPr>
          <a:xfrm>
            <a:off x="3362473" y="2729643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6E199EF-2322-CC4B-A39C-72A1297BADAF}"/>
              </a:ext>
            </a:extLst>
          </p:cNvPr>
          <p:cNvSpPr txBox="1"/>
          <p:nvPr userDrawn="1"/>
        </p:nvSpPr>
        <p:spPr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E62BC3A2-D17E-9461-116F-D02DD80B80A2}"/>
              </a:ext>
            </a:extLst>
          </p:cNvPr>
          <p:cNvSpPr/>
          <p:nvPr userDrawn="1"/>
        </p:nvSpPr>
        <p:spPr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8F8DF82B-8B72-0BD6-552C-A2499B9BEEAE}"/>
              </a:ext>
            </a:extLst>
          </p:cNvPr>
          <p:cNvSpPr txBox="1"/>
          <p:nvPr userDrawn="1"/>
        </p:nvSpPr>
        <p:spPr>
          <a:xfrm>
            <a:off x="4478480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7D7E9E90-99CC-63C6-A1FF-1EF05B83735A}"/>
              </a:ext>
            </a:extLst>
          </p:cNvPr>
          <p:cNvSpPr/>
          <p:nvPr userDrawn="1"/>
        </p:nvSpPr>
        <p:spPr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F921D591-5810-57D0-3005-7AAC0E3138D6}"/>
              </a:ext>
            </a:extLst>
          </p:cNvPr>
          <p:cNvSpPr txBox="1"/>
          <p:nvPr userDrawn="1"/>
        </p:nvSpPr>
        <p:spPr>
          <a:xfrm>
            <a:off x="7369637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7EB7F97E-C477-4927-B773-AF1B228B6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8" name="Textplatzhalter 12">
            <a:extLst>
              <a:ext uri="{FF2B5EF4-FFF2-40B4-BE49-F238E27FC236}">
                <a16:creationId xmlns:a16="http://schemas.microsoft.com/office/drawing/2014/main" id="{B7F24ACD-F617-A3B1-F302-6C180A7AB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6CC57F65-6EC3-8F1B-5B86-AE923877B0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0887" y="3670213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62" name="Textplatzhalter 12">
            <a:extLst>
              <a:ext uri="{FF2B5EF4-FFF2-40B4-BE49-F238E27FC236}">
                <a16:creationId xmlns:a16="http://schemas.microsoft.com/office/drawing/2014/main" id="{B6F46503-68A4-43F6-C39E-6C49A9BCA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2473" y="4108221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892C735A-732C-AE41-CB4C-4F06008D71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044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66" name="Textplatzhalter 12">
            <a:extLst>
              <a:ext uri="{FF2B5EF4-FFF2-40B4-BE49-F238E27FC236}">
                <a16:creationId xmlns:a16="http://schemas.microsoft.com/office/drawing/2014/main" id="{79D29660-4748-7206-B792-59D4E5783C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3630" y="4108221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67" name="Textplatzhalter 12">
            <a:extLst>
              <a:ext uri="{FF2B5EF4-FFF2-40B4-BE49-F238E27FC236}">
                <a16:creationId xmlns:a16="http://schemas.microsoft.com/office/drawing/2014/main" id="{0CD270B5-8CCF-9527-A9C2-156EADF200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68" name="TextBox 17">
            <a:extLst>
              <a:ext uri="{FF2B5EF4-FFF2-40B4-BE49-F238E27FC236}">
                <a16:creationId xmlns:a16="http://schemas.microsoft.com/office/drawing/2014/main" id="{FF80F4C9-51EA-9173-0636-C9A2F7FEF25A}"/>
              </a:ext>
            </a:extLst>
          </p:cNvPr>
          <p:cNvSpPr txBox="1"/>
          <p:nvPr userDrawn="1"/>
        </p:nvSpPr>
        <p:spPr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69" name="Textplatzhalter 22">
            <a:extLst>
              <a:ext uri="{FF2B5EF4-FFF2-40B4-BE49-F238E27FC236}">
                <a16:creationId xmlns:a16="http://schemas.microsoft.com/office/drawing/2014/main" id="{4438248D-262D-ED9C-4071-29DB607ABC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70" name="Textplatzhalter 22">
            <a:extLst>
              <a:ext uri="{FF2B5EF4-FFF2-40B4-BE49-F238E27FC236}">
                <a16:creationId xmlns:a16="http://schemas.microsoft.com/office/drawing/2014/main" id="{56EAD82E-6B58-D534-DAC3-38BD84A729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71" name="Freeform 16">
            <a:extLst>
              <a:ext uri="{FF2B5EF4-FFF2-40B4-BE49-F238E27FC236}">
                <a16:creationId xmlns:a16="http://schemas.microsoft.com/office/drawing/2014/main" id="{49DCC3E7-C9C6-2CDF-3FD8-1BAD2B6D0771}"/>
              </a:ext>
            </a:extLst>
          </p:cNvPr>
          <p:cNvSpPr>
            <a:spLocks/>
          </p:cNvSpPr>
          <p:nvPr userDrawn="1"/>
        </p:nvSpPr>
        <p:spPr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id="{BBF28727-9E0B-17E6-DE2B-3B3A52ED1764}"/>
              </a:ext>
            </a:extLst>
          </p:cNvPr>
          <p:cNvSpPr/>
          <p:nvPr userDrawn="1"/>
        </p:nvSpPr>
        <p:spPr>
          <a:xfrm>
            <a:off x="10175148" y="251604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CC49D4CE-81E9-71ED-649E-4862E71C9E69}"/>
              </a:ext>
            </a:extLst>
          </p:cNvPr>
          <p:cNvSpPr txBox="1"/>
          <p:nvPr userDrawn="1"/>
        </p:nvSpPr>
        <p:spPr>
          <a:xfrm>
            <a:off x="10216043" y="254293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4</a:t>
            </a:r>
          </a:p>
        </p:txBody>
      </p:sp>
      <p:sp>
        <p:nvSpPr>
          <p:cNvPr id="75" name="Textplatzhalter 9">
            <a:extLst>
              <a:ext uri="{FF2B5EF4-FFF2-40B4-BE49-F238E27FC236}">
                <a16:creationId xmlns:a16="http://schemas.microsoft.com/office/drawing/2014/main" id="{E7380CEE-74BD-E2EB-5D5B-436E89F636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78450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4</a:t>
            </a:r>
          </a:p>
        </p:txBody>
      </p:sp>
      <p:sp>
        <p:nvSpPr>
          <p:cNvPr id="77" name="Textplatzhalter 12">
            <a:extLst>
              <a:ext uri="{FF2B5EF4-FFF2-40B4-BE49-F238E27FC236}">
                <a16:creationId xmlns:a16="http://schemas.microsoft.com/office/drawing/2014/main" id="{9C4021EE-9500-7402-072B-7A873DE5E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0036" y="4108221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7B7D80EF-75EE-8CA0-333A-4BD93178ED23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064A07A6-5871-033E-832D-5C2A1E1909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420833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asen-Metho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B157B501-7012-DFBE-572C-0788B83762CA}"/>
              </a:ext>
            </a:extLst>
          </p:cNvPr>
          <p:cNvSpPr>
            <a:spLocks/>
          </p:cNvSpPr>
          <p:nvPr userDrawn="1"/>
        </p:nvSpPr>
        <p:spPr>
          <a:xfrm>
            <a:off x="6253630" y="2729643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B7BFD0A5-3DEC-43BE-1219-BA9D8E314DBB}"/>
              </a:ext>
            </a:extLst>
          </p:cNvPr>
          <p:cNvSpPr>
            <a:spLocks/>
          </p:cNvSpPr>
          <p:nvPr userDrawn="1"/>
        </p:nvSpPr>
        <p:spPr>
          <a:xfrm>
            <a:off x="505747" y="2729643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FB853565-4A83-2541-74BF-76B36BB3BA5A}"/>
              </a:ext>
            </a:extLst>
          </p:cNvPr>
          <p:cNvSpPr/>
          <p:nvPr userDrawn="1"/>
        </p:nvSpPr>
        <p:spPr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55CCB08D-150F-AE09-9217-FF17BF0080CF}"/>
              </a:ext>
            </a:extLst>
          </p:cNvPr>
          <p:cNvSpPr txBox="1"/>
          <p:nvPr userDrawn="1"/>
        </p:nvSpPr>
        <p:spPr>
          <a:xfrm>
            <a:off x="1621755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932B7C1-7D6F-8918-D21A-112700331B55}"/>
              </a:ext>
            </a:extLst>
          </p:cNvPr>
          <p:cNvSpPr/>
          <p:nvPr userDrawn="1"/>
        </p:nvSpPr>
        <p:spPr>
          <a:xfrm>
            <a:off x="3362473" y="2729643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6E199EF-2322-CC4B-A39C-72A1297BADAF}"/>
              </a:ext>
            </a:extLst>
          </p:cNvPr>
          <p:cNvSpPr txBox="1"/>
          <p:nvPr userDrawn="1"/>
        </p:nvSpPr>
        <p:spPr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E62BC3A2-D17E-9461-116F-D02DD80B80A2}"/>
              </a:ext>
            </a:extLst>
          </p:cNvPr>
          <p:cNvSpPr/>
          <p:nvPr userDrawn="1"/>
        </p:nvSpPr>
        <p:spPr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8F8DF82B-8B72-0BD6-552C-A2499B9BEEAE}"/>
              </a:ext>
            </a:extLst>
          </p:cNvPr>
          <p:cNvSpPr txBox="1"/>
          <p:nvPr userDrawn="1"/>
        </p:nvSpPr>
        <p:spPr>
          <a:xfrm>
            <a:off x="4478480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7D7E9E90-99CC-63C6-A1FF-1EF05B83735A}"/>
              </a:ext>
            </a:extLst>
          </p:cNvPr>
          <p:cNvSpPr/>
          <p:nvPr userDrawn="1"/>
        </p:nvSpPr>
        <p:spPr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F921D591-5810-57D0-3005-7AAC0E3138D6}"/>
              </a:ext>
            </a:extLst>
          </p:cNvPr>
          <p:cNvSpPr txBox="1"/>
          <p:nvPr userDrawn="1"/>
        </p:nvSpPr>
        <p:spPr>
          <a:xfrm>
            <a:off x="7369637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7EB7F97E-C477-4927-B773-AF1B228B6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8" name="Textplatzhalter 12">
            <a:extLst>
              <a:ext uri="{FF2B5EF4-FFF2-40B4-BE49-F238E27FC236}">
                <a16:creationId xmlns:a16="http://schemas.microsoft.com/office/drawing/2014/main" id="{B7F24ACD-F617-A3B1-F302-6C180A7AB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6CC57F65-6EC3-8F1B-5B86-AE923877B0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0887" y="3670213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62" name="Textplatzhalter 12">
            <a:extLst>
              <a:ext uri="{FF2B5EF4-FFF2-40B4-BE49-F238E27FC236}">
                <a16:creationId xmlns:a16="http://schemas.microsoft.com/office/drawing/2014/main" id="{B6F46503-68A4-43F6-C39E-6C49A9BCA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2473" y="4108220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892C735A-732C-AE41-CB4C-4F06008D71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044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66" name="Textplatzhalter 12">
            <a:extLst>
              <a:ext uri="{FF2B5EF4-FFF2-40B4-BE49-F238E27FC236}">
                <a16:creationId xmlns:a16="http://schemas.microsoft.com/office/drawing/2014/main" id="{79D29660-4748-7206-B792-59D4E5783C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3630" y="4108220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67" name="Textplatzhalter 12">
            <a:extLst>
              <a:ext uri="{FF2B5EF4-FFF2-40B4-BE49-F238E27FC236}">
                <a16:creationId xmlns:a16="http://schemas.microsoft.com/office/drawing/2014/main" id="{0CD270B5-8CCF-9527-A9C2-156EADF200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68" name="TextBox 17">
            <a:extLst>
              <a:ext uri="{FF2B5EF4-FFF2-40B4-BE49-F238E27FC236}">
                <a16:creationId xmlns:a16="http://schemas.microsoft.com/office/drawing/2014/main" id="{FF80F4C9-51EA-9173-0636-C9A2F7FEF25A}"/>
              </a:ext>
            </a:extLst>
          </p:cNvPr>
          <p:cNvSpPr txBox="1"/>
          <p:nvPr userDrawn="1"/>
        </p:nvSpPr>
        <p:spPr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69" name="Textplatzhalter 22">
            <a:extLst>
              <a:ext uri="{FF2B5EF4-FFF2-40B4-BE49-F238E27FC236}">
                <a16:creationId xmlns:a16="http://schemas.microsoft.com/office/drawing/2014/main" id="{4438248D-262D-ED9C-4071-29DB607ABC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70" name="Textplatzhalter 22">
            <a:extLst>
              <a:ext uri="{FF2B5EF4-FFF2-40B4-BE49-F238E27FC236}">
                <a16:creationId xmlns:a16="http://schemas.microsoft.com/office/drawing/2014/main" id="{56EAD82E-6B58-D534-DAC3-38BD84A729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71" name="Freeform 16">
            <a:extLst>
              <a:ext uri="{FF2B5EF4-FFF2-40B4-BE49-F238E27FC236}">
                <a16:creationId xmlns:a16="http://schemas.microsoft.com/office/drawing/2014/main" id="{49DCC3E7-C9C6-2CDF-3FD8-1BAD2B6D0771}"/>
              </a:ext>
            </a:extLst>
          </p:cNvPr>
          <p:cNvSpPr>
            <a:spLocks/>
          </p:cNvSpPr>
          <p:nvPr userDrawn="1"/>
        </p:nvSpPr>
        <p:spPr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id="{BBF28727-9E0B-17E6-DE2B-3B3A52ED1764}"/>
              </a:ext>
            </a:extLst>
          </p:cNvPr>
          <p:cNvSpPr/>
          <p:nvPr userDrawn="1"/>
        </p:nvSpPr>
        <p:spPr>
          <a:xfrm>
            <a:off x="10175148" y="251604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CC49D4CE-81E9-71ED-649E-4862E71C9E69}"/>
              </a:ext>
            </a:extLst>
          </p:cNvPr>
          <p:cNvSpPr txBox="1"/>
          <p:nvPr userDrawn="1"/>
        </p:nvSpPr>
        <p:spPr>
          <a:xfrm>
            <a:off x="10216043" y="254293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4</a:t>
            </a:r>
          </a:p>
        </p:txBody>
      </p:sp>
      <p:sp>
        <p:nvSpPr>
          <p:cNvPr id="75" name="Textplatzhalter 9">
            <a:extLst>
              <a:ext uri="{FF2B5EF4-FFF2-40B4-BE49-F238E27FC236}">
                <a16:creationId xmlns:a16="http://schemas.microsoft.com/office/drawing/2014/main" id="{E7380CEE-74BD-E2EB-5D5B-436E89F636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78450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4</a:t>
            </a:r>
          </a:p>
        </p:txBody>
      </p:sp>
      <p:sp>
        <p:nvSpPr>
          <p:cNvPr id="77" name="Textplatzhalter 12">
            <a:extLst>
              <a:ext uri="{FF2B5EF4-FFF2-40B4-BE49-F238E27FC236}">
                <a16:creationId xmlns:a16="http://schemas.microsoft.com/office/drawing/2014/main" id="{9C4021EE-9500-7402-072B-7A873DE5E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0036" y="4108220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</p:spTree>
    <p:extLst>
      <p:ext uri="{BB962C8B-B14F-4D97-AF65-F5344CB8AC3E}">
        <p14:creationId xmlns:p14="http://schemas.microsoft.com/office/powerpoint/2010/main" val="126315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DF1A620B-1EE9-30F1-0CB9-301E8343DF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E950DB08-5C17-0314-9BE5-B14FA64947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E93256FE-8057-6FEB-D537-313F42E9A4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A54DBC68-A7F1-B86C-2FC3-3759433BC4BD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0" name="Textplatzhalter 12">
            <a:extLst>
              <a:ext uri="{FF2B5EF4-FFF2-40B4-BE49-F238E27FC236}">
                <a16:creationId xmlns:a16="http://schemas.microsoft.com/office/drawing/2014/main" id="{2F737D1A-EC7F-F984-0761-0650E5A4D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93450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DF1A620B-1EE9-30F1-0CB9-301E8343DF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E950DB08-5C17-0314-9BE5-B14FA64947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E93256FE-8057-6FEB-D537-313F42E9A4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</p:spTree>
    <p:extLst>
      <p:ext uri="{BB962C8B-B14F-4D97-AF65-F5344CB8AC3E}">
        <p14:creationId xmlns:p14="http://schemas.microsoft.com/office/powerpoint/2010/main" val="173561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DF1A620B-1EE9-30F1-0CB9-301E8343DF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25" name="Textplatzhalter 22">
            <a:extLst>
              <a:ext uri="{FF2B5EF4-FFF2-40B4-BE49-F238E27FC236}">
                <a16:creationId xmlns:a16="http://schemas.microsoft.com/office/drawing/2014/main" id="{E950DB08-5C17-0314-9BE5-B14FA64947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C06943E-2346-25DD-68E0-FE005593CC67}"/>
              </a:ext>
            </a:extLst>
          </p:cNvPr>
          <p:cNvSpPr/>
          <p:nvPr userDrawn="1"/>
        </p:nvSpPr>
        <p:spPr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44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ble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E398C73-C49D-C1A7-4C43-04B5881BC6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5EE7D0F-444A-F219-DDFC-790329771000}"/>
              </a:ext>
            </a:extLst>
          </p:cNvPr>
          <p:cNvSpPr/>
          <p:nvPr userDrawn="1"/>
        </p:nvSpPr>
        <p:spPr>
          <a:xfrm>
            <a:off x="1167540" y="2105361"/>
            <a:ext cx="2868978" cy="3367666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77C08DA7-3144-EADB-F8EF-D1DB3ECABC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Titel Weblektion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6063A2F-4849-E8EB-ABBE-1ECF307B1B6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439553" y="2294392"/>
            <a:ext cx="2340000" cy="23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83B3EBE-21A7-B54A-299B-96EB08A621BA}"/>
              </a:ext>
            </a:extLst>
          </p:cNvPr>
          <p:cNvSpPr txBox="1"/>
          <p:nvPr userDrawn="1"/>
        </p:nvSpPr>
        <p:spPr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Atkinson Hyperlegible" pitchFamily="2" charset="0"/>
              </a:rPr>
              <a:t>Scanne den QR-Code</a:t>
            </a: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C8BC28A-20A5-EC25-1B99-5907A2C7D407}"/>
              </a:ext>
            </a:extLst>
          </p:cNvPr>
          <p:cNvSpPr/>
          <p:nvPr userDrawn="1"/>
        </p:nvSpPr>
        <p:spPr>
          <a:xfrm>
            <a:off x="5165932" y="2594953"/>
            <a:ext cx="5779018" cy="943390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7D38939C-9887-F39A-928C-F7037BDC7D3E}"/>
              </a:ext>
            </a:extLst>
          </p:cNvPr>
          <p:cNvGrpSpPr/>
          <p:nvPr userDrawn="1"/>
        </p:nvGrpSpPr>
        <p:grpSpPr>
          <a:xfrm>
            <a:off x="6226390" y="2728966"/>
            <a:ext cx="4606740" cy="690158"/>
            <a:chOff x="6226390" y="3011963"/>
            <a:chExt cx="4606740" cy="690158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0342D14-5972-21EE-FB09-94675FDB4A04}"/>
                </a:ext>
              </a:extLst>
            </p:cNvPr>
            <p:cNvSpPr txBox="1"/>
            <p:nvPr userDrawn="1"/>
          </p:nvSpPr>
          <p:spPr>
            <a:xfrm>
              <a:off x="6226390" y="3011963"/>
              <a:ext cx="4461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b="1" dirty="0">
                  <a:latin typeface="Atkinson Hyperlegible" pitchFamily="2" charset="0"/>
                </a:rPr>
                <a:t>Kopfhörer bereithalten!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E452432-8C0A-4569-5EBC-552BED67F1BB}"/>
                </a:ext>
              </a:extLst>
            </p:cNvPr>
            <p:cNvSpPr txBox="1"/>
            <p:nvPr userDrawn="1"/>
          </p:nvSpPr>
          <p:spPr>
            <a:xfrm>
              <a:off x="6226391" y="3332789"/>
              <a:ext cx="460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0" dirty="0">
                  <a:latin typeface="Atkinson Hyperlegible" pitchFamily="2" charset="0"/>
                </a:rPr>
                <a:t>Du brauchst sie für Videos und Audios</a:t>
              </a: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4EAE78B9-2206-C72F-E2B9-7960ED42D05E}"/>
              </a:ext>
            </a:extLst>
          </p:cNvPr>
          <p:cNvSpPr txBox="1"/>
          <p:nvPr userDrawn="1"/>
        </p:nvSpPr>
        <p:spPr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B0F0"/>
                </a:solidFill>
                <a:latin typeface="Lexend Deca" pitchFamily="2" charset="77"/>
                <a:cs typeface="Lexend Deca" pitchFamily="2" charset="77"/>
              </a:rPr>
              <a:t>Jetzt bist du dran!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C091A33F-F03E-C711-031F-7016B30987DA}"/>
              </a:ext>
            </a:extLst>
          </p:cNvPr>
          <p:cNvSpPr/>
          <p:nvPr userDrawn="1"/>
        </p:nvSpPr>
        <p:spPr>
          <a:xfrm>
            <a:off x="5165932" y="3694657"/>
            <a:ext cx="5779018" cy="1734587"/>
          </a:xfrm>
          <a:prstGeom prst="roundRect">
            <a:avLst>
              <a:gd name="adj" fmla="val 4254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615D818-B674-7A39-0FDE-110ABF3EE99E}"/>
              </a:ext>
            </a:extLst>
          </p:cNvPr>
          <p:cNvSpPr txBox="1"/>
          <p:nvPr userDrawn="1"/>
        </p:nvSpPr>
        <p:spPr>
          <a:xfrm>
            <a:off x="5423369" y="3781081"/>
            <a:ext cx="44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B0F0"/>
                </a:solidFill>
                <a:latin typeface="Atkinson Hyperlegible" pitchFamily="2" charset="0"/>
              </a:rPr>
              <a:t>So gehst du vor: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733FC32-7ACC-F47A-1BE2-9EB7B4381E8B}"/>
              </a:ext>
            </a:extLst>
          </p:cNvPr>
          <p:cNvSpPr txBox="1"/>
          <p:nvPr userDrawn="1"/>
        </p:nvSpPr>
        <p:spPr>
          <a:xfrm>
            <a:off x="5423369" y="4150018"/>
            <a:ext cx="4637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Öffne die Weblektion mit deinem Tablet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Bearbeite den ersten und zweiten Abschnitt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Bei Fragen: Melde dich leise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tkinson Hyperlegible" pitchFamily="2" charset="0"/>
              </a:rPr>
              <a:t>Arbeite in deinem eigenen Tempo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96029A1-9688-9124-EE80-2EA4B03F39AE}"/>
              </a:ext>
            </a:extLst>
          </p:cNvPr>
          <p:cNvSpPr txBox="1"/>
          <p:nvPr userDrawn="1"/>
        </p:nvSpPr>
        <p:spPr>
          <a:xfrm>
            <a:off x="1182589" y="5106535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dirty="0">
                <a:latin typeface="Atkinson Hyperlegible" pitchFamily="2" charset="0"/>
              </a:rPr>
              <a:t>und starte die Weblektion</a:t>
            </a: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1FD807B2-B45E-5F86-641F-FFE7DD25897E}"/>
              </a:ext>
            </a:extLst>
          </p:cNvPr>
          <p:cNvSpPr/>
          <p:nvPr userDrawn="1"/>
        </p:nvSpPr>
        <p:spPr>
          <a:xfrm>
            <a:off x="494503" y="5627657"/>
            <a:ext cx="11202992" cy="494129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44C4F428-4728-1B2F-1CD6-F1DE4600A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0434" y="5652744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A9641C84-4AD3-1291-7E89-3A9508AE4EE9}"/>
              </a:ext>
            </a:extLst>
          </p:cNvPr>
          <p:cNvCxnSpPr>
            <a:cxnSpLocks/>
          </p:cNvCxnSpPr>
          <p:nvPr userDrawn="1"/>
        </p:nvCxnSpPr>
        <p:spPr>
          <a:xfrm>
            <a:off x="1182589" y="4823423"/>
            <a:ext cx="285392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88EB8124-A5CD-8CF8-D237-A404C29D7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6387" y="2684298"/>
            <a:ext cx="756863" cy="75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0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hasen-Metho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6">
            <a:extLst>
              <a:ext uri="{FF2B5EF4-FFF2-40B4-BE49-F238E27FC236}">
                <a16:creationId xmlns:a16="http://schemas.microsoft.com/office/drawing/2014/main" id="{114ED05A-DC98-57AC-DF40-63D30AF4F206}"/>
              </a:ext>
            </a:extLst>
          </p:cNvPr>
          <p:cNvSpPr>
            <a:spLocks/>
          </p:cNvSpPr>
          <p:nvPr userDrawn="1"/>
        </p:nvSpPr>
        <p:spPr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5625360-C8E1-0529-BDB0-D555A5B33F15}"/>
              </a:ext>
            </a:extLst>
          </p:cNvPr>
          <p:cNvSpPr/>
          <p:nvPr userDrawn="1"/>
        </p:nvSpPr>
        <p:spPr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5C9AFDF3-F6FD-2BE7-32E9-C1EF58F94882}"/>
              </a:ext>
            </a:extLst>
          </p:cNvPr>
          <p:cNvSpPr txBox="1"/>
          <p:nvPr userDrawn="1"/>
        </p:nvSpPr>
        <p:spPr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79DBDA5F-51AF-0A71-ED76-263A4F85AEDB}"/>
              </a:ext>
            </a:extLst>
          </p:cNvPr>
          <p:cNvSpPr/>
          <p:nvPr userDrawn="1"/>
        </p:nvSpPr>
        <p:spPr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162A1DC5-832E-E969-15D0-CDBD6AD48D8A}"/>
              </a:ext>
            </a:extLst>
          </p:cNvPr>
          <p:cNvSpPr txBox="1"/>
          <p:nvPr userDrawn="1"/>
        </p:nvSpPr>
        <p:spPr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CB7EA04C-5CED-D802-917C-DAF5F5F7078E}"/>
              </a:ext>
            </a:extLst>
          </p:cNvPr>
          <p:cNvSpPr/>
          <p:nvPr userDrawn="1"/>
        </p:nvSpPr>
        <p:spPr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2CB04E0-DA34-3A11-BC8E-5BA99CF55130}"/>
              </a:ext>
            </a:extLst>
          </p:cNvPr>
          <p:cNvSpPr txBox="1"/>
          <p:nvPr userDrawn="1"/>
        </p:nvSpPr>
        <p:spPr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4E44E6B5-384B-B137-A2E7-E8CD2590F69C}"/>
              </a:ext>
            </a:extLst>
          </p:cNvPr>
          <p:cNvSpPr/>
          <p:nvPr userDrawn="1"/>
        </p:nvSpPr>
        <p:spPr>
          <a:xfrm>
            <a:off x="3267669" y="4113953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endParaRPr lang="de-DE"/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370E6B82-E141-EF00-9F20-7FE4E9810A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5" name="Abgerundetes Rechteck 54">
            <a:extLst>
              <a:ext uri="{FF2B5EF4-FFF2-40B4-BE49-F238E27FC236}">
                <a16:creationId xmlns:a16="http://schemas.microsoft.com/office/drawing/2014/main" id="{87043192-3C7F-61ED-2697-F42D9D2718E3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7" name="Textplatzhalter 12">
            <a:extLst>
              <a:ext uri="{FF2B5EF4-FFF2-40B4-BE49-F238E27FC236}">
                <a16:creationId xmlns:a16="http://schemas.microsoft.com/office/drawing/2014/main" id="{2A480375-3D2F-E215-5B64-A0210FAF00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694023C3-88A3-2532-42EF-752AF1127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39" name="Freeform 34">
            <a:extLst>
              <a:ext uri="{FF2B5EF4-FFF2-40B4-BE49-F238E27FC236}">
                <a16:creationId xmlns:a16="http://schemas.microsoft.com/office/drawing/2014/main" id="{DC98A5F3-E493-7ACF-B017-00567BD7EF93}"/>
              </a:ext>
            </a:extLst>
          </p:cNvPr>
          <p:cNvSpPr/>
          <p:nvPr userDrawn="1"/>
        </p:nvSpPr>
        <p:spPr>
          <a:xfrm>
            <a:off x="7430956" y="4139334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D2059E50-E71B-9B77-9911-E7DAD6E65E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7989" y="3699330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41" name="Textplatzhalter 12">
            <a:extLst>
              <a:ext uri="{FF2B5EF4-FFF2-40B4-BE49-F238E27FC236}">
                <a16:creationId xmlns:a16="http://schemas.microsoft.com/office/drawing/2014/main" id="{AA122EC2-9270-7A70-87F3-7F39F7C5D7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46" name="Textplatzhalter 12">
            <a:extLst>
              <a:ext uri="{FF2B5EF4-FFF2-40B4-BE49-F238E27FC236}">
                <a16:creationId xmlns:a16="http://schemas.microsoft.com/office/drawing/2014/main" id="{245B022C-1F49-B2CB-BBA0-3B525B6E17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1123" y="4568274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F6F61835-37A5-4FE9-A2AD-ED5D69C61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A9EA7A14-E42E-799B-3733-4D24F7D5889C}"/>
              </a:ext>
            </a:extLst>
          </p:cNvPr>
          <p:cNvSpPr txBox="1"/>
          <p:nvPr userDrawn="1"/>
        </p:nvSpPr>
        <p:spPr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53" name="Textplatzhalter 22">
            <a:extLst>
              <a:ext uri="{FF2B5EF4-FFF2-40B4-BE49-F238E27FC236}">
                <a16:creationId xmlns:a16="http://schemas.microsoft.com/office/drawing/2014/main" id="{D07540E0-38DD-413B-E4E2-AFC0BC7968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54" name="Textplatzhalter 22">
            <a:extLst>
              <a:ext uri="{FF2B5EF4-FFF2-40B4-BE49-F238E27FC236}">
                <a16:creationId xmlns:a16="http://schemas.microsoft.com/office/drawing/2014/main" id="{E4AFB950-2D58-E1EE-D9FD-8A2D4D033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26" name="Textplatzhalter 12">
            <a:extLst>
              <a:ext uri="{FF2B5EF4-FFF2-40B4-BE49-F238E27FC236}">
                <a16:creationId xmlns:a16="http://schemas.microsoft.com/office/drawing/2014/main" id="{8B7B00E0-0D7A-5897-F1B8-CD3412E0AC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34545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hasen-Metho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6">
            <a:extLst>
              <a:ext uri="{FF2B5EF4-FFF2-40B4-BE49-F238E27FC236}">
                <a16:creationId xmlns:a16="http://schemas.microsoft.com/office/drawing/2014/main" id="{114ED05A-DC98-57AC-DF40-63D30AF4F206}"/>
              </a:ext>
            </a:extLst>
          </p:cNvPr>
          <p:cNvSpPr>
            <a:spLocks/>
          </p:cNvSpPr>
          <p:nvPr userDrawn="1"/>
        </p:nvSpPr>
        <p:spPr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5625360-C8E1-0529-BDB0-D555A5B33F15}"/>
              </a:ext>
            </a:extLst>
          </p:cNvPr>
          <p:cNvSpPr/>
          <p:nvPr userDrawn="1"/>
        </p:nvSpPr>
        <p:spPr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5C9AFDF3-F6FD-2BE7-32E9-C1EF58F94882}"/>
              </a:ext>
            </a:extLst>
          </p:cNvPr>
          <p:cNvSpPr txBox="1"/>
          <p:nvPr userDrawn="1"/>
        </p:nvSpPr>
        <p:spPr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79DBDA5F-51AF-0A71-ED76-263A4F85AEDB}"/>
              </a:ext>
            </a:extLst>
          </p:cNvPr>
          <p:cNvSpPr/>
          <p:nvPr userDrawn="1"/>
        </p:nvSpPr>
        <p:spPr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162A1DC5-832E-E969-15D0-CDBD6AD48D8A}"/>
              </a:ext>
            </a:extLst>
          </p:cNvPr>
          <p:cNvSpPr txBox="1"/>
          <p:nvPr userDrawn="1"/>
        </p:nvSpPr>
        <p:spPr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CB7EA04C-5CED-D802-917C-DAF5F5F7078E}"/>
              </a:ext>
            </a:extLst>
          </p:cNvPr>
          <p:cNvSpPr/>
          <p:nvPr userDrawn="1"/>
        </p:nvSpPr>
        <p:spPr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2CB04E0-DA34-3A11-BC8E-5BA99CF55130}"/>
              </a:ext>
            </a:extLst>
          </p:cNvPr>
          <p:cNvSpPr txBox="1"/>
          <p:nvPr userDrawn="1"/>
        </p:nvSpPr>
        <p:spPr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370E6B82-E141-EF00-9F20-7FE4E9810A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694023C3-88A3-2532-42EF-752AF1127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D2059E50-E71B-9B77-9911-E7DAD6E65E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7989" y="36595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46" name="Textplatzhalter 12">
            <a:extLst>
              <a:ext uri="{FF2B5EF4-FFF2-40B4-BE49-F238E27FC236}">
                <a16:creationId xmlns:a16="http://schemas.microsoft.com/office/drawing/2014/main" id="{245B022C-1F49-B2CB-BBA0-3B525B6E17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1123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F6F61835-37A5-4FE9-A2AD-ED5D69C61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A9EA7A14-E42E-799B-3733-4D24F7D5889C}"/>
              </a:ext>
            </a:extLst>
          </p:cNvPr>
          <p:cNvSpPr txBox="1"/>
          <p:nvPr userDrawn="1"/>
        </p:nvSpPr>
        <p:spPr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53" name="Textplatzhalter 22">
            <a:extLst>
              <a:ext uri="{FF2B5EF4-FFF2-40B4-BE49-F238E27FC236}">
                <a16:creationId xmlns:a16="http://schemas.microsoft.com/office/drawing/2014/main" id="{D07540E0-38DD-413B-E4E2-AFC0BC7968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54" name="Textplatzhalter 22">
            <a:extLst>
              <a:ext uri="{FF2B5EF4-FFF2-40B4-BE49-F238E27FC236}">
                <a16:creationId xmlns:a16="http://schemas.microsoft.com/office/drawing/2014/main" id="{E4AFB950-2D58-E1EE-D9FD-8A2D4D033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9CC3AF16-974A-F9A4-EAA5-7F372BA16319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346AB79A-2071-9FCE-E5F6-BFC33729F3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982733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hasen-Metho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6">
            <a:extLst>
              <a:ext uri="{FF2B5EF4-FFF2-40B4-BE49-F238E27FC236}">
                <a16:creationId xmlns:a16="http://schemas.microsoft.com/office/drawing/2014/main" id="{114ED05A-DC98-57AC-DF40-63D30AF4F206}"/>
              </a:ext>
            </a:extLst>
          </p:cNvPr>
          <p:cNvSpPr>
            <a:spLocks/>
          </p:cNvSpPr>
          <p:nvPr userDrawn="1"/>
        </p:nvSpPr>
        <p:spPr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31">
            <a:extLst>
              <a:ext uri="{FF2B5EF4-FFF2-40B4-BE49-F238E27FC236}">
                <a16:creationId xmlns:a16="http://schemas.microsoft.com/office/drawing/2014/main" id="{65625360-C8E1-0529-BDB0-D555A5B33F15}"/>
              </a:ext>
            </a:extLst>
          </p:cNvPr>
          <p:cNvSpPr/>
          <p:nvPr userDrawn="1"/>
        </p:nvSpPr>
        <p:spPr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5C9AFDF3-F6FD-2BE7-32E9-C1EF58F94882}"/>
              </a:ext>
            </a:extLst>
          </p:cNvPr>
          <p:cNvSpPr txBox="1"/>
          <p:nvPr userDrawn="1"/>
        </p:nvSpPr>
        <p:spPr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79DBDA5F-51AF-0A71-ED76-263A4F85AEDB}"/>
              </a:ext>
            </a:extLst>
          </p:cNvPr>
          <p:cNvSpPr/>
          <p:nvPr userDrawn="1"/>
        </p:nvSpPr>
        <p:spPr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162A1DC5-832E-E969-15D0-CDBD6AD48D8A}"/>
              </a:ext>
            </a:extLst>
          </p:cNvPr>
          <p:cNvSpPr txBox="1"/>
          <p:nvPr userDrawn="1"/>
        </p:nvSpPr>
        <p:spPr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CB7EA04C-5CED-D802-917C-DAF5F5F7078E}"/>
              </a:ext>
            </a:extLst>
          </p:cNvPr>
          <p:cNvSpPr/>
          <p:nvPr userDrawn="1"/>
        </p:nvSpPr>
        <p:spPr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62CB04E0-DA34-3A11-BC8E-5BA99CF55130}"/>
              </a:ext>
            </a:extLst>
          </p:cNvPr>
          <p:cNvSpPr txBox="1"/>
          <p:nvPr userDrawn="1"/>
        </p:nvSpPr>
        <p:spPr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36" name="Textplatzhalter 9">
            <a:extLst>
              <a:ext uri="{FF2B5EF4-FFF2-40B4-BE49-F238E27FC236}">
                <a16:creationId xmlns:a16="http://schemas.microsoft.com/office/drawing/2014/main" id="{370E6B82-E141-EF00-9F20-7FE4E9810A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694023C3-88A3-2532-42EF-752AF11279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D2059E50-E71B-9B77-9911-E7DAD6E65E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7989" y="365957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46" name="Textplatzhalter 12">
            <a:extLst>
              <a:ext uri="{FF2B5EF4-FFF2-40B4-BE49-F238E27FC236}">
                <a16:creationId xmlns:a16="http://schemas.microsoft.com/office/drawing/2014/main" id="{245B022C-1F49-B2CB-BBA0-3B525B6E17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51123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51" name="Textplatzhalter 12">
            <a:extLst>
              <a:ext uri="{FF2B5EF4-FFF2-40B4-BE49-F238E27FC236}">
                <a16:creationId xmlns:a16="http://schemas.microsoft.com/office/drawing/2014/main" id="{F6F61835-37A5-4FE9-A2AD-ED5D69C615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A9EA7A14-E42E-799B-3733-4D24F7D5889C}"/>
              </a:ext>
            </a:extLst>
          </p:cNvPr>
          <p:cNvSpPr txBox="1"/>
          <p:nvPr userDrawn="1"/>
        </p:nvSpPr>
        <p:spPr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53" name="Textplatzhalter 22">
            <a:extLst>
              <a:ext uri="{FF2B5EF4-FFF2-40B4-BE49-F238E27FC236}">
                <a16:creationId xmlns:a16="http://schemas.microsoft.com/office/drawing/2014/main" id="{D07540E0-38DD-413B-E4E2-AFC0BC7968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54" name="Textplatzhalter 22">
            <a:extLst>
              <a:ext uri="{FF2B5EF4-FFF2-40B4-BE49-F238E27FC236}">
                <a16:creationId xmlns:a16="http://schemas.microsoft.com/office/drawing/2014/main" id="{E4AFB950-2D58-E1EE-D9FD-8A2D4D0334C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</p:spTree>
    <p:extLst>
      <p:ext uri="{BB962C8B-B14F-4D97-AF65-F5344CB8AC3E}">
        <p14:creationId xmlns:p14="http://schemas.microsoft.com/office/powerpoint/2010/main" val="331674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hasen-Metho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624E9CBA-E043-2030-2701-AA0C6F6DD756}"/>
              </a:ext>
            </a:extLst>
          </p:cNvPr>
          <p:cNvSpPr>
            <a:spLocks/>
          </p:cNvSpPr>
          <p:nvPr userDrawn="1"/>
        </p:nvSpPr>
        <p:spPr>
          <a:xfrm>
            <a:off x="8843567" y="2729643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51C8E41C-CD75-5F02-0A42-AD969765220F}"/>
              </a:ext>
            </a:extLst>
          </p:cNvPr>
          <p:cNvSpPr>
            <a:spLocks/>
          </p:cNvSpPr>
          <p:nvPr userDrawn="1"/>
        </p:nvSpPr>
        <p:spPr>
          <a:xfrm>
            <a:off x="494503" y="2729643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5B71886D-3F25-3AE0-A981-E8E8A2A69EB5}"/>
              </a:ext>
            </a:extLst>
          </p:cNvPr>
          <p:cNvSpPr/>
          <p:nvPr userDrawn="1"/>
        </p:nvSpPr>
        <p:spPr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CAF9200F-CE06-9357-647F-E33A303D9A6C}"/>
              </a:ext>
            </a:extLst>
          </p:cNvPr>
          <p:cNvSpPr txBox="1"/>
          <p:nvPr userDrawn="1"/>
        </p:nvSpPr>
        <p:spPr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09F160F4-9DDD-E648-D465-83D4145CAFE2}"/>
              </a:ext>
            </a:extLst>
          </p:cNvPr>
          <p:cNvSpPr/>
          <p:nvPr userDrawn="1"/>
        </p:nvSpPr>
        <p:spPr>
          <a:xfrm>
            <a:off x="4680279" y="2729643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6AA07D84-9892-0A03-AC1B-110B5BBC3B7A}"/>
              </a:ext>
            </a:extLst>
          </p:cNvPr>
          <p:cNvSpPr txBox="1"/>
          <p:nvPr userDrawn="1"/>
        </p:nvSpPr>
        <p:spPr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9E1CECE7-617C-ADA9-3984-D619B05C194C}"/>
              </a:ext>
            </a:extLst>
          </p:cNvPr>
          <p:cNvSpPr/>
          <p:nvPr userDrawn="1"/>
        </p:nvSpPr>
        <p:spPr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F7296DD2-CABA-C731-E17C-7FE13C57B93A}"/>
              </a:ext>
            </a:extLst>
          </p:cNvPr>
          <p:cNvSpPr txBox="1"/>
          <p:nvPr userDrawn="1"/>
        </p:nvSpPr>
        <p:spPr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7D9A3E60-3DAF-AB3E-F8E1-027914C3E952}"/>
              </a:ext>
            </a:extLst>
          </p:cNvPr>
          <p:cNvSpPr/>
          <p:nvPr userDrawn="1"/>
        </p:nvSpPr>
        <p:spPr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374FAF0-2D32-9290-EE68-D022547936AB}"/>
              </a:ext>
            </a:extLst>
          </p:cNvPr>
          <p:cNvSpPr txBox="1"/>
          <p:nvPr userDrawn="1"/>
        </p:nvSpPr>
        <p:spPr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4" name="Freeform 34">
            <a:extLst>
              <a:ext uri="{FF2B5EF4-FFF2-40B4-BE49-F238E27FC236}">
                <a16:creationId xmlns:a16="http://schemas.microsoft.com/office/drawing/2014/main" id="{6129C4D9-F4E8-9FB9-6E01-ADBA59FDD9AE}"/>
              </a:ext>
            </a:extLst>
          </p:cNvPr>
          <p:cNvSpPr/>
          <p:nvPr userDrawn="1"/>
        </p:nvSpPr>
        <p:spPr>
          <a:xfrm>
            <a:off x="1196825" y="4061731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endParaRPr lang="de-DE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E6AF40F-EEF3-CBD0-4994-B525803F6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858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1DF0C93A-DE0D-57B2-87EC-D958576F5E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6825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E6ED8EB-1DD8-6CDA-F1D8-4D0B11A2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992" y="4449987"/>
            <a:ext cx="2853928" cy="8406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26" name="Freeform 34">
            <a:extLst>
              <a:ext uri="{FF2B5EF4-FFF2-40B4-BE49-F238E27FC236}">
                <a16:creationId xmlns:a16="http://schemas.microsoft.com/office/drawing/2014/main" id="{3C1E5055-6994-5685-CB23-6DBB467EFFDF}"/>
              </a:ext>
            </a:extLst>
          </p:cNvPr>
          <p:cNvSpPr/>
          <p:nvPr userDrawn="1"/>
        </p:nvSpPr>
        <p:spPr>
          <a:xfrm>
            <a:off x="5360112" y="4061731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D31D66B4-DBA5-5221-15CE-BA7F8C9D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145" y="3647108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99675025-7F07-BA73-7D40-1F3C634687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0112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F838A947-D9F8-A805-FCCA-1CEB270FF5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79" y="4478534"/>
            <a:ext cx="2853928" cy="8108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CC3B1323-E807-05C3-C8D1-C77A31015238}"/>
              </a:ext>
            </a:extLst>
          </p:cNvPr>
          <p:cNvSpPr/>
          <p:nvPr userDrawn="1"/>
        </p:nvSpPr>
        <p:spPr>
          <a:xfrm>
            <a:off x="9507189" y="4061731"/>
            <a:ext cx="1494263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endParaRPr lang="de-DE"/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4BEDEAA8-18F2-3D1D-46FC-601A93824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38" name="Textplatzhalter 12">
            <a:extLst>
              <a:ext uri="{FF2B5EF4-FFF2-40B4-BE49-F238E27FC236}">
                <a16:creationId xmlns:a16="http://schemas.microsoft.com/office/drawing/2014/main" id="{8D40A6DC-F33C-C33C-FF27-D84AB4E274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C308D814-635E-8C9B-24C8-9C8171D7F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7356" y="4471460"/>
            <a:ext cx="2853928" cy="81998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844AB20-3B35-85BA-1930-660069A43E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1632D34-3FE1-AC13-1C55-52C874D979D4}"/>
              </a:ext>
            </a:extLst>
          </p:cNvPr>
          <p:cNvSpPr txBox="1"/>
          <p:nvPr userDrawn="1"/>
        </p:nvSpPr>
        <p:spPr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C433B190-75CC-769B-7390-DE03DC252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3DC1608-1BD6-B6C0-B949-A801F70C7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A439D197-5B88-A8D1-32FB-FAC1A883D43C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32" name="Textplatzhalter 12">
            <a:extLst>
              <a:ext uri="{FF2B5EF4-FFF2-40B4-BE49-F238E27FC236}">
                <a16:creationId xmlns:a16="http://schemas.microsoft.com/office/drawing/2014/main" id="{88E8C3DF-9AE7-0D5A-EF8C-6EAC00F5F4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407446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hasen-Metho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624E9CBA-E043-2030-2701-AA0C6F6DD756}"/>
              </a:ext>
            </a:extLst>
          </p:cNvPr>
          <p:cNvSpPr>
            <a:spLocks/>
          </p:cNvSpPr>
          <p:nvPr userDrawn="1"/>
        </p:nvSpPr>
        <p:spPr>
          <a:xfrm>
            <a:off x="8843567" y="2729643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51C8E41C-CD75-5F02-0A42-AD969765220F}"/>
              </a:ext>
            </a:extLst>
          </p:cNvPr>
          <p:cNvSpPr>
            <a:spLocks/>
          </p:cNvSpPr>
          <p:nvPr userDrawn="1"/>
        </p:nvSpPr>
        <p:spPr>
          <a:xfrm>
            <a:off x="494503" y="2729643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5B71886D-3F25-3AE0-A981-E8E8A2A69EB5}"/>
              </a:ext>
            </a:extLst>
          </p:cNvPr>
          <p:cNvSpPr/>
          <p:nvPr userDrawn="1"/>
        </p:nvSpPr>
        <p:spPr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CAF9200F-CE06-9357-647F-E33A303D9A6C}"/>
              </a:ext>
            </a:extLst>
          </p:cNvPr>
          <p:cNvSpPr txBox="1"/>
          <p:nvPr userDrawn="1"/>
        </p:nvSpPr>
        <p:spPr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09F160F4-9DDD-E648-D465-83D4145CAFE2}"/>
              </a:ext>
            </a:extLst>
          </p:cNvPr>
          <p:cNvSpPr/>
          <p:nvPr userDrawn="1"/>
        </p:nvSpPr>
        <p:spPr>
          <a:xfrm>
            <a:off x="4680279" y="2729643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6AA07D84-9892-0A03-AC1B-110B5BBC3B7A}"/>
              </a:ext>
            </a:extLst>
          </p:cNvPr>
          <p:cNvSpPr txBox="1"/>
          <p:nvPr userDrawn="1"/>
        </p:nvSpPr>
        <p:spPr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9E1CECE7-617C-ADA9-3984-D619B05C194C}"/>
              </a:ext>
            </a:extLst>
          </p:cNvPr>
          <p:cNvSpPr/>
          <p:nvPr userDrawn="1"/>
        </p:nvSpPr>
        <p:spPr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F7296DD2-CABA-C731-E17C-7FE13C57B93A}"/>
              </a:ext>
            </a:extLst>
          </p:cNvPr>
          <p:cNvSpPr txBox="1"/>
          <p:nvPr userDrawn="1"/>
        </p:nvSpPr>
        <p:spPr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7D9A3E60-3DAF-AB3E-F8E1-027914C3E952}"/>
              </a:ext>
            </a:extLst>
          </p:cNvPr>
          <p:cNvSpPr/>
          <p:nvPr userDrawn="1"/>
        </p:nvSpPr>
        <p:spPr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374FAF0-2D32-9290-EE68-D022547936AB}"/>
              </a:ext>
            </a:extLst>
          </p:cNvPr>
          <p:cNvSpPr txBox="1"/>
          <p:nvPr userDrawn="1"/>
        </p:nvSpPr>
        <p:spPr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E6AF40F-EEF3-CBD0-4994-B525803F6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E6ED8EB-1DD8-6CDA-F1D8-4D0B11A2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D31D66B4-DBA5-5221-15CE-BA7F8C9D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145" y="361720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F838A947-D9F8-A805-FCCA-1CEB270FF5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79" y="4073520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4BEDEAA8-18F2-3D1D-46FC-601A93824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24222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C308D814-635E-8C9B-24C8-9C8171D7F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7356" y="4073520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fünf Zeilen)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844AB20-3B35-85BA-1930-660069A43E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1632D34-3FE1-AC13-1C55-52C874D979D4}"/>
              </a:ext>
            </a:extLst>
          </p:cNvPr>
          <p:cNvSpPr txBox="1"/>
          <p:nvPr userDrawn="1"/>
        </p:nvSpPr>
        <p:spPr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C433B190-75CC-769B-7390-DE03DC252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3DC1608-1BD6-B6C0-B949-A801F70C7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660C46B5-E582-7534-02D5-4FD12380CAB7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A913E94A-4695-68B8-154A-D8D956166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16462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hasen-Metho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624E9CBA-E043-2030-2701-AA0C6F6DD756}"/>
              </a:ext>
            </a:extLst>
          </p:cNvPr>
          <p:cNvSpPr>
            <a:spLocks/>
          </p:cNvSpPr>
          <p:nvPr userDrawn="1"/>
        </p:nvSpPr>
        <p:spPr>
          <a:xfrm>
            <a:off x="8843567" y="2729643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51C8E41C-CD75-5F02-0A42-AD969765220F}"/>
              </a:ext>
            </a:extLst>
          </p:cNvPr>
          <p:cNvSpPr>
            <a:spLocks/>
          </p:cNvSpPr>
          <p:nvPr userDrawn="1"/>
        </p:nvSpPr>
        <p:spPr>
          <a:xfrm>
            <a:off x="494503" y="2729643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5B71886D-3F25-3AE0-A981-E8E8A2A69EB5}"/>
              </a:ext>
            </a:extLst>
          </p:cNvPr>
          <p:cNvSpPr/>
          <p:nvPr userDrawn="1"/>
        </p:nvSpPr>
        <p:spPr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CAF9200F-CE06-9357-647F-E33A303D9A6C}"/>
              </a:ext>
            </a:extLst>
          </p:cNvPr>
          <p:cNvSpPr txBox="1"/>
          <p:nvPr userDrawn="1"/>
        </p:nvSpPr>
        <p:spPr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09F160F4-9DDD-E648-D465-83D4145CAFE2}"/>
              </a:ext>
            </a:extLst>
          </p:cNvPr>
          <p:cNvSpPr/>
          <p:nvPr userDrawn="1"/>
        </p:nvSpPr>
        <p:spPr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6AA07D84-9892-0A03-AC1B-110B5BBC3B7A}"/>
              </a:ext>
            </a:extLst>
          </p:cNvPr>
          <p:cNvSpPr txBox="1"/>
          <p:nvPr userDrawn="1"/>
        </p:nvSpPr>
        <p:spPr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4" name="Freeform 31">
            <a:extLst>
              <a:ext uri="{FF2B5EF4-FFF2-40B4-BE49-F238E27FC236}">
                <a16:creationId xmlns:a16="http://schemas.microsoft.com/office/drawing/2014/main" id="{9E1CECE7-617C-ADA9-3984-D619B05C194C}"/>
              </a:ext>
            </a:extLst>
          </p:cNvPr>
          <p:cNvSpPr/>
          <p:nvPr userDrawn="1"/>
        </p:nvSpPr>
        <p:spPr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5" name="TextBox 32">
            <a:extLst>
              <a:ext uri="{FF2B5EF4-FFF2-40B4-BE49-F238E27FC236}">
                <a16:creationId xmlns:a16="http://schemas.microsoft.com/office/drawing/2014/main" id="{F7296DD2-CABA-C731-E17C-7FE13C57B93A}"/>
              </a:ext>
            </a:extLst>
          </p:cNvPr>
          <p:cNvSpPr txBox="1"/>
          <p:nvPr userDrawn="1"/>
        </p:nvSpPr>
        <p:spPr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7D9A3E60-3DAF-AB3E-F8E1-027914C3E952}"/>
              </a:ext>
            </a:extLst>
          </p:cNvPr>
          <p:cNvSpPr/>
          <p:nvPr userDrawn="1"/>
        </p:nvSpPr>
        <p:spPr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4" name="TextBox 32">
            <a:extLst>
              <a:ext uri="{FF2B5EF4-FFF2-40B4-BE49-F238E27FC236}">
                <a16:creationId xmlns:a16="http://schemas.microsoft.com/office/drawing/2014/main" id="{D374FAF0-2D32-9290-EE68-D022547936AB}"/>
              </a:ext>
            </a:extLst>
          </p:cNvPr>
          <p:cNvSpPr txBox="1"/>
          <p:nvPr userDrawn="1"/>
        </p:nvSpPr>
        <p:spPr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E6AF40F-EEF3-CBD0-4994-B525803F6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7" name="Textplatzhalter 12">
            <a:extLst>
              <a:ext uri="{FF2B5EF4-FFF2-40B4-BE49-F238E27FC236}">
                <a16:creationId xmlns:a16="http://schemas.microsoft.com/office/drawing/2014/main" id="{4E6ED8EB-1DD8-6CDA-F1D8-4D0B11A2EF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D31D66B4-DBA5-5221-15CE-BA7F8C9D3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7145" y="361720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29" name="Textplatzhalter 12">
            <a:extLst>
              <a:ext uri="{FF2B5EF4-FFF2-40B4-BE49-F238E27FC236}">
                <a16:creationId xmlns:a16="http://schemas.microsoft.com/office/drawing/2014/main" id="{F838A947-D9F8-A805-FCCA-1CEB270FF5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79" y="4073520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4BEDEAA8-18F2-3D1D-46FC-601A93824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24222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39" name="Textplatzhalter 12">
            <a:extLst>
              <a:ext uri="{FF2B5EF4-FFF2-40B4-BE49-F238E27FC236}">
                <a16:creationId xmlns:a16="http://schemas.microsoft.com/office/drawing/2014/main" id="{C308D814-635E-8C9B-24C8-9C8171D7FB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7356" y="4073520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sieben Zeilen)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E844AB20-3B35-85BA-1930-660069A43E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91632D34-3FE1-AC13-1C55-52C874D979D4}"/>
              </a:ext>
            </a:extLst>
          </p:cNvPr>
          <p:cNvSpPr txBox="1"/>
          <p:nvPr userDrawn="1"/>
        </p:nvSpPr>
        <p:spPr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C433B190-75CC-769B-7390-DE03DC252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19" name="Textplatzhalter 22">
            <a:extLst>
              <a:ext uri="{FF2B5EF4-FFF2-40B4-BE49-F238E27FC236}">
                <a16:creationId xmlns:a16="http://schemas.microsoft.com/office/drawing/2014/main" id="{B3DC1608-1BD6-B6C0-B949-A801F70C7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</p:spTree>
    <p:extLst>
      <p:ext uri="{BB962C8B-B14F-4D97-AF65-F5344CB8AC3E}">
        <p14:creationId xmlns:p14="http://schemas.microsoft.com/office/powerpoint/2010/main" val="188093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hasen-Metho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6">
            <a:extLst>
              <a:ext uri="{FF2B5EF4-FFF2-40B4-BE49-F238E27FC236}">
                <a16:creationId xmlns:a16="http://schemas.microsoft.com/office/drawing/2014/main" id="{B157B501-7012-DFBE-572C-0788B83762CA}"/>
              </a:ext>
            </a:extLst>
          </p:cNvPr>
          <p:cNvSpPr>
            <a:spLocks/>
          </p:cNvSpPr>
          <p:nvPr userDrawn="1"/>
        </p:nvSpPr>
        <p:spPr>
          <a:xfrm>
            <a:off x="6253630" y="2729643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B7BFD0A5-3DEC-43BE-1219-BA9D8E314DBB}"/>
              </a:ext>
            </a:extLst>
          </p:cNvPr>
          <p:cNvSpPr>
            <a:spLocks/>
          </p:cNvSpPr>
          <p:nvPr userDrawn="1"/>
        </p:nvSpPr>
        <p:spPr>
          <a:xfrm>
            <a:off x="505747" y="2729643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FB853565-4A83-2541-74BF-76B36BB3BA5A}"/>
              </a:ext>
            </a:extLst>
          </p:cNvPr>
          <p:cNvSpPr/>
          <p:nvPr userDrawn="1"/>
        </p:nvSpPr>
        <p:spPr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55CCB08D-150F-AE09-9217-FF17BF0080CF}"/>
              </a:ext>
            </a:extLst>
          </p:cNvPr>
          <p:cNvSpPr txBox="1"/>
          <p:nvPr userDrawn="1"/>
        </p:nvSpPr>
        <p:spPr>
          <a:xfrm>
            <a:off x="1621755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1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932B7C1-7D6F-8918-D21A-112700331B55}"/>
              </a:ext>
            </a:extLst>
          </p:cNvPr>
          <p:cNvSpPr/>
          <p:nvPr userDrawn="1"/>
        </p:nvSpPr>
        <p:spPr>
          <a:xfrm>
            <a:off x="3362473" y="2729643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36E199EF-2322-CC4B-A39C-72A1297BADAF}"/>
              </a:ext>
            </a:extLst>
          </p:cNvPr>
          <p:cNvSpPr txBox="1"/>
          <p:nvPr userDrawn="1"/>
        </p:nvSpPr>
        <p:spPr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E62BC3A2-D17E-9461-116F-D02DD80B80A2}"/>
              </a:ext>
            </a:extLst>
          </p:cNvPr>
          <p:cNvSpPr/>
          <p:nvPr userDrawn="1"/>
        </p:nvSpPr>
        <p:spPr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8F8DF82B-8B72-0BD6-552C-A2499B9BEEAE}"/>
              </a:ext>
            </a:extLst>
          </p:cNvPr>
          <p:cNvSpPr txBox="1"/>
          <p:nvPr userDrawn="1"/>
        </p:nvSpPr>
        <p:spPr>
          <a:xfrm>
            <a:off x="4478480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2</a:t>
            </a: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7D7E9E90-99CC-63C6-A1FF-1EF05B83735A}"/>
              </a:ext>
            </a:extLst>
          </p:cNvPr>
          <p:cNvSpPr/>
          <p:nvPr userDrawn="1"/>
        </p:nvSpPr>
        <p:spPr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F921D591-5810-57D0-3005-7AAC0E3138D6}"/>
              </a:ext>
            </a:extLst>
          </p:cNvPr>
          <p:cNvSpPr txBox="1"/>
          <p:nvPr userDrawn="1"/>
        </p:nvSpPr>
        <p:spPr>
          <a:xfrm>
            <a:off x="7369637" y="255456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3</a:t>
            </a:r>
          </a:p>
        </p:txBody>
      </p:sp>
      <p:sp>
        <p:nvSpPr>
          <p:cNvPr id="55" name="Freeform 34">
            <a:extLst>
              <a:ext uri="{FF2B5EF4-FFF2-40B4-BE49-F238E27FC236}">
                <a16:creationId xmlns:a16="http://schemas.microsoft.com/office/drawing/2014/main" id="{E2B91BBF-B607-7B41-E94E-26F832F22167}"/>
              </a:ext>
            </a:extLst>
          </p:cNvPr>
          <p:cNvSpPr/>
          <p:nvPr userDrawn="1"/>
        </p:nvSpPr>
        <p:spPr>
          <a:xfrm>
            <a:off x="1121860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endParaRPr lang="de-DE"/>
          </a:p>
        </p:txBody>
      </p:sp>
      <p:sp>
        <p:nvSpPr>
          <p:cNvPr id="56" name="Textplatzhalter 9">
            <a:extLst>
              <a:ext uri="{FF2B5EF4-FFF2-40B4-BE49-F238E27FC236}">
                <a16:creationId xmlns:a16="http://schemas.microsoft.com/office/drawing/2014/main" id="{7EB7F97E-C477-4927-B773-AF1B228B6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62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1</a:t>
            </a:r>
          </a:p>
        </p:txBody>
      </p:sp>
      <p:sp>
        <p:nvSpPr>
          <p:cNvPr id="57" name="Textplatzhalter 12">
            <a:extLst>
              <a:ext uri="{FF2B5EF4-FFF2-40B4-BE49-F238E27FC236}">
                <a16:creationId xmlns:a16="http://schemas.microsoft.com/office/drawing/2014/main" id="{B8B55651-0770-4824-54EA-5F0DD39276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1860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58" name="Textplatzhalter 12">
            <a:extLst>
              <a:ext uri="{FF2B5EF4-FFF2-40B4-BE49-F238E27FC236}">
                <a16:creationId xmlns:a16="http://schemas.microsoft.com/office/drawing/2014/main" id="{B7F24ACD-F617-A3B1-F302-6C180A7AB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59" name="Freeform 34">
            <a:extLst>
              <a:ext uri="{FF2B5EF4-FFF2-40B4-BE49-F238E27FC236}">
                <a16:creationId xmlns:a16="http://schemas.microsoft.com/office/drawing/2014/main" id="{87BC84D3-5EDA-79A2-9037-91CC4F42A113}"/>
              </a:ext>
            </a:extLst>
          </p:cNvPr>
          <p:cNvSpPr/>
          <p:nvPr userDrawn="1"/>
        </p:nvSpPr>
        <p:spPr>
          <a:xfrm>
            <a:off x="3978585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endParaRPr lang="de-DE"/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6CC57F65-6EC3-8F1B-5B86-AE923877B0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2</a:t>
            </a:r>
          </a:p>
        </p:txBody>
      </p:sp>
      <p:sp>
        <p:nvSpPr>
          <p:cNvPr id="61" name="Textplatzhalter 12">
            <a:extLst>
              <a:ext uri="{FF2B5EF4-FFF2-40B4-BE49-F238E27FC236}">
                <a16:creationId xmlns:a16="http://schemas.microsoft.com/office/drawing/2014/main" id="{FF0C5F51-CCA5-B3AA-62CC-C7AC34029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78585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62" name="Textplatzhalter 12">
            <a:extLst>
              <a:ext uri="{FF2B5EF4-FFF2-40B4-BE49-F238E27FC236}">
                <a16:creationId xmlns:a16="http://schemas.microsoft.com/office/drawing/2014/main" id="{B6F46503-68A4-43F6-C39E-6C49A9BCA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63" name="Freeform 34">
            <a:extLst>
              <a:ext uri="{FF2B5EF4-FFF2-40B4-BE49-F238E27FC236}">
                <a16:creationId xmlns:a16="http://schemas.microsoft.com/office/drawing/2014/main" id="{46016398-9CEC-B80C-2C97-F679585E33A3}"/>
              </a:ext>
            </a:extLst>
          </p:cNvPr>
          <p:cNvSpPr/>
          <p:nvPr userDrawn="1"/>
        </p:nvSpPr>
        <p:spPr>
          <a:xfrm>
            <a:off x="6869742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endParaRPr lang="de-DE"/>
          </a:p>
        </p:txBody>
      </p:sp>
      <p:sp>
        <p:nvSpPr>
          <p:cNvPr id="64" name="Textplatzhalter 9">
            <a:extLst>
              <a:ext uri="{FF2B5EF4-FFF2-40B4-BE49-F238E27FC236}">
                <a16:creationId xmlns:a16="http://schemas.microsoft.com/office/drawing/2014/main" id="{892C735A-732C-AE41-CB4C-4F06008D71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32044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3</a:t>
            </a:r>
          </a:p>
        </p:txBody>
      </p:sp>
      <p:sp>
        <p:nvSpPr>
          <p:cNvPr id="65" name="Textplatzhalter 12">
            <a:extLst>
              <a:ext uri="{FF2B5EF4-FFF2-40B4-BE49-F238E27FC236}">
                <a16:creationId xmlns:a16="http://schemas.microsoft.com/office/drawing/2014/main" id="{4218010B-7767-8815-0EE8-F65E37A335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69742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66" name="Textplatzhalter 12">
            <a:extLst>
              <a:ext uri="{FF2B5EF4-FFF2-40B4-BE49-F238E27FC236}">
                <a16:creationId xmlns:a16="http://schemas.microsoft.com/office/drawing/2014/main" id="{79D29660-4748-7206-B792-59D4E5783C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67" name="Textplatzhalter 12">
            <a:extLst>
              <a:ext uri="{FF2B5EF4-FFF2-40B4-BE49-F238E27FC236}">
                <a16:creationId xmlns:a16="http://schemas.microsoft.com/office/drawing/2014/main" id="{0CD270B5-8CCF-9527-A9C2-156EADF200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 pitchFamily="2" charset="77"/>
                <a:cs typeface="Lexend Deca" pitchFamily="2" charset="77"/>
              </a:defRPr>
            </a:lvl1pPr>
          </a:lstStyle>
          <a:p>
            <a:pPr algn="r">
              <a:lnSpc>
                <a:spcPts val="1960"/>
              </a:lnSpc>
            </a:pP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Kapitel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"/>
              </a:rPr>
              <a:t>x.x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| Hier Titel der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Lektion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eingeben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68" name="TextBox 17">
            <a:extLst>
              <a:ext uri="{FF2B5EF4-FFF2-40B4-BE49-F238E27FC236}">
                <a16:creationId xmlns:a16="http://schemas.microsoft.com/office/drawing/2014/main" id="{FF80F4C9-51EA-9173-0636-C9A2F7FEF25A}"/>
              </a:ext>
            </a:extLst>
          </p:cNvPr>
          <p:cNvSpPr txBox="1"/>
          <p:nvPr userDrawn="1"/>
        </p:nvSpPr>
        <p:spPr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5"/>
              </a:lnSpc>
            </a:pPr>
            <a:endParaRPr/>
          </a:p>
        </p:txBody>
      </p:sp>
      <p:sp>
        <p:nvSpPr>
          <p:cNvPr id="69" name="Textplatzhalter 22">
            <a:extLst>
              <a:ext uri="{FF2B5EF4-FFF2-40B4-BE49-F238E27FC236}">
                <a16:creationId xmlns:a16="http://schemas.microsoft.com/office/drawing/2014/main" id="{4438248D-262D-ED9C-4071-29DB607ABC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endParaRPr lang="de-DE" dirty="0"/>
          </a:p>
          <a:p>
            <a:pPr lvl="0"/>
            <a:r>
              <a:rPr lang="de-DE" dirty="0" err="1"/>
              <a:t>Xxx</a:t>
            </a:r>
            <a:r>
              <a:rPr lang="de-DE" dirty="0"/>
              <a:t> Arbeitsauftrag/Leitfrage</a:t>
            </a:r>
          </a:p>
          <a:p>
            <a:pPr lvl="0"/>
            <a:r>
              <a:rPr lang="de-DE" dirty="0" err="1"/>
              <a:t>Xxx</a:t>
            </a:r>
            <a:r>
              <a:rPr lang="de-DE" dirty="0"/>
              <a:t> </a:t>
            </a:r>
          </a:p>
        </p:txBody>
      </p:sp>
      <p:sp>
        <p:nvSpPr>
          <p:cNvPr id="70" name="Textplatzhalter 22">
            <a:extLst>
              <a:ext uri="{FF2B5EF4-FFF2-40B4-BE49-F238E27FC236}">
                <a16:creationId xmlns:a16="http://schemas.microsoft.com/office/drawing/2014/main" id="{56EAD82E-6B58-D534-DAC3-38BD84A729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Methodenname</a:t>
            </a:r>
          </a:p>
        </p:txBody>
      </p:sp>
      <p:sp>
        <p:nvSpPr>
          <p:cNvPr id="71" name="Freeform 16">
            <a:extLst>
              <a:ext uri="{FF2B5EF4-FFF2-40B4-BE49-F238E27FC236}">
                <a16:creationId xmlns:a16="http://schemas.microsoft.com/office/drawing/2014/main" id="{49DCC3E7-C9C6-2CDF-3FD8-1BAD2B6D0771}"/>
              </a:ext>
            </a:extLst>
          </p:cNvPr>
          <p:cNvSpPr>
            <a:spLocks/>
          </p:cNvSpPr>
          <p:nvPr userDrawn="1"/>
        </p:nvSpPr>
        <p:spPr>
          <a:xfrm>
            <a:off x="9100036" y="2718013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id="{BBF28727-9E0B-17E6-DE2B-3B3A52ED1764}"/>
              </a:ext>
            </a:extLst>
          </p:cNvPr>
          <p:cNvSpPr/>
          <p:nvPr userDrawn="1"/>
        </p:nvSpPr>
        <p:spPr>
          <a:xfrm>
            <a:off x="10175148" y="251604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3" name="TextBox 32">
            <a:extLst>
              <a:ext uri="{FF2B5EF4-FFF2-40B4-BE49-F238E27FC236}">
                <a16:creationId xmlns:a16="http://schemas.microsoft.com/office/drawing/2014/main" id="{CC49D4CE-81E9-71ED-649E-4862E71C9E69}"/>
              </a:ext>
            </a:extLst>
          </p:cNvPr>
          <p:cNvSpPr txBox="1"/>
          <p:nvPr userDrawn="1"/>
        </p:nvSpPr>
        <p:spPr>
          <a:xfrm>
            <a:off x="10216043" y="2542936"/>
            <a:ext cx="354419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4</a:t>
            </a:r>
          </a:p>
        </p:txBody>
      </p:sp>
      <p:sp>
        <p:nvSpPr>
          <p:cNvPr id="74" name="Freeform 34">
            <a:extLst>
              <a:ext uri="{FF2B5EF4-FFF2-40B4-BE49-F238E27FC236}">
                <a16:creationId xmlns:a16="http://schemas.microsoft.com/office/drawing/2014/main" id="{B1FF04A1-E3E0-4752-5F78-CC9BF8D55D26}"/>
              </a:ext>
            </a:extLst>
          </p:cNvPr>
          <p:cNvSpPr/>
          <p:nvPr userDrawn="1"/>
        </p:nvSpPr>
        <p:spPr>
          <a:xfrm>
            <a:off x="9716148" y="4050101"/>
            <a:ext cx="1354208" cy="341766"/>
          </a:xfrm>
          <a:custGeom>
            <a:avLst/>
            <a:gdLst/>
            <a:ahLst/>
            <a:cxnLst/>
            <a:rect l="l" t="t" r="r" b="b"/>
            <a:pathLst>
              <a:path w="814074" h="188626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endParaRPr lang="de-DE"/>
          </a:p>
        </p:txBody>
      </p:sp>
      <p:sp>
        <p:nvSpPr>
          <p:cNvPr id="75" name="Textplatzhalter 9">
            <a:extLst>
              <a:ext uri="{FF2B5EF4-FFF2-40B4-BE49-F238E27FC236}">
                <a16:creationId xmlns:a16="http://schemas.microsoft.com/office/drawing/2014/main" id="{E7380CEE-74BD-E2EB-5D5B-436E89F636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de-DE" dirty="0"/>
              <a:t>PHASE 4</a:t>
            </a:r>
          </a:p>
        </p:txBody>
      </p:sp>
      <p:sp>
        <p:nvSpPr>
          <p:cNvPr id="76" name="Textplatzhalter 12">
            <a:extLst>
              <a:ext uri="{FF2B5EF4-FFF2-40B4-BE49-F238E27FC236}">
                <a16:creationId xmlns:a16="http://schemas.microsoft.com/office/drawing/2014/main" id="{7D3D653C-E449-E80C-D5C6-DC5B653203E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16148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 err="1"/>
              <a:t>Xxx</a:t>
            </a:r>
            <a:r>
              <a:rPr lang="de-DE" dirty="0"/>
              <a:t> min</a:t>
            </a:r>
          </a:p>
        </p:txBody>
      </p:sp>
      <p:sp>
        <p:nvSpPr>
          <p:cNvPr id="77" name="Textplatzhalter 12">
            <a:extLst>
              <a:ext uri="{FF2B5EF4-FFF2-40B4-BE49-F238E27FC236}">
                <a16:creationId xmlns:a16="http://schemas.microsoft.com/office/drawing/2014/main" id="{9C4021EE-9500-7402-072B-7A873DE5E4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 pitchFamily="2" charset="0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Bei Bedarf ein kurzer </a:t>
            </a:r>
            <a:r>
              <a:rPr lang="de-DE" dirty="0" err="1"/>
              <a:t>Erklärtext</a:t>
            </a:r>
            <a:r>
              <a:rPr lang="de-DE" dirty="0"/>
              <a:t> (maximal drei Zeilen)</a:t>
            </a:r>
          </a:p>
        </p:txBody>
      </p:sp>
      <p:sp>
        <p:nvSpPr>
          <p:cNvPr id="80" name="Abgerundetes Rechteck 79">
            <a:extLst>
              <a:ext uri="{FF2B5EF4-FFF2-40B4-BE49-F238E27FC236}">
                <a16:creationId xmlns:a16="http://schemas.microsoft.com/office/drawing/2014/main" id="{1E498C0B-CCD7-AEC9-048D-C034128DE027}"/>
              </a:ext>
            </a:extLst>
          </p:cNvPr>
          <p:cNvSpPr/>
          <p:nvPr userDrawn="1"/>
        </p:nvSpPr>
        <p:spPr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Gesamtdauer: </a:t>
            </a:r>
            <a:r>
              <a:rPr lang="de-DE" sz="2800" dirty="0">
                <a:solidFill>
                  <a:srgbClr val="F8FAFB"/>
                </a:solidFill>
                <a:latin typeface="Lexend Deca" pitchFamily="2" charset="77"/>
                <a:cs typeface="Lexend Deca" pitchFamily="2" charset="77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 pitchFamily="2" charset="77"/>
                <a:cs typeface="Lexend Deca" pitchFamily="2" charset="77"/>
              </a:rPr>
              <a:t> min</a:t>
            </a:r>
          </a:p>
        </p:txBody>
      </p:sp>
      <p:sp>
        <p:nvSpPr>
          <p:cNvPr id="81" name="Textplatzhalter 12">
            <a:extLst>
              <a:ext uri="{FF2B5EF4-FFF2-40B4-BE49-F238E27FC236}">
                <a16:creationId xmlns:a16="http://schemas.microsoft.com/office/drawing/2014/main" id="{41D4017C-5BD8-7472-AF33-769D538014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 pitchFamily="2" charset="77"/>
                <a:cs typeface="Lexend Deca" pitchFamily="2" charset="77"/>
              </a:defRPr>
            </a:lvl1pPr>
          </a:lstStyle>
          <a:p>
            <a:pPr lvl="0"/>
            <a:r>
              <a:rPr lang="de-D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0722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B62B1AF-78C7-A62F-35C4-23B80E1FF9CA}"/>
              </a:ext>
            </a:extLst>
          </p:cNvPr>
          <p:cNvSpPr/>
          <p:nvPr userDrawn="1"/>
        </p:nvSpPr>
        <p:spPr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9DFE6629-CA30-87E4-648A-DAF9DB08433D}"/>
              </a:ext>
            </a:extLst>
          </p:cNvPr>
          <p:cNvSpPr/>
          <p:nvPr userDrawn="1"/>
        </p:nvSpPr>
        <p:spPr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991C936B-2961-30B5-9C0A-3C63E2076341}"/>
              </a:ext>
            </a:extLst>
          </p:cNvPr>
          <p:cNvSpPr/>
          <p:nvPr userDrawn="1"/>
        </p:nvSpPr>
        <p:spPr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FC19D240-59EB-CCDD-3645-BC9622C78C14}"/>
              </a:ext>
            </a:extLst>
          </p:cNvPr>
          <p:cNvSpPr txBox="1"/>
          <p:nvPr userDrawn="1"/>
        </p:nvSpPr>
        <p:spPr>
          <a:xfrm>
            <a:off x="873235" y="6449500"/>
            <a:ext cx="2690847" cy="23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5"/>
              </a:lnSpc>
            </a:pP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KI-</a:t>
            </a:r>
            <a:r>
              <a:rPr lang="en-US" sz="1200" b="1" dirty="0" err="1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Kompass</a:t>
            </a:r>
            <a:r>
              <a:rPr lang="en-US" sz="1200" dirty="0">
                <a:solidFill>
                  <a:srgbClr val="000000"/>
                </a:solidFill>
                <a:latin typeface="Lexend Deca" pitchFamily="2" charset="77"/>
                <a:ea typeface="Atkinson Hyperlegible"/>
                <a:cs typeface="Lexend Deca" pitchFamily="2" charset="77"/>
                <a:sym typeface="Atkinson Hyperlegible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Lexend Deca" pitchFamily="2" charset="77"/>
                <a:ea typeface="Atkinson Hyperlegible Bold"/>
                <a:cs typeface="Lexend Deca" pitchFamily="2" charset="77"/>
                <a:sym typeface="Atkinson Hyperlegible Bold"/>
              </a:rPr>
              <a:t>5-8</a:t>
            </a:r>
            <a:endParaRPr lang="en-US" sz="1200" dirty="0">
              <a:solidFill>
                <a:srgbClr val="000000"/>
              </a:solidFill>
              <a:latin typeface="Lexend Deca" pitchFamily="2" charset="77"/>
              <a:ea typeface="Atkinson Hyperlegible"/>
              <a:cs typeface="Lexend Deca" pitchFamily="2" charset="77"/>
              <a:sym typeface="Atkinson Hyperlegible"/>
            </a:endParaRP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0C32852B-7CBA-7C78-A02B-2CD108BE016C}"/>
              </a:ext>
            </a:extLst>
          </p:cNvPr>
          <p:cNvSpPr/>
          <p:nvPr userDrawn="1"/>
        </p:nvSpPr>
        <p:spPr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 flip="none" rotWithShape="1">
            <a:gsLst>
              <a:gs pos="0">
                <a:srgbClr val="194D83"/>
              </a:gs>
              <a:gs pos="100000">
                <a:srgbClr val="00AAD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CA363CF-0214-5E26-6765-EA39D429EAFA}"/>
              </a:ext>
            </a:extLst>
          </p:cNvPr>
          <p:cNvSpPr/>
          <p:nvPr userDrawn="1"/>
        </p:nvSpPr>
        <p:spPr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5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49" r:id="rId3"/>
    <p:sldLayoutId id="2147483657" r:id="rId4"/>
    <p:sldLayoutId id="2147483681" r:id="rId5"/>
    <p:sldLayoutId id="2147483651" r:id="rId6"/>
    <p:sldLayoutId id="2147483658" r:id="rId7"/>
    <p:sldLayoutId id="2147483682" r:id="rId8"/>
    <p:sldLayoutId id="2147483650" r:id="rId9"/>
    <p:sldLayoutId id="2147483659" r:id="rId10"/>
    <p:sldLayoutId id="2147483683" r:id="rId11"/>
    <p:sldLayoutId id="2147483654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exend Deca" pitchFamily="2" charset="77"/>
          <a:ea typeface="+mj-ea"/>
          <a:cs typeface="Lexend Deca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2.svg"/><Relationship Id="rId4" Type="http://schemas.openxmlformats.org/officeDocument/2006/relationships/image" Target="../media/image28.sv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221A6-120D-0299-C026-877D54BA4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105A6DF5-E5DD-D5DF-4B3C-799D107F9A0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algn="r"/>
            <a:r>
              <a:rPr lang="de-DE" b="1" dirty="0"/>
              <a:t>Kapitel 2.1 | </a:t>
            </a:r>
            <a:r>
              <a:rPr lang="de-DE" dirty="0"/>
              <a:t>Chancen und Herausforderungen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B3C651-EF2B-36FC-1158-229EB4F02A9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16763" y="336736"/>
            <a:ext cx="7782858" cy="1438276"/>
          </a:xfrm>
        </p:spPr>
        <p:txBody>
          <a:bodyPr/>
          <a:lstStyle/>
          <a:p>
            <a:r>
              <a:rPr lang="de-DE" dirty="0"/>
              <a:t>Woran erkennst du, dass das folgende Bild KI-generiert ist?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448868-100A-0F25-43F2-C36952338E88}"/>
              </a:ext>
            </a:extLst>
          </p:cNvPr>
          <p:cNvSpPr>
            <a:spLocks/>
          </p:cNvSpPr>
          <p:nvPr/>
        </p:nvSpPr>
        <p:spPr>
          <a:xfrm>
            <a:off x="2860137" y="3850383"/>
            <a:ext cx="900000" cy="900000"/>
          </a:xfrm>
          <a:prstGeom prst="ellipse">
            <a:avLst/>
          </a:prstGeom>
          <a:solidFill>
            <a:srgbClr val="00AA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E578D9-B0FC-4955-CE2E-0BA5212A0A71}"/>
              </a:ext>
            </a:extLst>
          </p:cNvPr>
          <p:cNvSpPr>
            <a:spLocks/>
          </p:cNvSpPr>
          <p:nvPr/>
        </p:nvSpPr>
        <p:spPr>
          <a:xfrm>
            <a:off x="3060060" y="5079804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B7B939-7FAA-EAE3-102A-B5510244F9B5}"/>
              </a:ext>
            </a:extLst>
          </p:cNvPr>
          <p:cNvSpPr>
            <a:spLocks/>
          </p:cNvSpPr>
          <p:nvPr/>
        </p:nvSpPr>
        <p:spPr>
          <a:xfrm>
            <a:off x="3067709" y="298096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CCCBEE-400A-D513-A985-814846788B0F}"/>
              </a:ext>
            </a:extLst>
          </p:cNvPr>
          <p:cNvSpPr>
            <a:spLocks/>
          </p:cNvSpPr>
          <p:nvPr/>
        </p:nvSpPr>
        <p:spPr>
          <a:xfrm>
            <a:off x="1996911" y="4030396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80168A-866E-55E8-214D-6C2192CAD409}"/>
              </a:ext>
            </a:extLst>
          </p:cNvPr>
          <p:cNvSpPr>
            <a:spLocks/>
          </p:cNvSpPr>
          <p:nvPr/>
        </p:nvSpPr>
        <p:spPr>
          <a:xfrm>
            <a:off x="4098659" y="4042497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AD7BC1-E8E3-867D-4AE7-2FAA913E6E38}"/>
              </a:ext>
            </a:extLst>
          </p:cNvPr>
          <p:cNvSpPr>
            <a:spLocks/>
          </p:cNvSpPr>
          <p:nvPr/>
        </p:nvSpPr>
        <p:spPr>
          <a:xfrm>
            <a:off x="3801089" y="329015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9F7917-6FCD-FC87-593F-AF769753FD8D}"/>
              </a:ext>
            </a:extLst>
          </p:cNvPr>
          <p:cNvSpPr>
            <a:spLocks/>
          </p:cNvSpPr>
          <p:nvPr/>
        </p:nvSpPr>
        <p:spPr>
          <a:xfrm>
            <a:off x="2295837" y="330732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C19A706-B036-0E04-A0DF-BEBCF23D1FCC}"/>
              </a:ext>
            </a:extLst>
          </p:cNvPr>
          <p:cNvSpPr>
            <a:spLocks/>
          </p:cNvSpPr>
          <p:nvPr/>
        </p:nvSpPr>
        <p:spPr>
          <a:xfrm>
            <a:off x="2320137" y="4778830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3EAA331-CBBB-A12D-EF2C-77F9FDD038B2}"/>
              </a:ext>
            </a:extLst>
          </p:cNvPr>
          <p:cNvSpPr>
            <a:spLocks/>
          </p:cNvSpPr>
          <p:nvPr/>
        </p:nvSpPr>
        <p:spPr>
          <a:xfrm>
            <a:off x="3828659" y="4750383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777F002B-F521-6CE8-BA13-8B9F84367794}"/>
              </a:ext>
            </a:extLst>
          </p:cNvPr>
          <p:cNvSpPr>
            <a:spLocks/>
          </p:cNvSpPr>
          <p:nvPr/>
        </p:nvSpPr>
        <p:spPr>
          <a:xfrm>
            <a:off x="5715001" y="2980962"/>
            <a:ext cx="4410765" cy="2638842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rgbClr val="37A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Lexend Deca" pitchFamily="2" charset="77"/>
              <a:cs typeface="Lexend Deca" pitchFamily="2" charset="77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624C62B-5055-6344-C938-BC23207A0B17}"/>
              </a:ext>
            </a:extLst>
          </p:cNvPr>
          <p:cNvSpPr txBox="1">
            <a:spLocks/>
          </p:cNvSpPr>
          <p:nvPr/>
        </p:nvSpPr>
        <p:spPr>
          <a:xfrm>
            <a:off x="6442254" y="3163308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37AADB"/>
                </a:solidFill>
                <a:latin typeface="Atkinson Hyperlegible" pitchFamily="2" charset="0"/>
              </a:rPr>
              <a:t>Blitzlicht – Regeln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36277C6-D5D0-7AF3-FE4E-64665CA1DF5C}"/>
              </a:ext>
            </a:extLst>
          </p:cNvPr>
          <p:cNvSpPr txBox="1">
            <a:spLocks/>
          </p:cNvSpPr>
          <p:nvPr/>
        </p:nvSpPr>
        <p:spPr>
          <a:xfrm>
            <a:off x="6226650" y="3705334"/>
            <a:ext cx="31042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tkinson Hyperlegible" pitchFamily="2" charset="0"/>
              </a:rPr>
              <a:t>Spontan</a:t>
            </a:r>
            <a:r>
              <a:rPr lang="de-DE" dirty="0">
                <a:latin typeface="Atkinson Hyperlegible" pitchFamily="2" charset="0"/>
              </a:rPr>
              <a:t> – erste Antwort zählt</a:t>
            </a:r>
            <a:br>
              <a:rPr lang="de-DE" dirty="0">
                <a:latin typeface="Atkinson Hyperlegible" pitchFamily="2" charset="0"/>
              </a:rPr>
            </a:br>
            <a:r>
              <a:rPr lang="de-DE" b="1" dirty="0">
                <a:latin typeface="Atkinson Hyperlegible" pitchFamily="2" charset="0"/>
              </a:rPr>
              <a:t>Reihum</a:t>
            </a:r>
            <a:r>
              <a:rPr lang="de-DE" dirty="0">
                <a:latin typeface="Atkinson Hyperlegible" pitchFamily="2" charset="0"/>
              </a:rPr>
              <a:t> – alle nacheinander</a:t>
            </a:r>
            <a:br>
              <a:rPr lang="de-DE" dirty="0">
                <a:latin typeface="Atkinson Hyperlegible" pitchFamily="2" charset="0"/>
              </a:rPr>
            </a:br>
            <a:r>
              <a:rPr lang="de-DE" b="1" dirty="0">
                <a:latin typeface="Atkinson Hyperlegible" pitchFamily="2" charset="0"/>
              </a:rPr>
              <a:t>Wertfrei</a:t>
            </a:r>
            <a:r>
              <a:rPr lang="de-DE" dirty="0">
                <a:latin typeface="Atkinson Hyperlegible" pitchFamily="2" charset="0"/>
              </a:rPr>
              <a:t> – jede Antwort gilt</a:t>
            </a:r>
          </a:p>
          <a:p>
            <a:endParaRPr lang="de-DE" dirty="0">
              <a:latin typeface="Atkinson Hyperlegible" pitchFamily="2" charset="0"/>
            </a:endParaRPr>
          </a:p>
          <a:p>
            <a:r>
              <a:rPr lang="de-DE" b="1" dirty="0">
                <a:latin typeface="Atkinson Hyperlegible" pitchFamily="2" charset="0"/>
              </a:rPr>
              <a:t>Zeit:</a:t>
            </a:r>
            <a:r>
              <a:rPr lang="de-DE" dirty="0">
                <a:latin typeface="Atkinson Hyperlegible" pitchFamily="2" charset="0"/>
              </a:rPr>
              <a:t> max. 5 Sekunden/Person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FD9FEDC-0C27-9453-9DDA-324309E91C91}"/>
              </a:ext>
            </a:extLst>
          </p:cNvPr>
          <p:cNvSpPr>
            <a:spLocks/>
          </p:cNvSpPr>
          <p:nvPr/>
        </p:nvSpPr>
        <p:spPr>
          <a:xfrm>
            <a:off x="3974638" y="3460635"/>
            <a:ext cx="195349" cy="207818"/>
          </a:xfrm>
          <a:prstGeom prst="ellipse">
            <a:avLst/>
          </a:prstGeom>
          <a:solidFill>
            <a:srgbClr val="612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BB1887EB-B38C-6F50-4B6F-C9E07CC76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433" y="4050111"/>
            <a:ext cx="375409" cy="50054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2DA294B-BF83-45E7-6379-DB9B96FECA57}"/>
              </a:ext>
            </a:extLst>
          </p:cNvPr>
          <p:cNvGrpSpPr>
            <a:grpSpLocks/>
          </p:cNvGrpSpPr>
          <p:nvPr/>
        </p:nvGrpSpPr>
        <p:grpSpPr>
          <a:xfrm>
            <a:off x="2421837" y="3433322"/>
            <a:ext cx="288000" cy="288000"/>
            <a:chOff x="-650420" y="3603676"/>
            <a:chExt cx="288000" cy="288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F4A59A1-E2E7-4DAD-DA3A-53C4D6C0570A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8F83BB6A-7A39-2E3D-D505-C9326443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99911BFC-F59D-469E-8B70-9563D47B5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7089" y="3416156"/>
            <a:ext cx="288000" cy="288000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68642D08-B95C-B468-BEA5-966A0A834C13}"/>
              </a:ext>
            </a:extLst>
          </p:cNvPr>
          <p:cNvGrpSpPr>
            <a:grpSpLocks/>
          </p:cNvGrpSpPr>
          <p:nvPr/>
        </p:nvGrpSpPr>
        <p:grpSpPr>
          <a:xfrm>
            <a:off x="3193709" y="3106962"/>
            <a:ext cx="288000" cy="288000"/>
            <a:chOff x="-650420" y="3603676"/>
            <a:chExt cx="288000" cy="288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E76625B-7FEE-1FF0-9350-8B24B321F900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337FB158-1098-3F54-E25D-EF66EE8BE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A89C5ED-E819-9FA0-F7D4-C55EAD672626}"/>
              </a:ext>
            </a:extLst>
          </p:cNvPr>
          <p:cNvGrpSpPr>
            <a:grpSpLocks/>
          </p:cNvGrpSpPr>
          <p:nvPr/>
        </p:nvGrpSpPr>
        <p:grpSpPr>
          <a:xfrm>
            <a:off x="4224659" y="4168497"/>
            <a:ext cx="288000" cy="288000"/>
            <a:chOff x="-650420" y="3603676"/>
            <a:chExt cx="288000" cy="288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BB6F792-C220-E37B-081F-F16012E74943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35125EA2-E983-4775-750E-2703B5F0E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B18DB676-8580-2593-9D74-CA357243A76F}"/>
              </a:ext>
            </a:extLst>
          </p:cNvPr>
          <p:cNvGrpSpPr>
            <a:grpSpLocks/>
          </p:cNvGrpSpPr>
          <p:nvPr/>
        </p:nvGrpSpPr>
        <p:grpSpPr>
          <a:xfrm>
            <a:off x="3186060" y="5205804"/>
            <a:ext cx="288000" cy="288000"/>
            <a:chOff x="-650420" y="3603676"/>
            <a:chExt cx="288000" cy="288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3D988C3-FEFC-6522-A8CE-EFAB96C00BE6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AAEA6139-15E8-E168-CAA6-B9645F849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963A679-EF31-0C85-C3D4-C9C8C2DEBCB7}"/>
              </a:ext>
            </a:extLst>
          </p:cNvPr>
          <p:cNvGrpSpPr>
            <a:grpSpLocks/>
          </p:cNvGrpSpPr>
          <p:nvPr/>
        </p:nvGrpSpPr>
        <p:grpSpPr>
          <a:xfrm>
            <a:off x="2446137" y="4904830"/>
            <a:ext cx="288000" cy="288000"/>
            <a:chOff x="-650420" y="3603676"/>
            <a:chExt cx="288000" cy="288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792D347-95E8-99CB-A75B-421D3355DF96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4043534D-507E-2E68-1A1D-0FB2C31AB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1E8465C4-A66C-45F9-430A-40E5245A8C15}"/>
              </a:ext>
            </a:extLst>
          </p:cNvPr>
          <p:cNvGrpSpPr>
            <a:grpSpLocks/>
          </p:cNvGrpSpPr>
          <p:nvPr/>
        </p:nvGrpSpPr>
        <p:grpSpPr>
          <a:xfrm>
            <a:off x="2122911" y="4156396"/>
            <a:ext cx="288000" cy="288000"/>
            <a:chOff x="-650420" y="3603676"/>
            <a:chExt cx="288000" cy="288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B54C037-117F-6C2E-DE35-8688B67B0953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81E367E5-85C6-4D69-859C-B056E63B7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49B27984-BC1B-25F9-30A6-736DB66651BD}"/>
              </a:ext>
            </a:extLst>
          </p:cNvPr>
          <p:cNvGrpSpPr>
            <a:grpSpLocks/>
          </p:cNvGrpSpPr>
          <p:nvPr/>
        </p:nvGrpSpPr>
        <p:grpSpPr>
          <a:xfrm>
            <a:off x="3954659" y="4876383"/>
            <a:ext cx="288000" cy="288000"/>
            <a:chOff x="-650420" y="3603676"/>
            <a:chExt cx="288000" cy="288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0AAA71D-EEFF-A261-4CE6-96FE604E9627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A82BABCD-D98B-DC77-757E-3047465F3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sp>
        <p:nvSpPr>
          <p:cNvPr id="2" name="Freeform 64">
            <a:extLst>
              <a:ext uri="{FF2B5EF4-FFF2-40B4-BE49-F238E27FC236}">
                <a16:creationId xmlns:a16="http://schemas.microsoft.com/office/drawing/2014/main" id="{03C0DEBD-E31F-4B91-7459-38FEA17CDBE3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91CD7CD4-422F-F280-947B-464C9B81E437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9" name="Grafik 8" descr="Ein Bild, das Tisch, Mahlzeit, Geschirr, Essen enthält.&#10;&#10;KI-generierte Inhalte können fehlerhaft sein.">
            <a:extLst>
              <a:ext uri="{FF2B5EF4-FFF2-40B4-BE49-F238E27FC236}">
                <a16:creationId xmlns:a16="http://schemas.microsoft.com/office/drawing/2014/main" id="{5B21CCDE-71A8-47B9-8FB0-AD7370A4E2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5760" y="2125779"/>
            <a:ext cx="3955319" cy="3955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52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2DE44-DB01-1DAC-9D7E-F720B5A25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381F2C94-3D2A-CB64-422C-8961E09676C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algn="r"/>
            <a:r>
              <a:rPr lang="de-DE" b="1" dirty="0"/>
              <a:t>Kapitel 2.1 | </a:t>
            </a:r>
            <a:r>
              <a:rPr lang="de-DE" dirty="0"/>
              <a:t>Chancen und Herausforderungen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BE7A82-D973-2640-8F6C-2F7F14B84C9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Wie könnte der zugehörige Prompt lauten?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EE5494-BEE7-59F9-08B4-BAC4786680FA}"/>
              </a:ext>
            </a:extLst>
          </p:cNvPr>
          <p:cNvSpPr>
            <a:spLocks/>
          </p:cNvSpPr>
          <p:nvPr/>
        </p:nvSpPr>
        <p:spPr>
          <a:xfrm>
            <a:off x="2860137" y="3850383"/>
            <a:ext cx="900000" cy="900000"/>
          </a:xfrm>
          <a:prstGeom prst="ellipse">
            <a:avLst/>
          </a:prstGeom>
          <a:solidFill>
            <a:srgbClr val="00AA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4D8FA4-284E-9804-AC35-25B2AFC6CA6F}"/>
              </a:ext>
            </a:extLst>
          </p:cNvPr>
          <p:cNvSpPr>
            <a:spLocks/>
          </p:cNvSpPr>
          <p:nvPr/>
        </p:nvSpPr>
        <p:spPr>
          <a:xfrm>
            <a:off x="3060060" y="5079804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B77EA0-99B0-4FF2-1027-77243CBBC98B}"/>
              </a:ext>
            </a:extLst>
          </p:cNvPr>
          <p:cNvSpPr>
            <a:spLocks/>
          </p:cNvSpPr>
          <p:nvPr/>
        </p:nvSpPr>
        <p:spPr>
          <a:xfrm>
            <a:off x="3067709" y="298096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238BDA-934E-997E-8DD0-59B9BE3FA4AD}"/>
              </a:ext>
            </a:extLst>
          </p:cNvPr>
          <p:cNvSpPr>
            <a:spLocks/>
          </p:cNvSpPr>
          <p:nvPr/>
        </p:nvSpPr>
        <p:spPr>
          <a:xfrm>
            <a:off x="1996911" y="4030396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0D105-A7B2-16AA-220A-242BBBB1D04E}"/>
              </a:ext>
            </a:extLst>
          </p:cNvPr>
          <p:cNvSpPr>
            <a:spLocks/>
          </p:cNvSpPr>
          <p:nvPr/>
        </p:nvSpPr>
        <p:spPr>
          <a:xfrm>
            <a:off x="4098659" y="4042497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AB19034-65FC-3AD3-11F4-B1B53B453DD2}"/>
              </a:ext>
            </a:extLst>
          </p:cNvPr>
          <p:cNvSpPr>
            <a:spLocks/>
          </p:cNvSpPr>
          <p:nvPr/>
        </p:nvSpPr>
        <p:spPr>
          <a:xfrm>
            <a:off x="3801089" y="3290156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396944D-1E5A-CF19-BE3C-31EC0C1A4093}"/>
              </a:ext>
            </a:extLst>
          </p:cNvPr>
          <p:cNvSpPr>
            <a:spLocks/>
          </p:cNvSpPr>
          <p:nvPr/>
        </p:nvSpPr>
        <p:spPr>
          <a:xfrm>
            <a:off x="2295837" y="3307322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04A7199-D2D4-CDF3-4438-431C85F8D387}"/>
              </a:ext>
            </a:extLst>
          </p:cNvPr>
          <p:cNvSpPr>
            <a:spLocks/>
          </p:cNvSpPr>
          <p:nvPr/>
        </p:nvSpPr>
        <p:spPr>
          <a:xfrm>
            <a:off x="2320137" y="4778830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FD73F91-5DEC-7F2D-0750-EE2567B76150}"/>
              </a:ext>
            </a:extLst>
          </p:cNvPr>
          <p:cNvSpPr>
            <a:spLocks/>
          </p:cNvSpPr>
          <p:nvPr/>
        </p:nvSpPr>
        <p:spPr>
          <a:xfrm>
            <a:off x="3828659" y="4750383"/>
            <a:ext cx="540000" cy="540000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AA1825D2-9A4C-DFA7-D3F4-E0E3D1CAAF0B}"/>
              </a:ext>
            </a:extLst>
          </p:cNvPr>
          <p:cNvSpPr>
            <a:spLocks/>
          </p:cNvSpPr>
          <p:nvPr/>
        </p:nvSpPr>
        <p:spPr>
          <a:xfrm>
            <a:off x="5715001" y="2980962"/>
            <a:ext cx="4410765" cy="2638842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rgbClr val="37AA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Lexend Deca" pitchFamily="2" charset="77"/>
              <a:cs typeface="Lexend Deca" pitchFamily="2" charset="77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D2DFA02-950A-894F-27C9-0C8AB9A403BD}"/>
              </a:ext>
            </a:extLst>
          </p:cNvPr>
          <p:cNvSpPr txBox="1">
            <a:spLocks/>
          </p:cNvSpPr>
          <p:nvPr/>
        </p:nvSpPr>
        <p:spPr>
          <a:xfrm>
            <a:off x="6442254" y="3163308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37AADB"/>
                </a:solidFill>
                <a:latin typeface="Atkinson Hyperlegible" pitchFamily="2" charset="0"/>
              </a:rPr>
              <a:t>Blitzlicht – Regeln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60FFEBE-D9F9-7102-1019-CDC799E19D09}"/>
              </a:ext>
            </a:extLst>
          </p:cNvPr>
          <p:cNvSpPr txBox="1">
            <a:spLocks/>
          </p:cNvSpPr>
          <p:nvPr/>
        </p:nvSpPr>
        <p:spPr>
          <a:xfrm>
            <a:off x="6226650" y="3705334"/>
            <a:ext cx="31042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tkinson Hyperlegible" pitchFamily="2" charset="0"/>
              </a:rPr>
              <a:t>Spontan</a:t>
            </a:r>
            <a:r>
              <a:rPr lang="de-DE" dirty="0">
                <a:latin typeface="Atkinson Hyperlegible" pitchFamily="2" charset="0"/>
              </a:rPr>
              <a:t> – erste Antwort zählt</a:t>
            </a:r>
            <a:br>
              <a:rPr lang="de-DE" dirty="0">
                <a:latin typeface="Atkinson Hyperlegible" pitchFamily="2" charset="0"/>
              </a:rPr>
            </a:br>
            <a:r>
              <a:rPr lang="de-DE" b="1" dirty="0">
                <a:latin typeface="Atkinson Hyperlegible" pitchFamily="2" charset="0"/>
              </a:rPr>
              <a:t>Reihum</a:t>
            </a:r>
            <a:r>
              <a:rPr lang="de-DE" dirty="0">
                <a:latin typeface="Atkinson Hyperlegible" pitchFamily="2" charset="0"/>
              </a:rPr>
              <a:t> – alle nacheinander</a:t>
            </a:r>
            <a:br>
              <a:rPr lang="de-DE" dirty="0">
                <a:latin typeface="Atkinson Hyperlegible" pitchFamily="2" charset="0"/>
              </a:rPr>
            </a:br>
            <a:r>
              <a:rPr lang="de-DE" b="1" dirty="0">
                <a:latin typeface="Atkinson Hyperlegible" pitchFamily="2" charset="0"/>
              </a:rPr>
              <a:t>Wertfrei</a:t>
            </a:r>
            <a:r>
              <a:rPr lang="de-DE" dirty="0">
                <a:latin typeface="Atkinson Hyperlegible" pitchFamily="2" charset="0"/>
              </a:rPr>
              <a:t> – jede Antwort gilt</a:t>
            </a:r>
          </a:p>
          <a:p>
            <a:endParaRPr lang="de-DE" dirty="0">
              <a:latin typeface="Atkinson Hyperlegible" pitchFamily="2" charset="0"/>
            </a:endParaRPr>
          </a:p>
          <a:p>
            <a:r>
              <a:rPr lang="de-DE" b="1" dirty="0">
                <a:latin typeface="Atkinson Hyperlegible" pitchFamily="2" charset="0"/>
              </a:rPr>
              <a:t>Zeit:</a:t>
            </a:r>
            <a:r>
              <a:rPr lang="de-DE" dirty="0">
                <a:latin typeface="Atkinson Hyperlegible" pitchFamily="2" charset="0"/>
              </a:rPr>
              <a:t> max. 5 Sekunden/Person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5FFD22E-9026-2210-89AD-3D1DD199C902}"/>
              </a:ext>
            </a:extLst>
          </p:cNvPr>
          <p:cNvSpPr>
            <a:spLocks/>
          </p:cNvSpPr>
          <p:nvPr/>
        </p:nvSpPr>
        <p:spPr>
          <a:xfrm>
            <a:off x="3974638" y="3460635"/>
            <a:ext cx="195349" cy="207818"/>
          </a:xfrm>
          <a:prstGeom prst="ellipse">
            <a:avLst/>
          </a:prstGeom>
          <a:solidFill>
            <a:srgbClr val="612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CD33C06F-55B2-2A82-4383-CC22744B7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433" y="4050111"/>
            <a:ext cx="375409" cy="50054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B30EF1D4-EC16-534C-D82C-B425B027B829}"/>
              </a:ext>
            </a:extLst>
          </p:cNvPr>
          <p:cNvGrpSpPr>
            <a:grpSpLocks/>
          </p:cNvGrpSpPr>
          <p:nvPr/>
        </p:nvGrpSpPr>
        <p:grpSpPr>
          <a:xfrm>
            <a:off x="2421837" y="3433322"/>
            <a:ext cx="288000" cy="288000"/>
            <a:chOff x="-650420" y="3603676"/>
            <a:chExt cx="288000" cy="288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A710ED1-8FF5-AF2A-3A1D-785D9748C388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062CDD42-C98C-8CA9-BAC7-5C26F92FE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11FD5AEF-0E94-6BF2-1A3E-32C3AA133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7089" y="3416156"/>
            <a:ext cx="288000" cy="288000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57E068DA-91A3-9152-3CCA-9A8F89CD7D9B}"/>
              </a:ext>
            </a:extLst>
          </p:cNvPr>
          <p:cNvGrpSpPr>
            <a:grpSpLocks/>
          </p:cNvGrpSpPr>
          <p:nvPr/>
        </p:nvGrpSpPr>
        <p:grpSpPr>
          <a:xfrm>
            <a:off x="3193709" y="3106962"/>
            <a:ext cx="288000" cy="288000"/>
            <a:chOff x="-650420" y="3603676"/>
            <a:chExt cx="288000" cy="288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5B1AFE9-8F40-D8D4-0828-B614020F868E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28695AFF-6AA2-6052-CD6D-1A99A2EFA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2D48EA29-654D-000E-243A-754318C82F12}"/>
              </a:ext>
            </a:extLst>
          </p:cNvPr>
          <p:cNvGrpSpPr>
            <a:grpSpLocks/>
          </p:cNvGrpSpPr>
          <p:nvPr/>
        </p:nvGrpSpPr>
        <p:grpSpPr>
          <a:xfrm>
            <a:off x="4224659" y="4168497"/>
            <a:ext cx="288000" cy="288000"/>
            <a:chOff x="-650420" y="3603676"/>
            <a:chExt cx="288000" cy="288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23DADEE-1A57-5882-67E0-1151FBEB6EDE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BB0369BC-F424-5DD1-C0BB-97F31DDA8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2F3A7C91-D5AE-0DB7-F193-5D129183A2C3}"/>
              </a:ext>
            </a:extLst>
          </p:cNvPr>
          <p:cNvGrpSpPr>
            <a:grpSpLocks/>
          </p:cNvGrpSpPr>
          <p:nvPr/>
        </p:nvGrpSpPr>
        <p:grpSpPr>
          <a:xfrm>
            <a:off x="3186060" y="5205804"/>
            <a:ext cx="288000" cy="288000"/>
            <a:chOff x="-650420" y="3603676"/>
            <a:chExt cx="288000" cy="288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D89F37A-0F3C-7B24-13B4-761A0A2D8DC3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6072167B-E824-96F7-A6E0-275F7A0B8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78D209C-1F02-5ACF-9D0A-9464388476DB}"/>
              </a:ext>
            </a:extLst>
          </p:cNvPr>
          <p:cNvGrpSpPr>
            <a:grpSpLocks/>
          </p:cNvGrpSpPr>
          <p:nvPr/>
        </p:nvGrpSpPr>
        <p:grpSpPr>
          <a:xfrm>
            <a:off x="2446137" y="4904830"/>
            <a:ext cx="288000" cy="288000"/>
            <a:chOff x="-650420" y="3603676"/>
            <a:chExt cx="288000" cy="288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C0D672C-358D-5D3A-0BDE-305114003B00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907D7E86-EB6A-826C-FEA0-49B0A5641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AC84ECF-61D9-CD51-83B1-02F70B83A956}"/>
              </a:ext>
            </a:extLst>
          </p:cNvPr>
          <p:cNvGrpSpPr>
            <a:grpSpLocks/>
          </p:cNvGrpSpPr>
          <p:nvPr/>
        </p:nvGrpSpPr>
        <p:grpSpPr>
          <a:xfrm>
            <a:off x="2122911" y="4156396"/>
            <a:ext cx="288000" cy="288000"/>
            <a:chOff x="-650420" y="3603676"/>
            <a:chExt cx="288000" cy="288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E3F131E-631B-0A7F-A98E-F8E3FA53286D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14531C1B-9413-66E2-633E-90EE96D21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DC93DA87-E090-1869-462B-294386A27817}"/>
              </a:ext>
            </a:extLst>
          </p:cNvPr>
          <p:cNvGrpSpPr>
            <a:grpSpLocks/>
          </p:cNvGrpSpPr>
          <p:nvPr/>
        </p:nvGrpSpPr>
        <p:grpSpPr>
          <a:xfrm>
            <a:off x="3954659" y="4876383"/>
            <a:ext cx="288000" cy="288000"/>
            <a:chOff x="-650420" y="3603676"/>
            <a:chExt cx="288000" cy="288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3DD2617-0FA9-0123-8960-90530B6BE3B8}"/>
                </a:ext>
              </a:extLst>
            </p:cNvPr>
            <p:cNvSpPr>
              <a:spLocks/>
            </p:cNvSpPr>
            <p:nvPr/>
          </p:nvSpPr>
          <p:spPr>
            <a:xfrm>
              <a:off x="-604094" y="3643767"/>
              <a:ext cx="195349" cy="207818"/>
            </a:xfrm>
            <a:prstGeom prst="ellipse">
              <a:avLst/>
            </a:prstGeom>
            <a:solidFill>
              <a:srgbClr val="612B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099027E6-0695-6267-51AE-4B2DBABC6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650420" y="3603676"/>
              <a:ext cx="288000" cy="288000"/>
            </a:xfrm>
            <a:prstGeom prst="rect">
              <a:avLst/>
            </a:prstGeom>
          </p:spPr>
        </p:pic>
      </p:grpSp>
      <p:sp>
        <p:nvSpPr>
          <p:cNvPr id="2" name="Freeform 64">
            <a:extLst>
              <a:ext uri="{FF2B5EF4-FFF2-40B4-BE49-F238E27FC236}">
                <a16:creationId xmlns:a16="http://schemas.microsoft.com/office/drawing/2014/main" id="{B9F465E2-CBA4-C75A-7D23-E55C8EEF70AB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2303636C-5B3A-53E7-A98F-A9EC50FD6141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9" name="Grafik 8" descr="Ein Bild, das Tisch, Mahlzeit, Geschirr, Essen enthält.&#10;&#10;KI-generierte Inhalte können fehlerhaft sein.">
            <a:extLst>
              <a:ext uri="{FF2B5EF4-FFF2-40B4-BE49-F238E27FC236}">
                <a16:creationId xmlns:a16="http://schemas.microsoft.com/office/drawing/2014/main" id="{C7478F22-31D8-3FE3-3D05-72F35E9866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5760" y="2125779"/>
            <a:ext cx="3955319" cy="3955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8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D0537-7EE0-66BC-33BE-14B9B08A1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0F7097C-9D9B-AE68-2489-729DEC3CA8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85726" y="5621225"/>
            <a:ext cx="874644" cy="5683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Lexend Deca" pitchFamily="2" charset="77"/>
                <a:cs typeface="Lexend Deca" pitchFamily="2" charset="77"/>
              </a:rPr>
              <a:t>7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B0ABDC-FABF-18AB-088D-EF31B524B1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3858" y="3647108"/>
            <a:ext cx="2460196" cy="419832"/>
          </a:xfrm>
        </p:spPr>
        <p:txBody>
          <a:bodyPr/>
          <a:lstStyle/>
          <a:p>
            <a:r>
              <a:rPr lang="de-DE" dirty="0"/>
              <a:t>THINK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2A92E0-5480-27F7-B890-AA7B7D9EB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6825" y="4134903"/>
            <a:ext cx="1494263" cy="215361"/>
          </a:xfrm>
        </p:spPr>
        <p:txBody>
          <a:bodyPr/>
          <a:lstStyle/>
          <a:p>
            <a:r>
              <a:rPr lang="de-DE" dirty="0"/>
              <a:t>1</a:t>
            </a:r>
            <a:r>
              <a:rPr lang="de-DE" sz="1400" dirty="0"/>
              <a:t> min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D50A6A-A701-A9FF-3B5F-A8095FE7CC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992" y="4449987"/>
            <a:ext cx="2853928" cy="840650"/>
          </a:xfrm>
        </p:spPr>
        <p:txBody>
          <a:bodyPr/>
          <a:lstStyle/>
          <a:p>
            <a:r>
              <a:rPr lang="de-DE" dirty="0"/>
              <a:t>Still nachdenken.</a:t>
            </a:r>
          </a:p>
          <a:p>
            <a:r>
              <a:rPr lang="de-DE" dirty="0"/>
              <a:t>Eigene Ideen sammeln. </a:t>
            </a:r>
          </a:p>
          <a:p>
            <a:r>
              <a:rPr lang="de-DE" b="1" dirty="0"/>
              <a:t>Kein Reden!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B2DF7EA-3202-1D04-842F-28AD59D97B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77145" y="3647108"/>
            <a:ext cx="2460196" cy="419832"/>
          </a:xfrm>
        </p:spPr>
        <p:txBody>
          <a:bodyPr/>
          <a:lstStyle/>
          <a:p>
            <a:r>
              <a:rPr lang="de-DE" dirty="0"/>
              <a:t>PAIR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BE00A78-6C08-9879-6EE4-8682FBBF1A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60112" y="4134903"/>
            <a:ext cx="1494263" cy="215361"/>
          </a:xfrm>
        </p:spPr>
        <p:txBody>
          <a:bodyPr/>
          <a:lstStyle/>
          <a:p>
            <a:r>
              <a:rPr lang="de-DE" dirty="0"/>
              <a:t>1</a:t>
            </a:r>
            <a:r>
              <a:rPr lang="de-DE" sz="1400" dirty="0"/>
              <a:t> min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399A851-06F4-9BF2-5D9B-C6318D0E03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80279" y="4449987"/>
            <a:ext cx="2853928" cy="810816"/>
          </a:xfrm>
        </p:spPr>
        <p:txBody>
          <a:bodyPr/>
          <a:lstStyle/>
          <a:p>
            <a:r>
              <a:rPr lang="de-DE" dirty="0"/>
              <a:t>Mit Partner diskutieren.</a:t>
            </a:r>
          </a:p>
          <a:p>
            <a:r>
              <a:rPr lang="de-DE" dirty="0"/>
              <a:t>Ideen austauschen.</a:t>
            </a:r>
          </a:p>
          <a:p>
            <a:r>
              <a:rPr lang="de-DE" b="1" dirty="0"/>
              <a:t>Gemeinsam denken!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05B1DB1-6C53-F072-D7A1-C671589BCFA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24222" y="3647108"/>
            <a:ext cx="2460196" cy="419832"/>
          </a:xfrm>
        </p:spPr>
        <p:txBody>
          <a:bodyPr/>
          <a:lstStyle/>
          <a:p>
            <a:r>
              <a:rPr lang="de-DE" dirty="0"/>
              <a:t>SHARE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5A76F42-F4D2-8B81-3E09-CE531B93EE9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507189" y="4134903"/>
            <a:ext cx="1494263" cy="215361"/>
          </a:xfrm>
        </p:spPr>
        <p:txBody>
          <a:bodyPr/>
          <a:lstStyle/>
          <a:p>
            <a:r>
              <a:rPr lang="de-DE" dirty="0"/>
              <a:t>5</a:t>
            </a:r>
            <a:r>
              <a:rPr lang="de-DE" sz="1400" dirty="0"/>
              <a:t> min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22B7945-F330-831E-941D-DE385365C2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27356" y="4449987"/>
            <a:ext cx="2853928" cy="819988"/>
          </a:xfrm>
        </p:spPr>
        <p:txBody>
          <a:bodyPr/>
          <a:lstStyle/>
          <a:p>
            <a:r>
              <a:rPr lang="de-DE" dirty="0"/>
              <a:t>Ergebnisse präsentieren.</a:t>
            </a:r>
          </a:p>
          <a:p>
            <a:r>
              <a:rPr lang="de-DE" dirty="0"/>
              <a:t>Verschiedene Meinungen.</a:t>
            </a:r>
          </a:p>
          <a:p>
            <a:r>
              <a:rPr lang="de-DE" b="1" dirty="0"/>
              <a:t>Aktiv zuhören!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2CA0273-5937-A537-0CF8-C7F1B3B9D71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b="1" dirty="0"/>
              <a:t>Überlege: Warum gibt das KI-Programm in den zwei Beispielen falsche Ergebnisse aus?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1A33250-8C52-FD68-1FB7-A81127B420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Think – Pair – Share </a:t>
            </a:r>
          </a:p>
        </p:txBody>
      </p:sp>
      <p:sp>
        <p:nvSpPr>
          <p:cNvPr id="18" name="Freeform 64">
            <a:extLst>
              <a:ext uri="{FF2B5EF4-FFF2-40B4-BE49-F238E27FC236}">
                <a16:creationId xmlns:a16="http://schemas.microsoft.com/office/drawing/2014/main" id="{A6CD2D1F-DC9D-4460-F505-6A711C66DA45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9" name="Freeform 65">
            <a:extLst>
              <a:ext uri="{FF2B5EF4-FFF2-40B4-BE49-F238E27FC236}">
                <a16:creationId xmlns:a16="http://schemas.microsoft.com/office/drawing/2014/main" id="{2E44CA21-F101-FF78-FBA7-1E587A17A2A6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F31A2D7-69F5-65C0-7F30-60E829C28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3259" y="3125320"/>
            <a:ext cx="585000" cy="468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409664E-070D-34E7-7920-5E3F57ED1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09956" y="3125320"/>
            <a:ext cx="468000" cy="468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6AE4EDE-6613-2ABA-D21D-C6270A81B5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4743" y="3125320"/>
            <a:ext cx="585000" cy="468000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C1550DBA-8B7E-AC45-56BD-BAC223E506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15001" y="6263804"/>
            <a:ext cx="6292878" cy="589643"/>
          </a:xfrm>
        </p:spPr>
        <p:txBody>
          <a:bodyPr/>
          <a:lstStyle/>
          <a:p>
            <a:pPr algn="r"/>
            <a:r>
              <a:rPr lang="de-DE" b="1" dirty="0"/>
              <a:t>Kapitel 2.1 | </a:t>
            </a:r>
            <a:r>
              <a:rPr lang="de-DE" dirty="0"/>
              <a:t>Chancen und Herausforderungen</a:t>
            </a:r>
          </a:p>
        </p:txBody>
      </p:sp>
    </p:spTree>
    <p:extLst>
      <p:ext uri="{BB962C8B-B14F-4D97-AF65-F5344CB8AC3E}">
        <p14:creationId xmlns:p14="http://schemas.microsoft.com/office/powerpoint/2010/main" val="282281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1AFC6-6274-96E5-37E8-8CE5122F1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29DC63D5-92AF-FD52-F9CE-49ACE98899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algn="r"/>
            <a:r>
              <a:rPr lang="de-DE" b="1" dirty="0"/>
              <a:t>Kapitel 2.1 | </a:t>
            </a:r>
            <a:r>
              <a:rPr lang="de-DE" dirty="0"/>
              <a:t>Chancen und Herausforderungen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DD50C7-D8F8-AA26-5451-08D1D3B9E71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b="1" dirty="0"/>
              <a:t>Überlege: Warum gibt das KI-Programm in den zwei Beispielen falsche Ergebnisse aus?</a:t>
            </a:r>
            <a:endParaRPr lang="de-DE" dirty="0"/>
          </a:p>
        </p:txBody>
      </p:sp>
      <p:sp>
        <p:nvSpPr>
          <p:cNvPr id="6" name="Freeform 64">
            <a:extLst>
              <a:ext uri="{FF2B5EF4-FFF2-40B4-BE49-F238E27FC236}">
                <a16:creationId xmlns:a16="http://schemas.microsoft.com/office/drawing/2014/main" id="{AB107820-8C2D-F29A-3D97-40BA6ABAAECC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7" name="Freeform 65">
            <a:extLst>
              <a:ext uri="{FF2B5EF4-FFF2-40B4-BE49-F238E27FC236}">
                <a16:creationId xmlns:a16="http://schemas.microsoft.com/office/drawing/2014/main" id="{32FE8410-4767-268A-95A9-0FFF25C791D6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ECCF6E4-037C-5953-112C-F53F15F15B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4679"/>
          <a:stretch>
            <a:fillRect/>
          </a:stretch>
        </p:blipFill>
        <p:spPr>
          <a:xfrm>
            <a:off x="6181727" y="2177852"/>
            <a:ext cx="3511084" cy="64244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946B5E3-147E-210F-2D39-015DF1CE4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12" y="2295953"/>
            <a:ext cx="4818086" cy="267557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6484EFB-1A38-9D34-E303-8A746840EF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958" b="14526"/>
          <a:stretch>
            <a:fillRect/>
          </a:stretch>
        </p:blipFill>
        <p:spPr>
          <a:xfrm>
            <a:off x="6181727" y="2352715"/>
            <a:ext cx="3511084" cy="11552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78B778E-3D16-A2C4-0824-331D124B22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8700" b="8786"/>
          <a:stretch>
            <a:fillRect/>
          </a:stretch>
        </p:blipFill>
        <p:spPr>
          <a:xfrm>
            <a:off x="6176532" y="3459789"/>
            <a:ext cx="3511084" cy="457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B4B0BDD-6D91-7773-806A-6D054DE6CCE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85266"/>
          <a:stretch>
            <a:fillRect/>
          </a:stretch>
        </p:blipFill>
        <p:spPr>
          <a:xfrm>
            <a:off x="6200855" y="3581430"/>
            <a:ext cx="5510966" cy="28930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F069A9F-8C93-BF45-C79A-01FD12E607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1117"/>
          <a:stretch>
            <a:fillRect/>
          </a:stretch>
        </p:blipFill>
        <p:spPr>
          <a:xfrm>
            <a:off x="6083013" y="3842269"/>
            <a:ext cx="5790980" cy="1359592"/>
          </a:xfrm>
          <a:prstGeom prst="rect">
            <a:avLst/>
          </a:prstGeom>
        </p:spPr>
      </p:pic>
      <p:pic>
        <p:nvPicPr>
          <p:cNvPr id="24" name="Grafik 23" descr="Abzeichen Silhouette">
            <a:extLst>
              <a:ext uri="{FF2B5EF4-FFF2-40B4-BE49-F238E27FC236}">
                <a16:creationId xmlns:a16="http://schemas.microsoft.com/office/drawing/2014/main" id="{59C9E541-4219-5CFE-8BEE-A98B80355B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58331" y="2139696"/>
            <a:ext cx="615597" cy="615597"/>
          </a:xfrm>
          <a:prstGeom prst="rect">
            <a:avLst/>
          </a:prstGeom>
        </p:spPr>
      </p:pic>
      <p:pic>
        <p:nvPicPr>
          <p:cNvPr id="26" name="Grafik 25" descr="Marke 1 Silhouette">
            <a:extLst>
              <a:ext uri="{FF2B5EF4-FFF2-40B4-BE49-F238E27FC236}">
                <a16:creationId xmlns:a16="http://schemas.microsoft.com/office/drawing/2014/main" id="{6CD02C53-BC4A-EA4C-7C95-920057CCC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6762" y="2139696"/>
            <a:ext cx="615597" cy="6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5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F3C54-C2C5-ED39-2646-B484509B3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61D5D0C-935F-91C5-4A98-D2211E8AF67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2.1 Chancen und Herausforderungen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A86D6B-4FE5-F09B-9E84-23228B6C1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7234" y="5650554"/>
            <a:ext cx="1088028" cy="568320"/>
          </a:xfrm>
        </p:spPr>
        <p:txBody>
          <a:bodyPr/>
          <a:lstStyle/>
          <a:p>
            <a:r>
              <a:rPr lang="de-DE" dirty="0"/>
              <a:t>20</a:t>
            </a:r>
          </a:p>
        </p:txBody>
      </p:sp>
      <p:sp>
        <p:nvSpPr>
          <p:cNvPr id="3" name="Freeform 64">
            <a:extLst>
              <a:ext uri="{FF2B5EF4-FFF2-40B4-BE49-F238E27FC236}">
                <a16:creationId xmlns:a16="http://schemas.microsoft.com/office/drawing/2014/main" id="{13E34B46-4F57-3A1B-DEEA-C06072EB2980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5" name="Freeform 65">
            <a:extLst>
              <a:ext uri="{FF2B5EF4-FFF2-40B4-BE49-F238E27FC236}">
                <a16:creationId xmlns:a16="http://schemas.microsoft.com/office/drawing/2014/main" id="{336A9414-33F7-B097-8525-457765637D45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7" name="Bildplatzhalter 6" descr="Ein Bild, das Muster, Quadrat, Kunst, Symmetrie enthält.&#10;&#10;KI-generierte Inhalte können fehlerhaft sein.">
            <a:extLst>
              <a:ext uri="{FF2B5EF4-FFF2-40B4-BE49-F238E27FC236}">
                <a16:creationId xmlns:a16="http://schemas.microsoft.com/office/drawing/2014/main" id="{8BC6B10F-45F6-99BC-17FC-627CD792A18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49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229423B-0503-7751-4752-2F275E03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5885" y="3087980"/>
            <a:ext cx="585000" cy="4680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23AFFAD-E9AE-4934-AACC-9EAF51813D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PLANEN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92CFACF-CCF9-DE61-3A0F-7E1D2A27B0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GESTALTEN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749EDDB-E244-A10B-4783-5A318F471C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Kreativ sein.</a:t>
            </a:r>
          </a:p>
          <a:p>
            <a:endParaRPr lang="de-DE" dirty="0"/>
          </a:p>
          <a:p>
            <a:r>
              <a:rPr lang="de-DE" dirty="0"/>
              <a:t>Aussagekräftigen Prompt formulieren.</a:t>
            </a:r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6C4495D-661F-4CAF-FC10-4F14C969FD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/>
              <a:t>GALLERY WALK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89DF29-39B0-A0F0-6AF5-F8182F1C3D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/>
              <a:t>Präsentieren.</a:t>
            </a:r>
          </a:p>
          <a:p>
            <a:endParaRPr lang="de-DE" dirty="0"/>
          </a:p>
          <a:p>
            <a:r>
              <a:rPr lang="de-DE" dirty="0"/>
              <a:t>Feedback geben.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70BB979-188A-456D-B585-9E6CF28FF41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Betrachte die Plakatentwürfe!</a:t>
            </a:r>
          </a:p>
          <a:p>
            <a:r>
              <a:rPr lang="de-DE" dirty="0"/>
              <a:t>Erstelle ein eigenes Plakat mit der vorgegebenen Leitfrage!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25C240B-9904-F859-AD97-7B78559F581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Poster – Challenge mit Gallery Walk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CDAB274-B9C4-0D4B-D0D8-7A3CB483075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4131" y="5615186"/>
            <a:ext cx="1177081" cy="568320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de-DE" dirty="0">
                <a:latin typeface="Lexend Deca" pitchFamily="2" charset="77"/>
                <a:cs typeface="Lexend Deca" pitchFamily="2" charset="77"/>
              </a:rPr>
              <a:t>&gt; 90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866C923-2B2B-8570-8752-12680A3478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Idee für eine Abbildung überlegen.</a:t>
            </a:r>
          </a:p>
          <a:p>
            <a:endParaRPr lang="de-DE" dirty="0"/>
          </a:p>
        </p:txBody>
      </p:sp>
      <p:sp>
        <p:nvSpPr>
          <p:cNvPr id="2" name="Freeform 64">
            <a:extLst>
              <a:ext uri="{FF2B5EF4-FFF2-40B4-BE49-F238E27FC236}">
                <a16:creationId xmlns:a16="http://schemas.microsoft.com/office/drawing/2014/main" id="{5B8E907E-DDD4-8045-0FAD-1DA1E0D8E6BE}"/>
              </a:ext>
            </a:extLst>
          </p:cNvPr>
          <p:cNvSpPr/>
          <p:nvPr/>
        </p:nvSpPr>
        <p:spPr>
          <a:xfrm>
            <a:off x="8700249" y="301226"/>
            <a:ext cx="1725396" cy="2080963"/>
          </a:xfrm>
          <a:custGeom>
            <a:avLst/>
            <a:gdLst/>
            <a:ahLst/>
            <a:cxnLst/>
            <a:rect l="l" t="t" r="r" b="b"/>
            <a:pathLst>
              <a:path w="1708813" h="2160746">
                <a:moveTo>
                  <a:pt x="0" y="0"/>
                </a:moveTo>
                <a:lnTo>
                  <a:pt x="1708813" y="0"/>
                </a:lnTo>
                <a:lnTo>
                  <a:pt x="1708813" y="2160746"/>
                </a:lnTo>
                <a:lnTo>
                  <a:pt x="0" y="21607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411" r="-96264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3" name="Freeform 65">
            <a:extLst>
              <a:ext uri="{FF2B5EF4-FFF2-40B4-BE49-F238E27FC236}">
                <a16:creationId xmlns:a16="http://schemas.microsoft.com/office/drawing/2014/main" id="{9A9FF763-5CDF-1295-26D1-58595C941FB8}"/>
              </a:ext>
            </a:extLst>
          </p:cNvPr>
          <p:cNvSpPr/>
          <p:nvPr/>
        </p:nvSpPr>
        <p:spPr>
          <a:xfrm>
            <a:off x="10396607" y="182613"/>
            <a:ext cx="1525526" cy="1943166"/>
          </a:xfrm>
          <a:custGeom>
            <a:avLst/>
            <a:gdLst/>
            <a:ahLst/>
            <a:cxnLst/>
            <a:rect l="l" t="t" r="r" b="b"/>
            <a:pathLst>
              <a:path w="1510864" h="2017666">
                <a:moveTo>
                  <a:pt x="0" y="0"/>
                </a:moveTo>
                <a:lnTo>
                  <a:pt x="1510864" y="0"/>
                </a:lnTo>
                <a:lnTo>
                  <a:pt x="1510864" y="2017666"/>
                </a:lnTo>
                <a:lnTo>
                  <a:pt x="0" y="20176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9929" r="-9303" b="-4386"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5FD0CA-EC32-6F26-FF9D-081DC10FB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09956" y="3087980"/>
            <a:ext cx="468000" cy="468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7CEB1D8-D8FD-62B0-5188-06DB8614F1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4994" y="3087980"/>
            <a:ext cx="468000" cy="468000"/>
          </a:xfrm>
          <a:prstGeom prst="rect">
            <a:avLst/>
          </a:prstGeom>
        </p:spPr>
      </p:pic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E56B50EF-A18F-4526-2B8D-F55EDE92FE9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534207" y="6263804"/>
            <a:ext cx="4473672" cy="589643"/>
          </a:xfrm>
        </p:spPr>
        <p:txBody>
          <a:bodyPr/>
          <a:lstStyle/>
          <a:p>
            <a:r>
              <a:rPr lang="de-DE" b="1" dirty="0"/>
              <a:t>Kapitel 2.1 | </a:t>
            </a:r>
            <a:r>
              <a:rPr lang="de-DE" dirty="0"/>
              <a:t>Chancen und Herausforderungen</a:t>
            </a:r>
          </a:p>
        </p:txBody>
      </p:sp>
    </p:spTree>
    <p:extLst>
      <p:ext uri="{BB962C8B-B14F-4D97-AF65-F5344CB8AC3E}">
        <p14:creationId xmlns:p14="http://schemas.microsoft.com/office/powerpoint/2010/main" val="3165239105"/>
      </p:ext>
    </p:extLst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beba445-7f18-4db4-8ec5-db87652741ae}" enabled="1" method="Standard" siteId="{2a0281cf-f457-480d-af42-8beb7b1077b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Breitbild</PresentationFormat>
  <Paragraphs>52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Aptos</vt:lpstr>
      <vt:lpstr>Arial</vt:lpstr>
      <vt:lpstr>Atkinson Hyperlegible</vt:lpstr>
      <vt:lpstr>Atkinson Hyperlegible Bold</vt:lpstr>
      <vt:lpstr>Lexend Deca</vt:lpstr>
      <vt:lpstr>KI-Kompass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Ober</dc:creator>
  <cp:lastModifiedBy>Haberl, Christian</cp:lastModifiedBy>
  <cp:revision>78</cp:revision>
  <cp:lastPrinted>2025-06-24T09:31:45Z</cp:lastPrinted>
  <dcterms:created xsi:type="dcterms:W3CDTF">2025-06-17T13:43:22Z</dcterms:created>
  <dcterms:modified xsi:type="dcterms:W3CDTF">2025-09-19T09:35:38Z</dcterms:modified>
</cp:coreProperties>
</file>