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jpe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5184" y="292039"/>
            <a:ext cx="6812592" cy="4863063"/>
            <a:chOff x="0" y="0"/>
            <a:chExt cx="9083456" cy="6484083"/>
          </a:xfrm>
        </p:grpSpPr>
        <p:grpSp>
          <p:nvGrpSpPr>
            <p:cNvPr id="6" name="Group 6"/>
            <p:cNvGrpSpPr/>
            <p:nvPr/>
          </p:nvGrpSpPr>
          <p:grpSpPr>
            <a:xfrm>
              <a:off x="0" y="0"/>
              <a:ext cx="9083456" cy="6484083"/>
              <a:chOff x="0" y="0"/>
              <a:chExt cx="2441479" cy="174281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41479" cy="1742812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42812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0084"/>
                    </a:lnTo>
                    <a:cubicBezTo>
                      <a:pt x="2441479" y="1732636"/>
                      <a:pt x="2431304" y="1742812"/>
                      <a:pt x="2418751" y="1742812"/>
                    </a:cubicBezTo>
                    <a:lnTo>
                      <a:pt x="22728" y="1742812"/>
                    </a:lnTo>
                    <a:cubicBezTo>
                      <a:pt x="10176" y="1742812"/>
                      <a:pt x="0" y="1732636"/>
                      <a:pt x="0" y="1720084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41479" cy="177138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5" name="Freeform 15"/>
            <p:cNvSpPr/>
            <p:nvPr/>
          </p:nvSpPr>
          <p:spPr>
            <a:xfrm>
              <a:off x="150723" y="1536393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9" y="0"/>
                  </a:lnTo>
                  <a:lnTo>
                    <a:pt x="463569" y="463568"/>
                  </a:lnTo>
                  <a:lnTo>
                    <a:pt x="0" y="463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150723" y="5203915"/>
              <a:ext cx="4757034" cy="920631"/>
              <a:chOff x="0" y="0"/>
              <a:chExt cx="1259968" cy="243842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1259968" cy="243842"/>
              </a:xfrm>
              <a:custGeom>
                <a:avLst/>
                <a:gdLst/>
                <a:ahLst/>
                <a:cxnLst/>
                <a:rect l="l" t="t" r="r" b="b"/>
                <a:pathLst>
                  <a:path w="1259968" h="243842">
                    <a:moveTo>
                      <a:pt x="43399" y="0"/>
                    </a:moveTo>
                    <a:lnTo>
                      <a:pt x="1216569" y="0"/>
                    </a:lnTo>
                    <a:cubicBezTo>
                      <a:pt x="1228079" y="0"/>
                      <a:pt x="1239118" y="4572"/>
                      <a:pt x="1247257" y="12711"/>
                    </a:cubicBezTo>
                    <a:cubicBezTo>
                      <a:pt x="1255395" y="20850"/>
                      <a:pt x="1259968" y="31889"/>
                      <a:pt x="1259968" y="43399"/>
                    </a:cubicBezTo>
                    <a:lnTo>
                      <a:pt x="1259968" y="200443"/>
                    </a:lnTo>
                    <a:cubicBezTo>
                      <a:pt x="1259968" y="211953"/>
                      <a:pt x="1255395" y="222992"/>
                      <a:pt x="1247257" y="231131"/>
                    </a:cubicBezTo>
                    <a:cubicBezTo>
                      <a:pt x="1239118" y="239270"/>
                      <a:pt x="1228079" y="243842"/>
                      <a:pt x="1216569" y="243842"/>
                    </a:cubicBezTo>
                    <a:lnTo>
                      <a:pt x="43399" y="243842"/>
                    </a:lnTo>
                    <a:cubicBezTo>
                      <a:pt x="31889" y="243842"/>
                      <a:pt x="20850" y="239270"/>
                      <a:pt x="12711" y="231131"/>
                    </a:cubicBezTo>
                    <a:cubicBezTo>
                      <a:pt x="4572" y="222992"/>
                      <a:pt x="0" y="211953"/>
                      <a:pt x="0" y="200443"/>
                    </a:cubicBezTo>
                    <a:lnTo>
                      <a:pt x="0" y="43399"/>
                    </a:lnTo>
                    <a:cubicBezTo>
                      <a:pt x="0" y="31889"/>
                      <a:pt x="4572" y="20850"/>
                      <a:pt x="12711" y="12711"/>
                    </a:cubicBezTo>
                    <a:cubicBezTo>
                      <a:pt x="20850" y="4572"/>
                      <a:pt x="31889" y="0"/>
                      <a:pt x="4339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0" y="-47625"/>
                <a:ext cx="1259968" cy="29146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Du darfst Menschen auch nur filmen, </a:t>
                </a:r>
              </a:p>
              <a:p>
                <a:pPr algn="ctr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wenn sie es erlaubt haben.</a:t>
                </a:r>
              </a:p>
            </p:txBody>
          </p:sp>
        </p:grpSp>
        <p:sp>
          <p:nvSpPr>
            <p:cNvPr id="19" name="Freeform 19"/>
            <p:cNvSpPr/>
            <p:nvPr/>
          </p:nvSpPr>
          <p:spPr>
            <a:xfrm rot="580903">
              <a:off x="4455079" y="5288417"/>
              <a:ext cx="905357" cy="751626"/>
            </a:xfrm>
            <a:custGeom>
              <a:avLst/>
              <a:gdLst/>
              <a:ahLst/>
              <a:cxnLst/>
              <a:rect l="l" t="t" r="r" b="b"/>
              <a:pathLst>
                <a:path w="905357" h="751626">
                  <a:moveTo>
                    <a:pt x="0" y="0"/>
                  </a:moveTo>
                  <a:lnTo>
                    <a:pt x="905357" y="0"/>
                  </a:lnTo>
                  <a:lnTo>
                    <a:pt x="905357" y="751627"/>
                  </a:lnTo>
                  <a:lnTo>
                    <a:pt x="0" y="7516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4956" b="-4956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41494" y="2547299"/>
              <a:ext cx="3392932" cy="2260541"/>
            </a:xfrm>
            <a:custGeom>
              <a:avLst/>
              <a:gdLst/>
              <a:ahLst/>
              <a:cxnLst/>
              <a:rect l="l" t="t" r="r" b="b"/>
              <a:pathLst>
                <a:path w="3392932" h="2260541">
                  <a:moveTo>
                    <a:pt x="0" y="0"/>
                  </a:moveTo>
                  <a:lnTo>
                    <a:pt x="3392933" y="0"/>
                  </a:lnTo>
                  <a:lnTo>
                    <a:pt x="3392933" y="2260541"/>
                  </a:lnTo>
                  <a:lnTo>
                    <a:pt x="0" y="22605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8266596" y="4389631"/>
              <a:ext cx="619258" cy="601842"/>
            </a:xfrm>
            <a:custGeom>
              <a:avLst/>
              <a:gdLst/>
              <a:ahLst/>
              <a:cxnLst/>
              <a:rect l="l" t="t" r="r" b="b"/>
              <a:pathLst>
                <a:path w="619258" h="601842">
                  <a:moveTo>
                    <a:pt x="0" y="0"/>
                  </a:moveTo>
                  <a:lnTo>
                    <a:pt x="619258" y="0"/>
                  </a:lnTo>
                  <a:lnTo>
                    <a:pt x="619258" y="601842"/>
                  </a:lnTo>
                  <a:lnTo>
                    <a:pt x="0" y="60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22"/>
            <p:cNvSpPr/>
            <p:nvPr/>
          </p:nvSpPr>
          <p:spPr>
            <a:xfrm rot="-10800000">
              <a:off x="7932930" y="5350295"/>
              <a:ext cx="952925" cy="774251"/>
            </a:xfrm>
            <a:custGeom>
              <a:avLst/>
              <a:gdLst/>
              <a:ahLst/>
              <a:cxnLst/>
              <a:rect l="l" t="t" r="r" b="b"/>
              <a:pathLst>
                <a:path w="952925" h="774251">
                  <a:moveTo>
                    <a:pt x="0" y="0"/>
                  </a:moveTo>
                  <a:lnTo>
                    <a:pt x="952924" y="0"/>
                  </a:lnTo>
                  <a:lnTo>
                    <a:pt x="952924" y="774251"/>
                  </a:lnTo>
                  <a:lnTo>
                    <a:pt x="0" y="7742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3568128" y="2529401"/>
              <a:ext cx="5008097" cy="30203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 Öffne die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Kamera-App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Tippe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Video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an.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3. Tippe auf        zum Starten. 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4. Tippe auf        zum Stoppen.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5. Spiele das Video in der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 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ab.</a:t>
              </a:r>
            </a:p>
            <a:p>
              <a:pPr algn="l">
                <a:lnSpc>
                  <a:spcPts val="1764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764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" name="Freeform 24"/>
            <p:cNvSpPr/>
            <p:nvPr/>
          </p:nvSpPr>
          <p:spPr>
            <a:xfrm>
              <a:off x="6672311" y="2547299"/>
              <a:ext cx="613566" cy="607814"/>
            </a:xfrm>
            <a:custGeom>
              <a:avLst/>
              <a:gdLst/>
              <a:ahLst/>
              <a:cxnLst/>
              <a:rect l="l" t="t" r="r" b="b"/>
              <a:pathLst>
                <a:path w="613566" h="607814">
                  <a:moveTo>
                    <a:pt x="0" y="0"/>
                  </a:moveTo>
                  <a:lnTo>
                    <a:pt x="613566" y="0"/>
                  </a:lnTo>
                  <a:lnTo>
                    <a:pt x="613566" y="607814"/>
                  </a:lnTo>
                  <a:lnTo>
                    <a:pt x="0" y="607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25" name="Group 25"/>
            <p:cNvGrpSpPr/>
            <p:nvPr/>
          </p:nvGrpSpPr>
          <p:grpSpPr>
            <a:xfrm>
              <a:off x="5050883" y="3624983"/>
              <a:ext cx="276591" cy="276591"/>
              <a:chOff x="0" y="0"/>
              <a:chExt cx="812800" cy="812800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50000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76200" y="66675"/>
                <a:ext cx="660400" cy="6699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59"/>
                  </a:lnSpc>
                </a:pPr>
                <a:endParaRPr/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5080956" y="4154372"/>
              <a:ext cx="246518" cy="235259"/>
              <a:chOff x="0" y="0"/>
              <a:chExt cx="66260" cy="6323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66260" cy="63234"/>
              </a:xfrm>
              <a:custGeom>
                <a:avLst/>
                <a:gdLst/>
                <a:ahLst/>
                <a:cxnLst/>
                <a:rect l="l" t="t" r="r" b="b"/>
                <a:pathLst>
                  <a:path w="66260" h="63234">
                    <a:moveTo>
                      <a:pt x="0" y="0"/>
                    </a:moveTo>
                    <a:lnTo>
                      <a:pt x="66260" y="0"/>
                    </a:lnTo>
                    <a:lnTo>
                      <a:pt x="66260" y="63234"/>
                    </a:lnTo>
                    <a:lnTo>
                      <a:pt x="0" y="63234"/>
                    </a:lnTo>
                    <a:close/>
                  </a:path>
                </a:pathLst>
              </a:custGeom>
              <a:solidFill>
                <a:srgbClr val="F50000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9050"/>
                <a:ext cx="66260" cy="8228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399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08147" y="380032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Video aufnehmen (1) 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42289" y="1641261"/>
              <a:ext cx="4446889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machst du ein Video?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454088" y="5446610"/>
            <a:ext cx="6812592" cy="4863063"/>
            <a:chOff x="0" y="0"/>
            <a:chExt cx="9083456" cy="6484083"/>
          </a:xfrm>
        </p:grpSpPr>
        <p:grpSp>
          <p:nvGrpSpPr>
            <p:cNvPr id="34" name="Group 34"/>
            <p:cNvGrpSpPr/>
            <p:nvPr/>
          </p:nvGrpSpPr>
          <p:grpSpPr>
            <a:xfrm>
              <a:off x="0" y="0"/>
              <a:ext cx="9083456" cy="6484083"/>
              <a:chOff x="0" y="0"/>
              <a:chExt cx="2441479" cy="1742812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2441479" cy="1742812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42812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0084"/>
                    </a:lnTo>
                    <a:cubicBezTo>
                      <a:pt x="2441479" y="1732636"/>
                      <a:pt x="2431304" y="1742812"/>
                      <a:pt x="2418751" y="1742812"/>
                    </a:cubicBezTo>
                    <a:lnTo>
                      <a:pt x="22728" y="1742812"/>
                    </a:lnTo>
                    <a:cubicBezTo>
                      <a:pt x="10176" y="1742812"/>
                      <a:pt x="0" y="1732636"/>
                      <a:pt x="0" y="1720084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28575"/>
                <a:ext cx="2441479" cy="177138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7" name="Group 37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43" name="Freeform 43"/>
            <p:cNvSpPr/>
            <p:nvPr/>
          </p:nvSpPr>
          <p:spPr>
            <a:xfrm>
              <a:off x="150723" y="1536393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9" y="0"/>
                  </a:lnTo>
                  <a:lnTo>
                    <a:pt x="463569" y="463568"/>
                  </a:lnTo>
                  <a:lnTo>
                    <a:pt x="0" y="463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4" name="Group 44"/>
            <p:cNvGrpSpPr/>
            <p:nvPr/>
          </p:nvGrpSpPr>
          <p:grpSpPr>
            <a:xfrm>
              <a:off x="150723" y="5203915"/>
              <a:ext cx="4757034" cy="920631"/>
              <a:chOff x="0" y="0"/>
              <a:chExt cx="1259968" cy="243842"/>
            </a:xfrm>
          </p:grpSpPr>
          <p:sp>
            <p:nvSpPr>
              <p:cNvPr id="45" name="Freeform 45"/>
              <p:cNvSpPr/>
              <p:nvPr/>
            </p:nvSpPr>
            <p:spPr>
              <a:xfrm>
                <a:off x="0" y="0"/>
                <a:ext cx="1259968" cy="243842"/>
              </a:xfrm>
              <a:custGeom>
                <a:avLst/>
                <a:gdLst/>
                <a:ahLst/>
                <a:cxnLst/>
                <a:rect l="l" t="t" r="r" b="b"/>
                <a:pathLst>
                  <a:path w="1259968" h="243842">
                    <a:moveTo>
                      <a:pt x="43399" y="0"/>
                    </a:moveTo>
                    <a:lnTo>
                      <a:pt x="1216569" y="0"/>
                    </a:lnTo>
                    <a:cubicBezTo>
                      <a:pt x="1228079" y="0"/>
                      <a:pt x="1239118" y="4572"/>
                      <a:pt x="1247257" y="12711"/>
                    </a:cubicBezTo>
                    <a:cubicBezTo>
                      <a:pt x="1255395" y="20850"/>
                      <a:pt x="1259968" y="31889"/>
                      <a:pt x="1259968" y="43399"/>
                    </a:cubicBezTo>
                    <a:lnTo>
                      <a:pt x="1259968" y="200443"/>
                    </a:lnTo>
                    <a:cubicBezTo>
                      <a:pt x="1259968" y="211953"/>
                      <a:pt x="1255395" y="222992"/>
                      <a:pt x="1247257" y="231131"/>
                    </a:cubicBezTo>
                    <a:cubicBezTo>
                      <a:pt x="1239118" y="239270"/>
                      <a:pt x="1228079" y="243842"/>
                      <a:pt x="1216569" y="243842"/>
                    </a:cubicBezTo>
                    <a:lnTo>
                      <a:pt x="43399" y="243842"/>
                    </a:lnTo>
                    <a:cubicBezTo>
                      <a:pt x="31889" y="243842"/>
                      <a:pt x="20850" y="239270"/>
                      <a:pt x="12711" y="231131"/>
                    </a:cubicBezTo>
                    <a:cubicBezTo>
                      <a:pt x="4572" y="222992"/>
                      <a:pt x="0" y="211953"/>
                      <a:pt x="0" y="200443"/>
                    </a:cubicBezTo>
                    <a:lnTo>
                      <a:pt x="0" y="43399"/>
                    </a:lnTo>
                    <a:cubicBezTo>
                      <a:pt x="0" y="31889"/>
                      <a:pt x="4572" y="20850"/>
                      <a:pt x="12711" y="12711"/>
                    </a:cubicBezTo>
                    <a:cubicBezTo>
                      <a:pt x="20850" y="4572"/>
                      <a:pt x="31889" y="0"/>
                      <a:pt x="4339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0" y="-47625"/>
                <a:ext cx="1259968" cy="29146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Du darfst Menschen auch nur filmen, </a:t>
                </a:r>
              </a:p>
              <a:p>
                <a:pPr algn="ctr">
                  <a:lnSpc>
                    <a:spcPts val="1959"/>
                  </a:lnSpc>
                </a:pPr>
                <a:r>
                  <a:rPr lang="en-US" sz="1399">
                    <a:solidFill>
                      <a:srgbClr val="000000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wenn sie es erlaubt haben.</a:t>
                </a:r>
              </a:p>
            </p:txBody>
          </p:sp>
        </p:grpSp>
        <p:sp>
          <p:nvSpPr>
            <p:cNvPr id="47" name="Freeform 47"/>
            <p:cNvSpPr/>
            <p:nvPr/>
          </p:nvSpPr>
          <p:spPr>
            <a:xfrm rot="580903">
              <a:off x="4455079" y="5288417"/>
              <a:ext cx="905357" cy="751626"/>
            </a:xfrm>
            <a:custGeom>
              <a:avLst/>
              <a:gdLst/>
              <a:ahLst/>
              <a:cxnLst/>
              <a:rect l="l" t="t" r="r" b="b"/>
              <a:pathLst>
                <a:path w="905357" h="751626">
                  <a:moveTo>
                    <a:pt x="0" y="0"/>
                  </a:moveTo>
                  <a:lnTo>
                    <a:pt x="905357" y="0"/>
                  </a:lnTo>
                  <a:lnTo>
                    <a:pt x="905357" y="751627"/>
                  </a:lnTo>
                  <a:lnTo>
                    <a:pt x="0" y="7516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4956" b="-4956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141494" y="2547299"/>
              <a:ext cx="3392932" cy="2260541"/>
            </a:xfrm>
            <a:custGeom>
              <a:avLst/>
              <a:gdLst/>
              <a:ahLst/>
              <a:cxnLst/>
              <a:rect l="l" t="t" r="r" b="b"/>
              <a:pathLst>
                <a:path w="3392932" h="2260541">
                  <a:moveTo>
                    <a:pt x="0" y="0"/>
                  </a:moveTo>
                  <a:lnTo>
                    <a:pt x="3392933" y="0"/>
                  </a:lnTo>
                  <a:lnTo>
                    <a:pt x="3392933" y="2260541"/>
                  </a:lnTo>
                  <a:lnTo>
                    <a:pt x="0" y="22605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8266596" y="4389631"/>
              <a:ext cx="619258" cy="601842"/>
            </a:xfrm>
            <a:custGeom>
              <a:avLst/>
              <a:gdLst/>
              <a:ahLst/>
              <a:cxnLst/>
              <a:rect l="l" t="t" r="r" b="b"/>
              <a:pathLst>
                <a:path w="619258" h="601842">
                  <a:moveTo>
                    <a:pt x="0" y="0"/>
                  </a:moveTo>
                  <a:lnTo>
                    <a:pt x="619258" y="0"/>
                  </a:lnTo>
                  <a:lnTo>
                    <a:pt x="619258" y="601842"/>
                  </a:lnTo>
                  <a:lnTo>
                    <a:pt x="0" y="60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Freeform 50"/>
            <p:cNvSpPr/>
            <p:nvPr/>
          </p:nvSpPr>
          <p:spPr>
            <a:xfrm rot="-10800000">
              <a:off x="7932930" y="5350295"/>
              <a:ext cx="952925" cy="774251"/>
            </a:xfrm>
            <a:custGeom>
              <a:avLst/>
              <a:gdLst/>
              <a:ahLst/>
              <a:cxnLst/>
              <a:rect l="l" t="t" r="r" b="b"/>
              <a:pathLst>
                <a:path w="952925" h="774251">
                  <a:moveTo>
                    <a:pt x="0" y="0"/>
                  </a:moveTo>
                  <a:lnTo>
                    <a:pt x="952924" y="0"/>
                  </a:lnTo>
                  <a:lnTo>
                    <a:pt x="952924" y="774251"/>
                  </a:lnTo>
                  <a:lnTo>
                    <a:pt x="0" y="77425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3568128" y="2529401"/>
              <a:ext cx="5008097" cy="30203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1. Öffne die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Kamera-App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Tippe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Video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an.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3. Tippe auf        zum Starten. 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4. Tippe auf        zum Stoppen.</a:t>
              </a:r>
            </a:p>
            <a:p>
              <a:pPr algn="l">
                <a:lnSpc>
                  <a:spcPts val="2898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5. Spiele das Video in der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 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ab.</a:t>
              </a:r>
            </a:p>
            <a:p>
              <a:pPr algn="l">
                <a:lnSpc>
                  <a:spcPts val="1764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764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2" name="Freeform 52"/>
            <p:cNvSpPr/>
            <p:nvPr/>
          </p:nvSpPr>
          <p:spPr>
            <a:xfrm>
              <a:off x="6672311" y="2547299"/>
              <a:ext cx="613566" cy="607814"/>
            </a:xfrm>
            <a:custGeom>
              <a:avLst/>
              <a:gdLst/>
              <a:ahLst/>
              <a:cxnLst/>
              <a:rect l="l" t="t" r="r" b="b"/>
              <a:pathLst>
                <a:path w="613566" h="607814">
                  <a:moveTo>
                    <a:pt x="0" y="0"/>
                  </a:moveTo>
                  <a:lnTo>
                    <a:pt x="613566" y="0"/>
                  </a:lnTo>
                  <a:lnTo>
                    <a:pt x="613566" y="607814"/>
                  </a:lnTo>
                  <a:lnTo>
                    <a:pt x="0" y="607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53" name="Group 53"/>
            <p:cNvGrpSpPr/>
            <p:nvPr/>
          </p:nvGrpSpPr>
          <p:grpSpPr>
            <a:xfrm>
              <a:off x="5050883" y="3624983"/>
              <a:ext cx="276591" cy="276591"/>
              <a:chOff x="0" y="0"/>
              <a:chExt cx="812800" cy="812800"/>
            </a:xfrm>
          </p:grpSpPr>
          <p:sp>
            <p:nvSpPr>
              <p:cNvPr id="54" name="Freeform 5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50000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76200" y="66675"/>
                <a:ext cx="660400" cy="6699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59"/>
                  </a:lnSpc>
                </a:pPr>
                <a:endParaRPr/>
              </a:p>
            </p:txBody>
          </p:sp>
        </p:grpSp>
        <p:grpSp>
          <p:nvGrpSpPr>
            <p:cNvPr id="56" name="Group 56"/>
            <p:cNvGrpSpPr/>
            <p:nvPr/>
          </p:nvGrpSpPr>
          <p:grpSpPr>
            <a:xfrm>
              <a:off x="5080956" y="4154372"/>
              <a:ext cx="246518" cy="235259"/>
              <a:chOff x="0" y="0"/>
              <a:chExt cx="66260" cy="63234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66260" cy="63234"/>
              </a:xfrm>
              <a:custGeom>
                <a:avLst/>
                <a:gdLst/>
                <a:ahLst/>
                <a:cxnLst/>
                <a:rect l="l" t="t" r="r" b="b"/>
                <a:pathLst>
                  <a:path w="66260" h="63234">
                    <a:moveTo>
                      <a:pt x="0" y="0"/>
                    </a:moveTo>
                    <a:lnTo>
                      <a:pt x="66260" y="0"/>
                    </a:lnTo>
                    <a:lnTo>
                      <a:pt x="66260" y="63234"/>
                    </a:lnTo>
                    <a:lnTo>
                      <a:pt x="0" y="63234"/>
                    </a:lnTo>
                    <a:close/>
                  </a:path>
                </a:pathLst>
              </a:custGeom>
              <a:solidFill>
                <a:srgbClr val="F50000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0" y="-19050"/>
                <a:ext cx="66260" cy="8228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399"/>
                  </a:lnSpc>
                </a:pPr>
                <a:endParaRPr/>
              </a:p>
            </p:txBody>
          </p:sp>
        </p:grpSp>
        <p:sp>
          <p:nvSpPr>
            <p:cNvPr id="59" name="TextBox 59"/>
            <p:cNvSpPr txBox="1"/>
            <p:nvPr/>
          </p:nvSpPr>
          <p:spPr>
            <a:xfrm>
              <a:off x="408147" y="380032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Video aufnehmen (1) 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742289" y="1641261"/>
              <a:ext cx="4446889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machst du ein Video?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11274" y="314179"/>
            <a:ext cx="6855407" cy="4822328"/>
            <a:chOff x="0" y="0"/>
            <a:chExt cx="9140543" cy="6429771"/>
          </a:xfrm>
        </p:grpSpPr>
        <p:grpSp>
          <p:nvGrpSpPr>
            <p:cNvPr id="6" name="Group 6"/>
            <p:cNvGrpSpPr/>
            <p:nvPr/>
          </p:nvGrpSpPr>
          <p:grpSpPr>
            <a:xfrm>
              <a:off x="244132" y="3567243"/>
              <a:ext cx="8655059" cy="825179"/>
              <a:chOff x="0" y="0"/>
              <a:chExt cx="2331328" cy="22227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331328" cy="222270"/>
              </a:xfrm>
              <a:custGeom>
                <a:avLst/>
                <a:gdLst/>
                <a:ahLst/>
                <a:cxnLst/>
                <a:rect l="l" t="t" r="r" b="b"/>
                <a:pathLst>
                  <a:path w="2331328" h="222270">
                    <a:moveTo>
                      <a:pt x="23853" y="0"/>
                    </a:moveTo>
                    <a:lnTo>
                      <a:pt x="2307475" y="0"/>
                    </a:lnTo>
                    <a:cubicBezTo>
                      <a:pt x="2320649" y="0"/>
                      <a:pt x="2331328" y="10679"/>
                      <a:pt x="2331328" y="23853"/>
                    </a:cubicBezTo>
                    <a:lnTo>
                      <a:pt x="2331328" y="198417"/>
                    </a:lnTo>
                    <a:cubicBezTo>
                      <a:pt x="2331328" y="204743"/>
                      <a:pt x="2328815" y="210811"/>
                      <a:pt x="2324342" y="215284"/>
                    </a:cubicBezTo>
                    <a:cubicBezTo>
                      <a:pt x="2319868" y="219757"/>
                      <a:pt x="2313801" y="222270"/>
                      <a:pt x="2307475" y="222270"/>
                    </a:cubicBezTo>
                    <a:lnTo>
                      <a:pt x="23853" y="222270"/>
                    </a:lnTo>
                    <a:cubicBezTo>
                      <a:pt x="17527" y="222270"/>
                      <a:pt x="11460" y="219757"/>
                      <a:pt x="6986" y="215284"/>
                    </a:cubicBezTo>
                    <a:cubicBezTo>
                      <a:pt x="2513" y="210811"/>
                      <a:pt x="0" y="204743"/>
                      <a:pt x="0" y="198417"/>
                    </a:cubicBezTo>
                    <a:lnTo>
                      <a:pt x="0" y="23853"/>
                    </a:lnTo>
                    <a:cubicBezTo>
                      <a:pt x="0" y="17527"/>
                      <a:pt x="2513" y="11460"/>
                      <a:pt x="6986" y="6986"/>
                    </a:cubicBezTo>
                    <a:cubicBezTo>
                      <a:pt x="11460" y="2513"/>
                      <a:pt x="17527" y="0"/>
                      <a:pt x="238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331328" cy="250845"/>
              </a:xfrm>
              <a:prstGeom prst="rect">
                <a:avLst/>
              </a:prstGeom>
            </p:spPr>
            <p:txBody>
              <a:bodyPr lIns="50691" tIns="50691" rIns="50691" bIns="50691" rtlCol="0" anchor="t"/>
              <a:lstStyle/>
              <a:p>
                <a:pPr algn="l">
                  <a:lnSpc>
                    <a:spcPts val="1679"/>
                  </a:lnSpc>
                </a:pPr>
                <a:endParaRPr/>
              </a:p>
              <a:p>
                <a:pPr algn="l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57086" y="0"/>
              <a:ext cx="9083456" cy="6429771"/>
              <a:chOff x="0" y="0"/>
              <a:chExt cx="2441479" cy="1728213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41479" cy="1728214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28214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05485"/>
                    </a:lnTo>
                    <a:cubicBezTo>
                      <a:pt x="2441479" y="1718038"/>
                      <a:pt x="2431304" y="1728214"/>
                      <a:pt x="2418751" y="1728214"/>
                    </a:cubicBezTo>
                    <a:lnTo>
                      <a:pt x="22728" y="1728214"/>
                    </a:lnTo>
                    <a:cubicBezTo>
                      <a:pt x="10176" y="1728214"/>
                      <a:pt x="0" y="1718038"/>
                      <a:pt x="0" y="1705485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41479" cy="17567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80060" y="0"/>
              <a:ext cx="9037509" cy="1636108"/>
              <a:chOff x="0" y="0"/>
              <a:chExt cx="2437972" cy="441359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0883" y="1431844"/>
              <a:ext cx="9034852" cy="761007"/>
              <a:chOff x="0" y="0"/>
              <a:chExt cx="2437255" cy="20529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809376" y="1829783"/>
              <a:ext cx="7669978" cy="4292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Suche dir einen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Gegenstand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Filme ihn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10–15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Sekunden.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Sprich dazu einen Satz: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„Das ist …“</a:t>
              </a:r>
            </a:p>
            <a:p>
              <a:pPr algn="l">
                <a:lnSpc>
                  <a:spcPts val="1960"/>
                </a:lnSpc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Sieh dir das Video in der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an.</a:t>
              </a:r>
            </a:p>
            <a:p>
              <a:pPr algn="l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Hörst du deine Stimme gut?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Kannst du den Gegenstand gut sehen?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621714" y="428798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Video aufnehmen (2)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6073435" y="3678911"/>
              <a:ext cx="619258" cy="601842"/>
            </a:xfrm>
            <a:custGeom>
              <a:avLst/>
              <a:gdLst/>
              <a:ahLst/>
              <a:cxnLst/>
              <a:rect l="l" t="t" r="r" b="b"/>
              <a:pathLst>
                <a:path w="619258" h="601842">
                  <a:moveTo>
                    <a:pt x="0" y="0"/>
                  </a:moveTo>
                  <a:lnTo>
                    <a:pt x="619259" y="0"/>
                  </a:lnTo>
                  <a:lnTo>
                    <a:pt x="619259" y="601842"/>
                  </a:lnTo>
                  <a:lnTo>
                    <a:pt x="0" y="60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4526119" y="2345769"/>
              <a:ext cx="613566" cy="607814"/>
            </a:xfrm>
            <a:custGeom>
              <a:avLst/>
              <a:gdLst/>
              <a:ahLst/>
              <a:cxnLst/>
              <a:rect l="l" t="t" r="r" b="b"/>
              <a:pathLst>
                <a:path w="613566" h="607814">
                  <a:moveTo>
                    <a:pt x="0" y="0"/>
                  </a:moveTo>
                  <a:lnTo>
                    <a:pt x="613566" y="0"/>
                  </a:lnTo>
                  <a:lnTo>
                    <a:pt x="613566" y="607814"/>
                  </a:lnTo>
                  <a:lnTo>
                    <a:pt x="0" y="607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386198" y="1801973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3" y="0"/>
                  </a:lnTo>
                  <a:lnTo>
                    <a:pt x="361233" y="435222"/>
                  </a:lnTo>
                  <a:lnTo>
                    <a:pt x="0" y="4352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6073435" y="4498259"/>
              <a:ext cx="1785133" cy="1785133"/>
            </a:xfrm>
            <a:custGeom>
              <a:avLst/>
              <a:gdLst/>
              <a:ahLst/>
              <a:cxnLst/>
              <a:rect l="l" t="t" r="r" b="b"/>
              <a:pathLst>
                <a:path w="1785133" h="1785133">
                  <a:moveTo>
                    <a:pt x="0" y="0"/>
                  </a:moveTo>
                  <a:lnTo>
                    <a:pt x="1785133" y="0"/>
                  </a:lnTo>
                  <a:lnTo>
                    <a:pt x="1785133" y="1785133"/>
                  </a:lnTo>
                  <a:lnTo>
                    <a:pt x="0" y="17851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24"/>
            <p:cNvSpPr/>
            <p:nvPr/>
          </p:nvSpPr>
          <p:spPr>
            <a:xfrm rot="1410601">
              <a:off x="164323" y="5207962"/>
              <a:ext cx="716360" cy="972930"/>
            </a:xfrm>
            <a:custGeom>
              <a:avLst/>
              <a:gdLst/>
              <a:ahLst/>
              <a:cxnLst/>
              <a:rect l="l" t="t" r="r" b="b"/>
              <a:pathLst>
                <a:path w="716360" h="972930">
                  <a:moveTo>
                    <a:pt x="0" y="0"/>
                  </a:moveTo>
                  <a:lnTo>
                    <a:pt x="716360" y="0"/>
                  </a:lnTo>
                  <a:lnTo>
                    <a:pt x="716360" y="972930"/>
                  </a:lnTo>
                  <a:lnTo>
                    <a:pt x="0" y="9729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163232" t="-18723" r="-17250" b="-1886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131449" y="1599860"/>
              <a:ext cx="2093678" cy="1596185"/>
            </a:xfrm>
            <a:custGeom>
              <a:avLst/>
              <a:gdLst/>
              <a:ahLst/>
              <a:cxnLst/>
              <a:rect l="l" t="t" r="r" b="b"/>
              <a:pathLst>
                <a:path w="2093678" h="1596185">
                  <a:moveTo>
                    <a:pt x="0" y="0"/>
                  </a:moveTo>
                  <a:lnTo>
                    <a:pt x="2093678" y="0"/>
                  </a:lnTo>
                  <a:lnTo>
                    <a:pt x="2093678" y="1596185"/>
                  </a:lnTo>
                  <a:lnTo>
                    <a:pt x="0" y="15961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11806" r="-3781" b="-1012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6315624" y="2088232"/>
              <a:ext cx="1602272" cy="3528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96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“Das ist ... “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401853" y="5468751"/>
            <a:ext cx="6855407" cy="4794067"/>
            <a:chOff x="0" y="0"/>
            <a:chExt cx="9140543" cy="6392089"/>
          </a:xfrm>
        </p:grpSpPr>
        <p:grpSp>
          <p:nvGrpSpPr>
            <p:cNvPr id="28" name="Group 28"/>
            <p:cNvGrpSpPr/>
            <p:nvPr/>
          </p:nvGrpSpPr>
          <p:grpSpPr>
            <a:xfrm>
              <a:off x="244132" y="3567243"/>
              <a:ext cx="8655059" cy="825179"/>
              <a:chOff x="0" y="0"/>
              <a:chExt cx="2331328" cy="222270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2331328" cy="222270"/>
              </a:xfrm>
              <a:custGeom>
                <a:avLst/>
                <a:gdLst/>
                <a:ahLst/>
                <a:cxnLst/>
                <a:rect l="l" t="t" r="r" b="b"/>
                <a:pathLst>
                  <a:path w="2331328" h="222270">
                    <a:moveTo>
                      <a:pt x="23853" y="0"/>
                    </a:moveTo>
                    <a:lnTo>
                      <a:pt x="2307475" y="0"/>
                    </a:lnTo>
                    <a:cubicBezTo>
                      <a:pt x="2320649" y="0"/>
                      <a:pt x="2331328" y="10679"/>
                      <a:pt x="2331328" y="23853"/>
                    </a:cubicBezTo>
                    <a:lnTo>
                      <a:pt x="2331328" y="198417"/>
                    </a:lnTo>
                    <a:cubicBezTo>
                      <a:pt x="2331328" y="204743"/>
                      <a:pt x="2328815" y="210811"/>
                      <a:pt x="2324342" y="215284"/>
                    </a:cubicBezTo>
                    <a:cubicBezTo>
                      <a:pt x="2319868" y="219757"/>
                      <a:pt x="2313801" y="222270"/>
                      <a:pt x="2307475" y="222270"/>
                    </a:cubicBezTo>
                    <a:lnTo>
                      <a:pt x="23853" y="222270"/>
                    </a:lnTo>
                    <a:cubicBezTo>
                      <a:pt x="17527" y="222270"/>
                      <a:pt x="11460" y="219757"/>
                      <a:pt x="6986" y="215284"/>
                    </a:cubicBezTo>
                    <a:cubicBezTo>
                      <a:pt x="2513" y="210811"/>
                      <a:pt x="0" y="204743"/>
                      <a:pt x="0" y="198417"/>
                    </a:cubicBezTo>
                    <a:lnTo>
                      <a:pt x="0" y="23853"/>
                    </a:lnTo>
                    <a:cubicBezTo>
                      <a:pt x="0" y="17527"/>
                      <a:pt x="2513" y="11460"/>
                      <a:pt x="6986" y="6986"/>
                    </a:cubicBezTo>
                    <a:cubicBezTo>
                      <a:pt x="11460" y="2513"/>
                      <a:pt x="17527" y="0"/>
                      <a:pt x="238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28575"/>
                <a:ext cx="2331328" cy="250845"/>
              </a:xfrm>
              <a:prstGeom prst="rect">
                <a:avLst/>
              </a:prstGeom>
            </p:spPr>
            <p:txBody>
              <a:bodyPr lIns="50691" tIns="50691" rIns="50691" bIns="50691" rtlCol="0" anchor="t"/>
              <a:lstStyle/>
              <a:p>
                <a:pPr algn="l">
                  <a:lnSpc>
                    <a:spcPts val="1679"/>
                  </a:lnSpc>
                </a:pPr>
                <a:endParaRPr/>
              </a:p>
              <a:p>
                <a:pPr algn="l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57086" y="0"/>
              <a:ext cx="9083456" cy="6392089"/>
              <a:chOff x="0" y="0"/>
              <a:chExt cx="2441479" cy="1718085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0" y="0"/>
                <a:ext cx="2441479" cy="1718085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18085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695357"/>
                    </a:lnTo>
                    <a:cubicBezTo>
                      <a:pt x="2441479" y="1707910"/>
                      <a:pt x="2431304" y="1718085"/>
                      <a:pt x="2418751" y="1718085"/>
                    </a:cubicBezTo>
                    <a:lnTo>
                      <a:pt x="22728" y="1718085"/>
                    </a:lnTo>
                    <a:cubicBezTo>
                      <a:pt x="10176" y="1718085"/>
                      <a:pt x="0" y="1707910"/>
                      <a:pt x="0" y="1695357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0" y="-28575"/>
                <a:ext cx="2441479" cy="174666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4" name="Group 34"/>
            <p:cNvGrpSpPr/>
            <p:nvPr/>
          </p:nvGrpSpPr>
          <p:grpSpPr>
            <a:xfrm>
              <a:off x="80060" y="0"/>
              <a:ext cx="9037509" cy="1636108"/>
              <a:chOff x="0" y="0"/>
              <a:chExt cx="2437972" cy="441359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37" name="Group 37"/>
            <p:cNvGrpSpPr/>
            <p:nvPr/>
          </p:nvGrpSpPr>
          <p:grpSpPr>
            <a:xfrm>
              <a:off x="80883" y="1431844"/>
              <a:ext cx="9034852" cy="761007"/>
              <a:chOff x="0" y="0"/>
              <a:chExt cx="2437255" cy="205290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40" name="TextBox 40"/>
            <p:cNvSpPr txBox="1"/>
            <p:nvPr/>
          </p:nvSpPr>
          <p:spPr>
            <a:xfrm>
              <a:off x="809376" y="1829783"/>
              <a:ext cx="7669978" cy="4292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Suche dir einen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Gegenstand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Filme ihn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10–15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Sekunden.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Sprich dazu einen Satz: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„Das ist …“</a:t>
              </a:r>
            </a:p>
            <a:p>
              <a:pPr algn="l">
                <a:lnSpc>
                  <a:spcPts val="1960"/>
                </a:lnSpc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Sieh dir das Video in der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an.</a:t>
              </a:r>
            </a:p>
            <a:p>
              <a:pPr algn="l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Hörst du deine Stimme gut?</a:t>
              </a:r>
            </a:p>
            <a:p>
              <a:pPr algn="l">
                <a:lnSpc>
                  <a:spcPts val="1960"/>
                </a:lnSpc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Kannst du den Gegenstand gut sehen?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621714" y="428798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Video aufnehmen (2)</a:t>
              </a:r>
            </a:p>
          </p:txBody>
        </p:sp>
        <p:sp>
          <p:nvSpPr>
            <p:cNvPr id="42" name="Freeform 42"/>
            <p:cNvSpPr/>
            <p:nvPr/>
          </p:nvSpPr>
          <p:spPr>
            <a:xfrm>
              <a:off x="6073435" y="3678911"/>
              <a:ext cx="619258" cy="601842"/>
            </a:xfrm>
            <a:custGeom>
              <a:avLst/>
              <a:gdLst/>
              <a:ahLst/>
              <a:cxnLst/>
              <a:rect l="l" t="t" r="r" b="b"/>
              <a:pathLst>
                <a:path w="619258" h="601842">
                  <a:moveTo>
                    <a:pt x="0" y="0"/>
                  </a:moveTo>
                  <a:lnTo>
                    <a:pt x="619259" y="0"/>
                  </a:lnTo>
                  <a:lnTo>
                    <a:pt x="619259" y="601842"/>
                  </a:lnTo>
                  <a:lnTo>
                    <a:pt x="0" y="60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4526119" y="2345769"/>
              <a:ext cx="613566" cy="607814"/>
            </a:xfrm>
            <a:custGeom>
              <a:avLst/>
              <a:gdLst/>
              <a:ahLst/>
              <a:cxnLst/>
              <a:rect l="l" t="t" r="r" b="b"/>
              <a:pathLst>
                <a:path w="613566" h="607814">
                  <a:moveTo>
                    <a:pt x="0" y="0"/>
                  </a:moveTo>
                  <a:lnTo>
                    <a:pt x="613566" y="0"/>
                  </a:lnTo>
                  <a:lnTo>
                    <a:pt x="613566" y="607814"/>
                  </a:lnTo>
                  <a:lnTo>
                    <a:pt x="0" y="607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86198" y="1801973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3" y="0"/>
                  </a:lnTo>
                  <a:lnTo>
                    <a:pt x="361233" y="435222"/>
                  </a:lnTo>
                  <a:lnTo>
                    <a:pt x="0" y="43522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6073435" y="4498259"/>
              <a:ext cx="1785133" cy="1785133"/>
            </a:xfrm>
            <a:custGeom>
              <a:avLst/>
              <a:gdLst/>
              <a:ahLst/>
              <a:cxnLst/>
              <a:rect l="l" t="t" r="r" b="b"/>
              <a:pathLst>
                <a:path w="1785133" h="1785133">
                  <a:moveTo>
                    <a:pt x="0" y="0"/>
                  </a:moveTo>
                  <a:lnTo>
                    <a:pt x="1785133" y="0"/>
                  </a:lnTo>
                  <a:lnTo>
                    <a:pt x="1785133" y="1785133"/>
                  </a:lnTo>
                  <a:lnTo>
                    <a:pt x="0" y="17851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46"/>
            <p:cNvSpPr/>
            <p:nvPr/>
          </p:nvSpPr>
          <p:spPr>
            <a:xfrm rot="1410601">
              <a:off x="164323" y="5207962"/>
              <a:ext cx="716360" cy="972930"/>
            </a:xfrm>
            <a:custGeom>
              <a:avLst/>
              <a:gdLst/>
              <a:ahLst/>
              <a:cxnLst/>
              <a:rect l="l" t="t" r="r" b="b"/>
              <a:pathLst>
                <a:path w="716360" h="972930">
                  <a:moveTo>
                    <a:pt x="0" y="0"/>
                  </a:moveTo>
                  <a:lnTo>
                    <a:pt x="716360" y="0"/>
                  </a:lnTo>
                  <a:lnTo>
                    <a:pt x="716360" y="972930"/>
                  </a:lnTo>
                  <a:lnTo>
                    <a:pt x="0" y="9729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163232" t="-18723" r="-17250" b="-1886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6131449" y="1599860"/>
              <a:ext cx="2093678" cy="1596185"/>
            </a:xfrm>
            <a:custGeom>
              <a:avLst/>
              <a:gdLst/>
              <a:ahLst/>
              <a:cxnLst/>
              <a:rect l="l" t="t" r="r" b="b"/>
              <a:pathLst>
                <a:path w="2093678" h="1596185">
                  <a:moveTo>
                    <a:pt x="0" y="0"/>
                  </a:moveTo>
                  <a:lnTo>
                    <a:pt x="2093678" y="0"/>
                  </a:lnTo>
                  <a:lnTo>
                    <a:pt x="2093678" y="1596185"/>
                  </a:lnTo>
                  <a:lnTo>
                    <a:pt x="0" y="15961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-11806" r="-3781" b="-1012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6315624" y="2088232"/>
              <a:ext cx="1602272" cy="3528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96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“Das ist ... “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Macintosh PowerPoint</Application>
  <PresentationFormat>Benutzerdefiniert</PresentationFormat>
  <Paragraphs>66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Poppins Bold</vt:lpstr>
      <vt:lpstr>Lexend Deca</vt:lpstr>
      <vt:lpstr>Calibri</vt:lpstr>
      <vt:lpstr>Poppins</vt:lpstr>
      <vt:lpstr>Arial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- bildbasiert</dc:title>
  <cp:lastModifiedBy>Marion Weigelt</cp:lastModifiedBy>
  <cp:revision>1</cp:revision>
  <dcterms:created xsi:type="dcterms:W3CDTF">2006-08-16T00:00:00Z</dcterms:created>
  <dcterms:modified xsi:type="dcterms:W3CDTF">2026-03-15T21:26:09Z</dcterms:modified>
  <dc:identifier>DAHAK6gs920</dc:identifier>
</cp:coreProperties>
</file>