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Lexend Deca" pitchFamily="2" charset="77"/>
      <p:regular r:id="rId6"/>
      <p:bold r:id="rId7"/>
    </p:embeddedFon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Poppins Bold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552" y="331419"/>
            <a:ext cx="6812592" cy="4883754"/>
            <a:chOff x="0" y="0"/>
            <a:chExt cx="2441479" cy="1750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7407" y="331419"/>
            <a:ext cx="6778132" cy="1227081"/>
            <a:chOff x="0" y="0"/>
            <a:chExt cx="2437972" cy="441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399" y="1405302"/>
            <a:ext cx="6776139" cy="570756"/>
            <a:chOff x="0" y="0"/>
            <a:chExt cx="2437255" cy="205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0519" y="2014158"/>
            <a:ext cx="6099042" cy="2167536"/>
            <a:chOff x="0" y="0"/>
            <a:chExt cx="2153890" cy="765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53890" cy="765470"/>
            </a:xfrm>
            <a:custGeom>
              <a:avLst/>
              <a:gdLst/>
              <a:ahLst/>
              <a:cxnLst/>
              <a:rect l="l" t="t" r="r" b="b"/>
              <a:pathLst>
                <a:path w="2153890" h="765470">
                  <a:moveTo>
                    <a:pt x="25387" y="0"/>
                  </a:moveTo>
                  <a:lnTo>
                    <a:pt x="2128503" y="0"/>
                  </a:lnTo>
                  <a:cubicBezTo>
                    <a:pt x="2135236" y="0"/>
                    <a:pt x="2141693" y="2675"/>
                    <a:pt x="2146454" y="7436"/>
                  </a:cubicBezTo>
                  <a:cubicBezTo>
                    <a:pt x="2151216" y="12197"/>
                    <a:pt x="2153890" y="18654"/>
                    <a:pt x="2153890" y="25387"/>
                  </a:cubicBezTo>
                  <a:lnTo>
                    <a:pt x="2153890" y="740083"/>
                  </a:lnTo>
                  <a:cubicBezTo>
                    <a:pt x="2153890" y="746816"/>
                    <a:pt x="2151216" y="753273"/>
                    <a:pt x="2146454" y="758034"/>
                  </a:cubicBezTo>
                  <a:cubicBezTo>
                    <a:pt x="2141693" y="762795"/>
                    <a:pt x="2135236" y="765470"/>
                    <a:pt x="2128503" y="765470"/>
                  </a:cubicBezTo>
                  <a:lnTo>
                    <a:pt x="25387" y="765470"/>
                  </a:lnTo>
                  <a:cubicBezTo>
                    <a:pt x="18654" y="765470"/>
                    <a:pt x="12197" y="762795"/>
                    <a:pt x="7436" y="758034"/>
                  </a:cubicBezTo>
                  <a:cubicBezTo>
                    <a:pt x="2675" y="753273"/>
                    <a:pt x="0" y="746816"/>
                    <a:pt x="0" y="740083"/>
                  </a:cubicBezTo>
                  <a:lnTo>
                    <a:pt x="0" y="25387"/>
                  </a:lnTo>
                  <a:cubicBezTo>
                    <a:pt x="0" y="18654"/>
                    <a:pt x="2675" y="12197"/>
                    <a:pt x="7436" y="7436"/>
                  </a:cubicBezTo>
                  <a:cubicBezTo>
                    <a:pt x="12197" y="2675"/>
                    <a:pt x="18654" y="0"/>
                    <a:pt x="253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153890" cy="8130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79022" y="522665"/>
            <a:ext cx="5411925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Video aufnehmen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Wichtige Zeichen beim Filmen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7208" y="4355817"/>
            <a:ext cx="4250731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Vergleicht eure Lösungen. Hake ab.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Erklärt euch die Tasten gegenseitig.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271386" y="3367671"/>
            <a:ext cx="633311" cy="615499"/>
          </a:xfrm>
          <a:custGeom>
            <a:avLst/>
            <a:gdLst/>
            <a:ahLst/>
            <a:cxnLst/>
            <a:rect l="l" t="t" r="r" b="b"/>
            <a:pathLst>
              <a:path w="633311" h="615499">
                <a:moveTo>
                  <a:pt x="0" y="0"/>
                </a:moveTo>
                <a:lnTo>
                  <a:pt x="633311" y="0"/>
                </a:lnTo>
                <a:lnTo>
                  <a:pt x="633311" y="615500"/>
                </a:lnTo>
                <a:lnTo>
                  <a:pt x="0" y="61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125219" y="3391168"/>
            <a:ext cx="597605" cy="592002"/>
          </a:xfrm>
          <a:custGeom>
            <a:avLst/>
            <a:gdLst/>
            <a:ahLst/>
            <a:cxnLst/>
            <a:rect l="l" t="t" r="r" b="b"/>
            <a:pathLst>
              <a:path w="597605" h="592002">
                <a:moveTo>
                  <a:pt x="0" y="0"/>
                </a:moveTo>
                <a:lnTo>
                  <a:pt x="597605" y="0"/>
                </a:lnTo>
                <a:lnTo>
                  <a:pt x="597605" y="592003"/>
                </a:lnTo>
                <a:lnTo>
                  <a:pt x="0" y="592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8" name="Group 18"/>
          <p:cNvGrpSpPr/>
          <p:nvPr/>
        </p:nvGrpSpPr>
        <p:grpSpPr>
          <a:xfrm>
            <a:off x="5830215" y="3410218"/>
            <a:ext cx="512383" cy="51238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1449" tIns="61449" rIns="61449" bIns="61449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22949" y="3472521"/>
            <a:ext cx="479624" cy="450080"/>
            <a:chOff x="0" y="0"/>
            <a:chExt cx="142099" cy="1333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099" cy="133346"/>
            </a:xfrm>
            <a:custGeom>
              <a:avLst/>
              <a:gdLst/>
              <a:ahLst/>
              <a:cxnLst/>
              <a:rect l="l" t="t" r="r" b="b"/>
              <a:pathLst>
                <a:path w="142099" h="133346">
                  <a:moveTo>
                    <a:pt x="0" y="0"/>
                  </a:moveTo>
                  <a:lnTo>
                    <a:pt x="142099" y="0"/>
                  </a:lnTo>
                  <a:lnTo>
                    <a:pt x="142099" y="133346"/>
                  </a:lnTo>
                  <a:lnTo>
                    <a:pt x="0" y="133346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42099" cy="161921"/>
            </a:xfrm>
            <a:prstGeom prst="rect">
              <a:avLst/>
            </a:prstGeom>
          </p:spPr>
          <p:txBody>
            <a:bodyPr lIns="61449" tIns="61449" rIns="61449" bIns="61449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5522" y="2169428"/>
            <a:ext cx="89700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Foto-App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62678" y="2165056"/>
            <a:ext cx="1223176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Kamera-App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43033" y="2165056"/>
            <a:ext cx="490017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61542" y="2165056"/>
            <a:ext cx="649730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</a:t>
            </a:r>
          </a:p>
        </p:txBody>
      </p:sp>
      <p:sp>
        <p:nvSpPr>
          <p:cNvPr id="28" name="Freeform 28"/>
          <p:cNvSpPr/>
          <p:nvPr/>
        </p:nvSpPr>
        <p:spPr>
          <a:xfrm>
            <a:off x="635234" y="1630084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526668" y="4257894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20"/>
                </a:lnTo>
                <a:lnTo>
                  <a:pt x="0" y="4286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TextBox 30"/>
          <p:cNvSpPr txBox="1"/>
          <p:nvPr/>
        </p:nvSpPr>
        <p:spPr>
          <a:xfrm>
            <a:off x="955288" y="1639622"/>
            <a:ext cx="5752484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Was gehört zusammen? Verbinde.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213732" y="1597366"/>
            <a:ext cx="619318" cy="378692"/>
            <a:chOff x="0" y="0"/>
            <a:chExt cx="825757" cy="504923"/>
          </a:xfrm>
        </p:grpSpPr>
        <p:sp>
          <p:nvSpPr>
            <p:cNvPr id="32" name="AutoShape 32"/>
            <p:cNvSpPr/>
            <p:nvPr/>
          </p:nvSpPr>
          <p:spPr>
            <a:xfrm>
              <a:off x="8704" y="125509"/>
              <a:ext cx="369553" cy="347796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20833" y="0"/>
              <a:ext cx="504923" cy="504923"/>
            </a:xfrm>
            <a:custGeom>
              <a:avLst/>
              <a:gdLst/>
              <a:ahLst/>
              <a:cxnLst/>
              <a:rect l="l" t="t" r="r" b="b"/>
              <a:pathLst>
                <a:path w="504923" h="504923">
                  <a:moveTo>
                    <a:pt x="0" y="0"/>
                  </a:moveTo>
                  <a:lnTo>
                    <a:pt x="504924" y="0"/>
                  </a:lnTo>
                  <a:lnTo>
                    <a:pt x="504924" y="504923"/>
                  </a:lnTo>
                  <a:lnTo>
                    <a:pt x="0" y="504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223867" y="4219794"/>
            <a:ext cx="609183" cy="507326"/>
            <a:chOff x="0" y="0"/>
            <a:chExt cx="812244" cy="676435"/>
          </a:xfrm>
        </p:grpSpPr>
        <p:sp>
          <p:nvSpPr>
            <p:cNvPr id="35" name="Freeform 35"/>
            <p:cNvSpPr/>
            <p:nvPr/>
          </p:nvSpPr>
          <p:spPr>
            <a:xfrm>
              <a:off x="0" y="268579"/>
              <a:ext cx="466465" cy="407856"/>
            </a:xfrm>
            <a:custGeom>
              <a:avLst/>
              <a:gdLst/>
              <a:ahLst/>
              <a:cxnLst/>
              <a:rect l="l" t="t" r="r" b="b"/>
              <a:pathLst>
                <a:path w="466465" h="407856">
                  <a:moveTo>
                    <a:pt x="0" y="0"/>
                  </a:moveTo>
                  <a:lnTo>
                    <a:pt x="466465" y="0"/>
                  </a:lnTo>
                  <a:lnTo>
                    <a:pt x="466465" y="407856"/>
                  </a:lnTo>
                  <a:lnTo>
                    <a:pt x="0" y="40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513" t="-24951" r="-16791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5764" y="0"/>
              <a:ext cx="526480" cy="448706"/>
            </a:xfrm>
            <a:custGeom>
              <a:avLst/>
              <a:gdLst/>
              <a:ahLst/>
              <a:cxnLst/>
              <a:rect l="l" t="t" r="r" b="b"/>
              <a:pathLst>
                <a:path w="526480" h="448706">
                  <a:moveTo>
                    <a:pt x="0" y="0"/>
                  </a:moveTo>
                  <a:lnTo>
                    <a:pt x="526480" y="0"/>
                  </a:lnTo>
                  <a:lnTo>
                    <a:pt x="526480" y="448706"/>
                  </a:lnTo>
                  <a:lnTo>
                    <a:pt x="0" y="448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666" b="-866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" name="Freeform 37"/>
          <p:cNvSpPr/>
          <p:nvPr/>
        </p:nvSpPr>
        <p:spPr>
          <a:xfrm>
            <a:off x="562373" y="4760541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3" y="0"/>
                </a:lnTo>
                <a:lnTo>
                  <a:pt x="422633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8" name="Group 38"/>
          <p:cNvGrpSpPr/>
          <p:nvPr/>
        </p:nvGrpSpPr>
        <p:grpSpPr>
          <a:xfrm>
            <a:off x="5289800" y="532190"/>
            <a:ext cx="1514200" cy="1008836"/>
            <a:chOff x="0" y="0"/>
            <a:chExt cx="2018933" cy="134511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39206" y="843928"/>
              <a:ext cx="611590" cy="407472"/>
            </a:xfrm>
            <a:custGeom>
              <a:avLst/>
              <a:gdLst/>
              <a:ahLst/>
              <a:cxnLst/>
              <a:rect l="l" t="t" r="r" b="b"/>
              <a:pathLst>
                <a:path w="611590" h="407472">
                  <a:moveTo>
                    <a:pt x="0" y="0"/>
                  </a:moveTo>
                  <a:lnTo>
                    <a:pt x="611591" y="0"/>
                  </a:lnTo>
                  <a:lnTo>
                    <a:pt x="611591" y="407473"/>
                  </a:lnTo>
                  <a:lnTo>
                    <a:pt x="0" y="407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552" y="331419"/>
            <a:ext cx="6812592" cy="4883754"/>
            <a:chOff x="0" y="0"/>
            <a:chExt cx="2441479" cy="1750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3988" y="2989702"/>
            <a:ext cx="6491294" cy="618884"/>
            <a:chOff x="0" y="0"/>
            <a:chExt cx="2331328" cy="2222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1338" y="326082"/>
            <a:ext cx="6777044" cy="1510656"/>
            <a:chOff x="0" y="0"/>
            <a:chExt cx="2437580" cy="5433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580" cy="543356"/>
            </a:xfrm>
            <a:custGeom>
              <a:avLst/>
              <a:gdLst/>
              <a:ahLst/>
              <a:cxnLst/>
              <a:rect l="l" t="t" r="r" b="b"/>
              <a:pathLst>
                <a:path w="2437580" h="543356">
                  <a:moveTo>
                    <a:pt x="22847" y="0"/>
                  </a:moveTo>
                  <a:lnTo>
                    <a:pt x="2414733" y="0"/>
                  </a:lnTo>
                  <a:cubicBezTo>
                    <a:pt x="2427351" y="0"/>
                    <a:pt x="2437580" y="10229"/>
                    <a:pt x="2437580" y="22847"/>
                  </a:cubicBezTo>
                  <a:lnTo>
                    <a:pt x="2437580" y="520508"/>
                  </a:lnTo>
                  <a:cubicBezTo>
                    <a:pt x="2437580" y="533127"/>
                    <a:pt x="2427351" y="543356"/>
                    <a:pt x="2414733" y="543356"/>
                  </a:cubicBezTo>
                  <a:lnTo>
                    <a:pt x="22847" y="543356"/>
                  </a:lnTo>
                  <a:cubicBezTo>
                    <a:pt x="10229" y="543356"/>
                    <a:pt x="0" y="533127"/>
                    <a:pt x="0" y="520508"/>
                  </a:cubicBezTo>
                  <a:lnTo>
                    <a:pt x="0" y="22847"/>
                  </a:lnTo>
                  <a:cubicBezTo>
                    <a:pt x="0" y="10229"/>
                    <a:pt x="10229" y="0"/>
                    <a:pt x="228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580" cy="571931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1338" y="1396260"/>
            <a:ext cx="6774958" cy="570756"/>
            <a:chOff x="0" y="0"/>
            <a:chExt cx="2436830" cy="2052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6830" cy="205290"/>
            </a:xfrm>
            <a:custGeom>
              <a:avLst/>
              <a:gdLst/>
              <a:ahLst/>
              <a:cxnLst/>
              <a:rect l="l" t="t" r="r" b="b"/>
              <a:pathLst>
                <a:path w="2436830" h="205290">
                  <a:moveTo>
                    <a:pt x="0" y="0"/>
                  </a:moveTo>
                  <a:lnTo>
                    <a:pt x="2436830" y="0"/>
                  </a:lnTo>
                  <a:lnTo>
                    <a:pt x="2436830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6830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7921" y="1674701"/>
            <a:ext cx="5890616" cy="323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Suche dir einen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Gegenstand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2.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Filme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den Gegenstand.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Erkläre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wofür du ihn brauchst.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Halte das Tablet dabei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ruhig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Zeige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dein Video.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Versteht man alles? Sieht man den Gegenstand?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0932" y="465429"/>
            <a:ext cx="6535364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Video aufnehmen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Das kann mein Gegenstand.</a:t>
            </a:r>
          </a:p>
        </p:txBody>
      </p:sp>
      <p:sp>
        <p:nvSpPr>
          <p:cNvPr id="16" name="Freeform 16"/>
          <p:cNvSpPr/>
          <p:nvPr/>
        </p:nvSpPr>
        <p:spPr>
          <a:xfrm>
            <a:off x="6036920" y="2711382"/>
            <a:ext cx="782661" cy="782661"/>
          </a:xfrm>
          <a:custGeom>
            <a:avLst/>
            <a:gdLst/>
            <a:ahLst/>
            <a:cxnLst/>
            <a:rect l="l" t="t" r="r" b="b"/>
            <a:pathLst>
              <a:path w="782661" h="782661">
                <a:moveTo>
                  <a:pt x="0" y="0"/>
                </a:moveTo>
                <a:lnTo>
                  <a:pt x="782661" y="0"/>
                </a:lnTo>
                <a:lnTo>
                  <a:pt x="782661" y="782661"/>
                </a:lnTo>
                <a:lnTo>
                  <a:pt x="0" y="78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4331007" y="3138503"/>
            <a:ext cx="850204" cy="711080"/>
          </a:xfrm>
          <a:custGeom>
            <a:avLst/>
            <a:gdLst/>
            <a:ahLst/>
            <a:cxnLst/>
            <a:rect l="l" t="t" r="r" b="b"/>
            <a:pathLst>
              <a:path w="850204" h="711080">
                <a:moveTo>
                  <a:pt x="0" y="0"/>
                </a:moveTo>
                <a:lnTo>
                  <a:pt x="850203" y="0"/>
                </a:lnTo>
                <a:lnTo>
                  <a:pt x="850203" y="711080"/>
                </a:lnTo>
                <a:lnTo>
                  <a:pt x="0" y="71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620537" y="1673531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6" y="0"/>
                </a:lnTo>
                <a:lnTo>
                  <a:pt x="270926" y="326415"/>
                </a:lnTo>
                <a:lnTo>
                  <a:pt x="0" y="326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541690" y="4070552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5671162" y="4070552"/>
            <a:ext cx="1079841" cy="950260"/>
          </a:xfrm>
          <a:custGeom>
            <a:avLst/>
            <a:gdLst/>
            <a:ahLst/>
            <a:cxnLst/>
            <a:rect l="l" t="t" r="r" b="b"/>
            <a:pathLst>
              <a:path w="1079841" h="950260">
                <a:moveTo>
                  <a:pt x="0" y="0"/>
                </a:moveTo>
                <a:lnTo>
                  <a:pt x="1079841" y="0"/>
                </a:lnTo>
                <a:lnTo>
                  <a:pt x="1079841" y="950260"/>
                </a:lnTo>
                <a:lnTo>
                  <a:pt x="0" y="950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5246060" y="1551223"/>
            <a:ext cx="640856" cy="640856"/>
          </a:xfrm>
          <a:custGeom>
            <a:avLst/>
            <a:gdLst/>
            <a:ahLst/>
            <a:cxnLst/>
            <a:rect l="l" t="t" r="r" b="b"/>
            <a:pathLst>
              <a:path w="640856" h="640856">
                <a:moveTo>
                  <a:pt x="0" y="0"/>
                </a:moveTo>
                <a:lnTo>
                  <a:pt x="640856" y="0"/>
                </a:lnTo>
                <a:lnTo>
                  <a:pt x="640856" y="640856"/>
                </a:lnTo>
                <a:lnTo>
                  <a:pt x="0" y="640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5788686" y="1541351"/>
            <a:ext cx="593522" cy="593522"/>
          </a:xfrm>
          <a:custGeom>
            <a:avLst/>
            <a:gdLst/>
            <a:ahLst/>
            <a:cxnLst/>
            <a:rect l="l" t="t" r="r" b="b"/>
            <a:pathLst>
              <a:path w="593522" h="593522">
                <a:moveTo>
                  <a:pt x="0" y="0"/>
                </a:moveTo>
                <a:lnTo>
                  <a:pt x="593522" y="0"/>
                </a:lnTo>
                <a:lnTo>
                  <a:pt x="593522" y="593522"/>
                </a:lnTo>
                <a:lnTo>
                  <a:pt x="0" y="5935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6316882" y="1553681"/>
            <a:ext cx="568862" cy="568862"/>
          </a:xfrm>
          <a:custGeom>
            <a:avLst/>
            <a:gdLst/>
            <a:ahLst/>
            <a:cxnLst/>
            <a:rect l="l" t="t" r="r" b="b"/>
            <a:pathLst>
              <a:path w="568862" h="568862">
                <a:moveTo>
                  <a:pt x="0" y="0"/>
                </a:moveTo>
                <a:lnTo>
                  <a:pt x="568862" y="0"/>
                </a:lnTo>
                <a:lnTo>
                  <a:pt x="568862" y="568862"/>
                </a:lnTo>
                <a:lnTo>
                  <a:pt x="0" y="5688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rot="1410601">
            <a:off x="514794" y="4428549"/>
            <a:ext cx="537270" cy="729697"/>
          </a:xfrm>
          <a:custGeom>
            <a:avLst/>
            <a:gdLst/>
            <a:ahLst/>
            <a:cxnLst/>
            <a:rect l="l" t="t" r="r" b="b"/>
            <a:pathLst>
              <a:path w="537270" h="729697">
                <a:moveTo>
                  <a:pt x="0" y="0"/>
                </a:moveTo>
                <a:lnTo>
                  <a:pt x="537270" y="0"/>
                </a:lnTo>
                <a:lnTo>
                  <a:pt x="537270" y="729698"/>
                </a:lnTo>
                <a:lnTo>
                  <a:pt x="0" y="729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63232" t="-18723" r="-17250" b="-1886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5" name="Group 25"/>
          <p:cNvGrpSpPr/>
          <p:nvPr/>
        </p:nvGrpSpPr>
        <p:grpSpPr>
          <a:xfrm>
            <a:off x="6049700" y="362992"/>
            <a:ext cx="757100" cy="1136360"/>
            <a:chOff x="0" y="0"/>
            <a:chExt cx="1009467" cy="151514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57455" y="814189"/>
              <a:ext cx="325868" cy="489107"/>
            </a:xfrm>
            <a:custGeom>
              <a:avLst/>
              <a:gdLst/>
              <a:ahLst/>
              <a:cxnLst/>
              <a:rect l="l" t="t" r="r" b="b"/>
              <a:pathLst>
                <a:path w="325868" h="489107">
                  <a:moveTo>
                    <a:pt x="0" y="0"/>
                  </a:moveTo>
                  <a:lnTo>
                    <a:pt x="325868" y="0"/>
                  </a:lnTo>
                  <a:lnTo>
                    <a:pt x="325868" y="489107"/>
                  </a:lnTo>
                  <a:lnTo>
                    <a:pt x="0" y="489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756108" y="2301340"/>
            <a:ext cx="1454974" cy="1192703"/>
            <a:chOff x="0" y="0"/>
            <a:chExt cx="1939966" cy="1590270"/>
          </a:xfrm>
        </p:grpSpPr>
        <p:sp>
          <p:nvSpPr>
            <p:cNvPr id="29" name="Freeform 29"/>
            <p:cNvSpPr/>
            <p:nvPr/>
          </p:nvSpPr>
          <p:spPr>
            <a:xfrm>
              <a:off x="41109" y="0"/>
              <a:ext cx="1898856" cy="1590270"/>
            </a:xfrm>
            <a:custGeom>
              <a:avLst/>
              <a:gdLst/>
              <a:ahLst/>
              <a:cxnLst/>
              <a:rect l="l" t="t" r="r" b="b"/>
              <a:pathLst>
                <a:path w="1898856" h="1590270">
                  <a:moveTo>
                    <a:pt x="0" y="0"/>
                  </a:moveTo>
                  <a:lnTo>
                    <a:pt x="1898857" y="0"/>
                  </a:lnTo>
                  <a:lnTo>
                    <a:pt x="1898857" y="1590270"/>
                  </a:lnTo>
                  <a:lnTo>
                    <a:pt x="0" y="1590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553" r="-3421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32068"/>
              <a:ext cx="1602272" cy="628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“Damit kann man ... “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988" y="2993570"/>
            <a:ext cx="6491294" cy="618884"/>
            <a:chOff x="0" y="0"/>
            <a:chExt cx="2331328" cy="222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318138"/>
            <a:ext cx="6812592" cy="4883754"/>
            <a:chOff x="0" y="0"/>
            <a:chExt cx="2441479" cy="17502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1552" y="329950"/>
            <a:ext cx="6784956" cy="1215269"/>
            <a:chOff x="0" y="0"/>
            <a:chExt cx="2440426" cy="4371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0426" cy="437110"/>
            </a:xfrm>
            <a:custGeom>
              <a:avLst/>
              <a:gdLst/>
              <a:ahLst/>
              <a:cxnLst/>
              <a:rect l="l" t="t" r="r" b="b"/>
              <a:pathLst>
                <a:path w="2440426" h="437110">
                  <a:moveTo>
                    <a:pt x="22821" y="0"/>
                  </a:moveTo>
                  <a:lnTo>
                    <a:pt x="2417605" y="0"/>
                  </a:lnTo>
                  <a:cubicBezTo>
                    <a:pt x="2423658" y="0"/>
                    <a:pt x="2429462" y="2404"/>
                    <a:pt x="2433742" y="6684"/>
                  </a:cubicBezTo>
                  <a:cubicBezTo>
                    <a:pt x="2438022" y="10964"/>
                    <a:pt x="2440426" y="16768"/>
                    <a:pt x="2440426" y="22821"/>
                  </a:cubicBezTo>
                  <a:lnTo>
                    <a:pt x="2440426" y="414289"/>
                  </a:lnTo>
                  <a:cubicBezTo>
                    <a:pt x="2440426" y="420342"/>
                    <a:pt x="2438022" y="426146"/>
                    <a:pt x="2433742" y="430426"/>
                  </a:cubicBezTo>
                  <a:cubicBezTo>
                    <a:pt x="2429462" y="434706"/>
                    <a:pt x="2423658" y="437110"/>
                    <a:pt x="2417605" y="437110"/>
                  </a:cubicBezTo>
                  <a:lnTo>
                    <a:pt x="22821" y="437110"/>
                  </a:lnTo>
                  <a:cubicBezTo>
                    <a:pt x="10217" y="437110"/>
                    <a:pt x="0" y="426893"/>
                    <a:pt x="0" y="414289"/>
                  </a:cubicBezTo>
                  <a:lnTo>
                    <a:pt x="0" y="22821"/>
                  </a:lnTo>
                  <a:cubicBezTo>
                    <a:pt x="0" y="10217"/>
                    <a:pt x="10217" y="0"/>
                    <a:pt x="228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0426" cy="46568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552" y="1392021"/>
            <a:ext cx="6780548" cy="570756"/>
            <a:chOff x="0" y="0"/>
            <a:chExt cx="2438841" cy="2052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841" cy="205290"/>
            </a:xfrm>
            <a:custGeom>
              <a:avLst/>
              <a:gdLst/>
              <a:ahLst/>
              <a:cxnLst/>
              <a:rect l="l" t="t" r="r" b="b"/>
              <a:pathLst>
                <a:path w="2438841" h="205290">
                  <a:moveTo>
                    <a:pt x="0" y="0"/>
                  </a:moveTo>
                  <a:lnTo>
                    <a:pt x="2438841" y="0"/>
                  </a:lnTo>
                  <a:lnTo>
                    <a:pt x="2438841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8841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957363" y="2999281"/>
            <a:ext cx="1846637" cy="2188742"/>
          </a:xfrm>
          <a:custGeom>
            <a:avLst/>
            <a:gdLst/>
            <a:ahLst/>
            <a:cxnLst/>
            <a:rect l="l" t="t" r="r" b="b"/>
            <a:pathLst>
              <a:path w="1846637" h="2188742">
                <a:moveTo>
                  <a:pt x="0" y="0"/>
                </a:moveTo>
                <a:lnTo>
                  <a:pt x="1846637" y="0"/>
                </a:lnTo>
                <a:lnTo>
                  <a:pt x="1846637" y="2188742"/>
                </a:lnTo>
                <a:lnTo>
                  <a:pt x="0" y="218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22" b="-2780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937921" y="1678569"/>
            <a:ext cx="5752484" cy="347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Wähle einen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Gegenstand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(Radiergummi, Stift, ...).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2. Gib deinem Gegenstand einen Namen.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Lasse ihn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eine  Geschichte 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erzählen.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Mache davon ein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Sieh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dir dein Video an.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Hörst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deine Stimme gut?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Kannst du den Gegenstand gut sehen?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0932" y="469297"/>
            <a:ext cx="6535364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Video aufnehmen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Mein sprechender Gegenstand</a:t>
            </a:r>
          </a:p>
        </p:txBody>
      </p:sp>
      <p:sp>
        <p:nvSpPr>
          <p:cNvPr id="17" name="Freeform 17"/>
          <p:cNvSpPr/>
          <p:nvPr/>
        </p:nvSpPr>
        <p:spPr>
          <a:xfrm>
            <a:off x="620537" y="1677399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6" y="0"/>
                </a:lnTo>
                <a:lnTo>
                  <a:pt x="270926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 rot="1410601">
            <a:off x="691340" y="4231698"/>
            <a:ext cx="400245" cy="543596"/>
          </a:xfrm>
          <a:custGeom>
            <a:avLst/>
            <a:gdLst/>
            <a:ahLst/>
            <a:cxnLst/>
            <a:rect l="l" t="t" r="r" b="b"/>
            <a:pathLst>
              <a:path w="400245" h="543596">
                <a:moveTo>
                  <a:pt x="0" y="0"/>
                </a:moveTo>
                <a:lnTo>
                  <a:pt x="400245" y="0"/>
                </a:lnTo>
                <a:lnTo>
                  <a:pt x="400245" y="543596"/>
                </a:lnTo>
                <a:lnTo>
                  <a:pt x="0" y="543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3232" t="-18723" r="-17250" b="-1886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9" name="Group 19"/>
          <p:cNvGrpSpPr/>
          <p:nvPr/>
        </p:nvGrpSpPr>
        <p:grpSpPr>
          <a:xfrm>
            <a:off x="6005558" y="338378"/>
            <a:ext cx="798442" cy="1198412"/>
            <a:chOff x="0" y="0"/>
            <a:chExt cx="1064590" cy="1597883"/>
          </a:xfrm>
        </p:grpSpPr>
        <p:sp>
          <p:nvSpPr>
            <p:cNvPr id="20" name="Freeform 20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90164" y="927233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1" y="0"/>
                  </a:lnTo>
                  <a:lnTo>
                    <a:pt x="275991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911513" y="2012872"/>
            <a:ext cx="1540487" cy="1290140"/>
          </a:xfrm>
          <a:custGeom>
            <a:avLst/>
            <a:gdLst/>
            <a:ahLst/>
            <a:cxnLst/>
            <a:rect l="l" t="t" r="r" b="b"/>
            <a:pathLst>
              <a:path w="1540487" h="1290140">
                <a:moveTo>
                  <a:pt x="0" y="0"/>
                </a:moveTo>
                <a:lnTo>
                  <a:pt x="1540487" y="0"/>
                </a:lnTo>
                <a:lnTo>
                  <a:pt x="1540487" y="1290140"/>
                </a:lnTo>
                <a:lnTo>
                  <a:pt x="0" y="1290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553" r="-3421" b="-101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5921723" y="2209466"/>
            <a:ext cx="1201704" cy="73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“Hallo, ich bin Blocki, der Baustein.”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336283"/>
            <a:ext cx="6812592" cy="4883754"/>
            <a:chOff x="0" y="0"/>
            <a:chExt cx="2441479" cy="1750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9559" y="336283"/>
            <a:ext cx="6778132" cy="1227081"/>
            <a:chOff x="0" y="0"/>
            <a:chExt cx="2437972" cy="441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1552" y="1410166"/>
            <a:ext cx="6776139" cy="570756"/>
            <a:chOff x="0" y="0"/>
            <a:chExt cx="2437255" cy="205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1218" y="505307"/>
            <a:ext cx="5411925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Video aufnehmen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Mein liebster Platz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066" y="1611559"/>
            <a:ext cx="4219925" cy="397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Was ist dein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liebster Platz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im Klassenzimmer?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Nimm dort ein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kurzes Video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auf.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Erkläre 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dabei, warum dieser Platz dein  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Lieblingsplatz ist.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Zeige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dein Video.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Erkennt man deinen Platz?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30145" y="4018872"/>
            <a:ext cx="499357" cy="388151"/>
          </a:xfrm>
          <a:custGeom>
            <a:avLst/>
            <a:gdLst/>
            <a:ahLst/>
            <a:cxnLst/>
            <a:rect l="l" t="t" r="r" b="b"/>
            <a:pathLst>
              <a:path w="499357" h="388151">
                <a:moveTo>
                  <a:pt x="0" y="0"/>
                </a:moveTo>
                <a:lnTo>
                  <a:pt x="499357" y="0"/>
                </a:lnTo>
                <a:lnTo>
                  <a:pt x="499357" y="388151"/>
                </a:lnTo>
                <a:lnTo>
                  <a:pt x="0" y="388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544361" y="1654506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5" y="0"/>
                </a:lnTo>
                <a:lnTo>
                  <a:pt x="270925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5055516" y="1563364"/>
            <a:ext cx="1710996" cy="1710996"/>
          </a:xfrm>
          <a:custGeom>
            <a:avLst/>
            <a:gdLst/>
            <a:ahLst/>
            <a:cxnLst/>
            <a:rect l="l" t="t" r="r" b="b"/>
            <a:pathLst>
              <a:path w="1710996" h="1710996">
                <a:moveTo>
                  <a:pt x="0" y="0"/>
                </a:moveTo>
                <a:lnTo>
                  <a:pt x="1710996" y="0"/>
                </a:lnTo>
                <a:lnTo>
                  <a:pt x="1710996" y="1710997"/>
                </a:lnTo>
                <a:lnTo>
                  <a:pt x="0" y="1710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 rot="1410601">
            <a:off x="555877" y="4464292"/>
            <a:ext cx="400245" cy="543596"/>
          </a:xfrm>
          <a:custGeom>
            <a:avLst/>
            <a:gdLst/>
            <a:ahLst/>
            <a:cxnLst/>
            <a:rect l="l" t="t" r="r" b="b"/>
            <a:pathLst>
              <a:path w="400245" h="543596">
                <a:moveTo>
                  <a:pt x="0" y="0"/>
                </a:moveTo>
                <a:lnTo>
                  <a:pt x="400246" y="0"/>
                </a:lnTo>
                <a:lnTo>
                  <a:pt x="400246" y="543596"/>
                </a:lnTo>
                <a:lnTo>
                  <a:pt x="0" y="54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3232" t="-18723" r="-17250" b="-1886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7" name="Group 17"/>
          <p:cNvGrpSpPr/>
          <p:nvPr/>
        </p:nvGrpSpPr>
        <p:grpSpPr>
          <a:xfrm>
            <a:off x="5990042" y="341663"/>
            <a:ext cx="813958" cy="1221701"/>
            <a:chOff x="0" y="0"/>
            <a:chExt cx="1085278" cy="1628935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5"/>
                  </a:lnTo>
                  <a:lnTo>
                    <a:pt x="1085278" y="1628935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19882" y="928954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1" y="0"/>
                  </a:lnTo>
                  <a:lnTo>
                    <a:pt x="624631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79679" y="3274361"/>
            <a:ext cx="1420725" cy="1240058"/>
            <a:chOff x="0" y="0"/>
            <a:chExt cx="1894300" cy="16534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94300" cy="1653411"/>
            </a:xfrm>
            <a:custGeom>
              <a:avLst/>
              <a:gdLst/>
              <a:ahLst/>
              <a:cxnLst/>
              <a:rect l="l" t="t" r="r" b="b"/>
              <a:pathLst>
                <a:path w="1894300" h="1653411">
                  <a:moveTo>
                    <a:pt x="0" y="0"/>
                  </a:moveTo>
                  <a:lnTo>
                    <a:pt x="1894300" y="0"/>
                  </a:lnTo>
                  <a:lnTo>
                    <a:pt x="1894300" y="1653411"/>
                  </a:lnTo>
                  <a:lnTo>
                    <a:pt x="0" y="1653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0760" r="-11573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3040" y="350540"/>
              <a:ext cx="1389202" cy="628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5"/>
                </a:lnSpc>
              </a:pPr>
              <a:r>
                <a:rPr lang="en-US" sz="1192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Sprich laut</a:t>
              </a:r>
            </a:p>
            <a:p>
              <a:pPr algn="ctr">
                <a:lnSpc>
                  <a:spcPts val="1968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deutlich.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Macintosh PowerPoint</Application>
  <PresentationFormat>Benutzerdefiniert</PresentationFormat>
  <Paragraphs>81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Lexend Deca</vt:lpstr>
      <vt:lpstr>Poppins Bold</vt:lpstr>
      <vt:lpstr>Calibri</vt:lpstr>
      <vt:lpstr>Poppins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Differenzierung</dc:title>
  <cp:lastModifiedBy>Marion Weigelt</cp:lastModifiedBy>
  <cp:revision>1</cp:revision>
  <dcterms:created xsi:type="dcterms:W3CDTF">2006-08-16T00:00:00Z</dcterms:created>
  <dcterms:modified xsi:type="dcterms:W3CDTF">2026-03-15T21:26:48Z</dcterms:modified>
  <dc:identifier>DAHARPCpFos</dc:identifier>
</cp:coreProperties>
</file>