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 Medium" pitchFamily="2" charset="77"/>
      <p:regular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2.jpeg"/><Relationship Id="rId1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21.svg"/><Relationship Id="rId10" Type="http://schemas.openxmlformats.org/officeDocument/2006/relationships/image" Target="../media/image4.png"/><Relationship Id="rId19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26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415" y="10135545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443530" y="351256"/>
            <a:ext cx="6782088" cy="9695907"/>
            <a:chOff x="0" y="0"/>
            <a:chExt cx="2430547" cy="34747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474794"/>
            </a:xfrm>
            <a:custGeom>
              <a:avLst/>
              <a:gdLst/>
              <a:ahLst/>
              <a:cxnLst/>
              <a:rect l="l" t="t" r="r" b="b"/>
              <a:pathLst>
                <a:path w="2430547" h="3474794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51964"/>
                  </a:lnTo>
                  <a:cubicBezTo>
                    <a:pt x="2430547" y="3464573"/>
                    <a:pt x="2420326" y="3474794"/>
                    <a:pt x="2407717" y="3474794"/>
                  </a:cubicBezTo>
                  <a:lnTo>
                    <a:pt x="22830" y="3474794"/>
                  </a:lnTo>
                  <a:cubicBezTo>
                    <a:pt x="10222" y="3474794"/>
                    <a:pt x="0" y="3464573"/>
                    <a:pt x="0" y="3451964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49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438" y="351256"/>
            <a:ext cx="6778180" cy="1712779"/>
            <a:chOff x="0" y="0"/>
            <a:chExt cx="2429147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9147" cy="613821"/>
            </a:xfrm>
            <a:custGeom>
              <a:avLst/>
              <a:gdLst/>
              <a:ahLst/>
              <a:cxnLst/>
              <a:rect l="l" t="t" r="r" b="b"/>
              <a:pathLst>
                <a:path w="2429147" h="613821">
                  <a:moveTo>
                    <a:pt x="22844" y="0"/>
                  </a:moveTo>
                  <a:lnTo>
                    <a:pt x="2406303" y="0"/>
                  </a:lnTo>
                  <a:cubicBezTo>
                    <a:pt x="2418919" y="0"/>
                    <a:pt x="2429147" y="10227"/>
                    <a:pt x="2429147" y="22844"/>
                  </a:cubicBezTo>
                  <a:lnTo>
                    <a:pt x="2429147" y="590978"/>
                  </a:lnTo>
                  <a:cubicBezTo>
                    <a:pt x="2429147" y="597036"/>
                    <a:pt x="2426740" y="602847"/>
                    <a:pt x="2422456" y="607131"/>
                  </a:cubicBezTo>
                  <a:cubicBezTo>
                    <a:pt x="2418172" y="611415"/>
                    <a:pt x="2412361" y="613821"/>
                    <a:pt x="2406303" y="613821"/>
                  </a:cubicBezTo>
                  <a:lnTo>
                    <a:pt x="22844" y="613821"/>
                  </a:lnTo>
                  <a:cubicBezTo>
                    <a:pt x="16785" y="613821"/>
                    <a:pt x="10975" y="611415"/>
                    <a:pt x="6691" y="607131"/>
                  </a:cubicBezTo>
                  <a:cubicBezTo>
                    <a:pt x="2407" y="602847"/>
                    <a:pt x="0" y="597036"/>
                    <a:pt x="0" y="590978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29147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6000" y="549214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Audiodateien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0110" y="2749064"/>
            <a:ext cx="44969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eine App, 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d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aufnehmen kannst,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z. B. Sprachmemos, Diktiergerät.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Aufnehmen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Sprich laut und de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wenn du fertig bist.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6447" y="1711476"/>
            <a:ext cx="6760163" cy="657527"/>
            <a:chOff x="0" y="0"/>
            <a:chExt cx="2427903" cy="2361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903" cy="236157"/>
            </a:xfrm>
            <a:custGeom>
              <a:avLst/>
              <a:gdLst/>
              <a:ahLst/>
              <a:cxnLst/>
              <a:rect l="l" t="t" r="r" b="b"/>
              <a:pathLst>
                <a:path w="2427903" h="236157">
                  <a:moveTo>
                    <a:pt x="2427903" y="0"/>
                  </a:moveTo>
                  <a:lnTo>
                    <a:pt x="2427903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903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448435" y="35132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6561710" y="899624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2" y="0"/>
                </a:lnTo>
                <a:lnTo>
                  <a:pt x="804822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544924" y="562900"/>
            <a:ext cx="1250544" cy="7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der ist gut! Lass uns Witze aufnehmen!</a:t>
            </a:r>
          </a:p>
          <a:p>
            <a:pPr algn="ctr">
              <a:lnSpc>
                <a:spcPts val="1564"/>
              </a:lnSpc>
            </a:pPr>
            <a:endParaRPr lang="en-US" sz="101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56411" y="5862158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8" name="Freeform 18"/>
          <p:cNvSpPr/>
          <p:nvPr/>
        </p:nvSpPr>
        <p:spPr>
          <a:xfrm>
            <a:off x="875668" y="5832910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8"/>
                </a:lnTo>
                <a:lnTo>
                  <a:pt x="0" y="334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908639" y="6181800"/>
            <a:ext cx="6401278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Suche einen lustigen Witz und nimm ihn auf.</a:t>
            </a:r>
          </a:p>
          <a:p>
            <a:pPr algn="l">
              <a:lnSpc>
                <a:spcPts val="1557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Alltagsgeräusche für ein Geräusche-Quiz auf.</a:t>
            </a:r>
          </a:p>
          <a:p>
            <a:pPr algn="l">
              <a:lnSpc>
                <a:spcPts val="1557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Gestaltet in Partnerarbeit ein Minihörspiel mit einem Lesetext.</a:t>
            </a:r>
          </a:p>
        </p:txBody>
      </p:sp>
      <p:sp>
        <p:nvSpPr>
          <p:cNvPr id="20" name="Freeform 20"/>
          <p:cNvSpPr/>
          <p:nvPr/>
        </p:nvSpPr>
        <p:spPr>
          <a:xfrm rot="587927">
            <a:off x="4987665" y="1907271"/>
            <a:ext cx="1767164" cy="1741874"/>
          </a:xfrm>
          <a:custGeom>
            <a:avLst/>
            <a:gdLst/>
            <a:ahLst/>
            <a:cxnLst/>
            <a:rect l="l" t="t" r="r" b="b"/>
            <a:pathLst>
              <a:path w="1767164" h="1741874">
                <a:moveTo>
                  <a:pt x="0" y="0"/>
                </a:moveTo>
                <a:lnTo>
                  <a:pt x="1767165" y="0"/>
                </a:lnTo>
                <a:lnTo>
                  <a:pt x="1767165" y="1741874"/>
                </a:lnTo>
                <a:lnTo>
                  <a:pt x="0" y="1741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 rot="587927">
            <a:off x="5346566" y="2317213"/>
            <a:ext cx="1101679" cy="106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kommt aus dem Lateinischen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höre.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 flipH="1">
            <a:off x="3694718" y="117660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1"/>
                </a:lnTo>
                <a:lnTo>
                  <a:pt x="1882823" y="1651941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3955602" y="328115"/>
            <a:ext cx="143849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Warum fliegen Vögel im Winter in den Süden? Weil es zu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 zum Laufen ist!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Hihihi!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927988" y="1016235"/>
            <a:ext cx="182936" cy="182936"/>
          </a:xfrm>
          <a:custGeom>
            <a:avLst/>
            <a:gdLst/>
            <a:ahLst/>
            <a:cxnLst/>
            <a:rect l="l" t="t" r="r" b="b"/>
            <a:pathLst>
              <a:path w="182936" h="182936">
                <a:moveTo>
                  <a:pt x="0" y="0"/>
                </a:moveTo>
                <a:lnTo>
                  <a:pt x="182936" y="0"/>
                </a:lnTo>
                <a:lnTo>
                  <a:pt x="182936" y="182936"/>
                </a:lnTo>
                <a:lnTo>
                  <a:pt x="0" y="182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5" name="Group 25"/>
          <p:cNvGrpSpPr/>
          <p:nvPr/>
        </p:nvGrpSpPr>
        <p:grpSpPr>
          <a:xfrm>
            <a:off x="815677" y="4244679"/>
            <a:ext cx="3982294" cy="1438199"/>
            <a:chOff x="0" y="0"/>
            <a:chExt cx="1406356" cy="50790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06356" cy="507903"/>
            </a:xfrm>
            <a:custGeom>
              <a:avLst/>
              <a:gdLst/>
              <a:ahLst/>
              <a:cxnLst/>
              <a:rect l="l" t="t" r="r" b="b"/>
              <a:pathLst>
                <a:path w="1406356" h="507903">
                  <a:moveTo>
                    <a:pt x="38882" y="0"/>
                  </a:moveTo>
                  <a:lnTo>
                    <a:pt x="1367474" y="0"/>
                  </a:lnTo>
                  <a:cubicBezTo>
                    <a:pt x="1377786" y="0"/>
                    <a:pt x="1387676" y="4096"/>
                    <a:pt x="1394968" y="11388"/>
                  </a:cubicBezTo>
                  <a:cubicBezTo>
                    <a:pt x="1402260" y="18680"/>
                    <a:pt x="1406356" y="28570"/>
                    <a:pt x="1406356" y="38882"/>
                  </a:cubicBezTo>
                  <a:lnTo>
                    <a:pt x="1406356" y="469021"/>
                  </a:lnTo>
                  <a:cubicBezTo>
                    <a:pt x="1406356" y="479333"/>
                    <a:pt x="1402260" y="489223"/>
                    <a:pt x="1394968" y="496515"/>
                  </a:cubicBezTo>
                  <a:cubicBezTo>
                    <a:pt x="1387676" y="503807"/>
                    <a:pt x="1377786" y="507903"/>
                    <a:pt x="1367474" y="507903"/>
                  </a:cubicBezTo>
                  <a:lnTo>
                    <a:pt x="38882" y="507903"/>
                  </a:lnTo>
                  <a:cubicBezTo>
                    <a:pt x="28570" y="507903"/>
                    <a:pt x="18680" y="503807"/>
                    <a:pt x="11388" y="496515"/>
                  </a:cubicBezTo>
                  <a:cubicBezTo>
                    <a:pt x="4096" y="489223"/>
                    <a:pt x="0" y="479333"/>
                    <a:pt x="0" y="469021"/>
                  </a:cubicBezTo>
                  <a:lnTo>
                    <a:pt x="0" y="38882"/>
                  </a:lnTo>
                  <a:cubicBezTo>
                    <a:pt x="0" y="28570"/>
                    <a:pt x="4096" y="18680"/>
                    <a:pt x="11388" y="11388"/>
                  </a:cubicBezTo>
                  <a:cubicBezTo>
                    <a:pt x="18680" y="4096"/>
                    <a:pt x="28570" y="0"/>
                    <a:pt x="3888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406356" cy="536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Nutze ein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Mikrofon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bessere Qualität.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Achte auf eine geräuscharme Umgebung.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Auch bei Audioaufnahmen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musst du die Personen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um Erlaubnis fragen.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580903">
            <a:off x="4090868" y="4303502"/>
            <a:ext cx="1264987" cy="1050190"/>
          </a:xfrm>
          <a:custGeom>
            <a:avLst/>
            <a:gdLst/>
            <a:ahLst/>
            <a:cxnLst/>
            <a:rect l="l" t="t" r="r" b="b"/>
            <a:pathLst>
              <a:path w="1264987" h="1050190">
                <a:moveTo>
                  <a:pt x="0" y="0"/>
                </a:moveTo>
                <a:lnTo>
                  <a:pt x="1264986" y="0"/>
                </a:lnTo>
                <a:lnTo>
                  <a:pt x="1264986" y="1050190"/>
                </a:lnTo>
                <a:lnTo>
                  <a:pt x="0" y="1050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970356" y="4880886"/>
            <a:ext cx="386055" cy="386055"/>
          </a:xfrm>
          <a:custGeom>
            <a:avLst/>
            <a:gdLst/>
            <a:ahLst/>
            <a:cxnLst/>
            <a:rect l="l" t="t" r="r" b="b"/>
            <a:pathLst>
              <a:path w="386055" h="386055">
                <a:moveTo>
                  <a:pt x="0" y="0"/>
                </a:moveTo>
                <a:lnTo>
                  <a:pt x="386055" y="0"/>
                </a:lnTo>
                <a:lnTo>
                  <a:pt x="386055" y="386055"/>
                </a:lnTo>
                <a:lnTo>
                  <a:pt x="0" y="3860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3996472" y="8437447"/>
            <a:ext cx="1600485" cy="1555033"/>
          </a:xfrm>
          <a:custGeom>
            <a:avLst/>
            <a:gdLst/>
            <a:ahLst/>
            <a:cxnLst/>
            <a:rect l="l" t="t" r="r" b="b"/>
            <a:pathLst>
              <a:path w="1600485" h="1555033">
                <a:moveTo>
                  <a:pt x="0" y="0"/>
                </a:moveTo>
                <a:lnTo>
                  <a:pt x="1600485" y="0"/>
                </a:lnTo>
                <a:lnTo>
                  <a:pt x="1600485" y="1555033"/>
                </a:lnTo>
                <a:lnTo>
                  <a:pt x="0" y="1555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3955602" y="8808041"/>
            <a:ext cx="168222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Quiz mit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Vogel-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stimmen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2450396" y="7681145"/>
            <a:ext cx="1682225" cy="1671626"/>
            <a:chOff x="0" y="0"/>
            <a:chExt cx="2242967" cy="2228834"/>
          </a:xfrm>
        </p:grpSpPr>
        <p:sp>
          <p:nvSpPr>
            <p:cNvPr id="33" name="Freeform 33"/>
            <p:cNvSpPr/>
            <p:nvPr/>
          </p:nvSpPr>
          <p:spPr>
            <a:xfrm>
              <a:off x="68858" y="0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1" y="0"/>
                  </a:lnTo>
                  <a:lnTo>
                    <a:pt x="2105251" y="2045464"/>
                  </a:lnTo>
                  <a:lnTo>
                    <a:pt x="0" y="2045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710761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6463781" y="7032333"/>
            <a:ext cx="500340" cy="466292"/>
          </a:xfrm>
          <a:custGeom>
            <a:avLst/>
            <a:gdLst/>
            <a:ahLst/>
            <a:cxnLst/>
            <a:rect l="l" t="t" r="r" b="b"/>
            <a:pathLst>
              <a:path w="500340" h="466292">
                <a:moveTo>
                  <a:pt x="0" y="0"/>
                </a:moveTo>
                <a:lnTo>
                  <a:pt x="500340" y="0"/>
                </a:lnTo>
                <a:lnTo>
                  <a:pt x="500340" y="466292"/>
                </a:lnTo>
                <a:lnTo>
                  <a:pt x="0" y="4662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83" r="-418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857230" y="10235467"/>
            <a:ext cx="4253694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2.4 | Audio-/Videoaufnahme/-wiedergabe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394101" y="10235467"/>
            <a:ext cx="2774005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Lizenz: CC BY-SA 4.0 ISB (München)</a:t>
            </a:r>
          </a:p>
        </p:txBody>
      </p:sp>
      <p:sp>
        <p:nvSpPr>
          <p:cNvPr id="38" name="Freeform 38"/>
          <p:cNvSpPr/>
          <p:nvPr/>
        </p:nvSpPr>
        <p:spPr>
          <a:xfrm rot="400954">
            <a:off x="5523486" y="4074388"/>
            <a:ext cx="1492695" cy="1567295"/>
          </a:xfrm>
          <a:custGeom>
            <a:avLst/>
            <a:gdLst/>
            <a:ahLst/>
            <a:cxnLst/>
            <a:rect l="l" t="t" r="r" b="b"/>
            <a:pathLst>
              <a:path w="1492695" h="1567295">
                <a:moveTo>
                  <a:pt x="0" y="0"/>
                </a:moveTo>
                <a:lnTo>
                  <a:pt x="1492695" y="0"/>
                </a:lnTo>
                <a:lnTo>
                  <a:pt x="1492695" y="1567295"/>
                </a:lnTo>
                <a:lnTo>
                  <a:pt x="0" y="156729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 rot="392528">
            <a:off x="5501580" y="4518340"/>
            <a:ext cx="14115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Audioaufnahmen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 in der verwendeten App gespeichert.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3291509" y="756000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0" y="0"/>
                </a:moveTo>
                <a:lnTo>
                  <a:pt x="831374" y="0"/>
                </a:lnTo>
                <a:lnTo>
                  <a:pt x="831374" y="1184388"/>
                </a:lnTo>
                <a:lnTo>
                  <a:pt x="0" y="11843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361804" y="7696048"/>
            <a:ext cx="1796492" cy="1656724"/>
          </a:xfrm>
          <a:custGeom>
            <a:avLst/>
            <a:gdLst/>
            <a:ahLst/>
            <a:cxnLst/>
            <a:rect l="l" t="t" r="r" b="b"/>
            <a:pathLst>
              <a:path w="1796492" h="1656724">
                <a:moveTo>
                  <a:pt x="0" y="0"/>
                </a:moveTo>
                <a:lnTo>
                  <a:pt x="1796491" y="0"/>
                </a:lnTo>
                <a:lnTo>
                  <a:pt x="1796491" y="1656723"/>
                </a:lnTo>
                <a:lnTo>
                  <a:pt x="0" y="16567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54" r="-25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595258" y="7951122"/>
            <a:ext cx="1261821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Hast du noch weitere Ideen, was du aufnehmen könntest?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Freeform 43"/>
          <p:cNvSpPr/>
          <p:nvPr/>
        </p:nvSpPr>
        <p:spPr>
          <a:xfrm rot="1048496">
            <a:off x="1625640" y="8123209"/>
            <a:ext cx="781339" cy="802402"/>
          </a:xfrm>
          <a:custGeom>
            <a:avLst/>
            <a:gdLst/>
            <a:ahLst/>
            <a:cxnLst/>
            <a:rect l="l" t="t" r="r" b="b"/>
            <a:pathLst>
              <a:path w="781339" h="802402">
                <a:moveTo>
                  <a:pt x="0" y="0"/>
                </a:moveTo>
                <a:lnTo>
                  <a:pt x="781339" y="0"/>
                </a:lnTo>
                <a:lnTo>
                  <a:pt x="781339" y="802401"/>
                </a:lnTo>
                <a:lnTo>
                  <a:pt x="0" y="80240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07756" y="8987239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2" y="0"/>
                </a:lnTo>
                <a:lnTo>
                  <a:pt x="804822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756000" y="2439186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6" name="TextBox 46"/>
          <p:cNvSpPr txBox="1"/>
          <p:nvPr/>
        </p:nvSpPr>
        <p:spPr>
          <a:xfrm>
            <a:off x="1148282" y="2454259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44376" y="1983806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Wie machst du eine Audioaufnahme?</a:t>
            </a:r>
          </a:p>
        </p:txBody>
      </p:sp>
      <p:sp>
        <p:nvSpPr>
          <p:cNvPr id="48" name="Freeform 48"/>
          <p:cNvSpPr/>
          <p:nvPr/>
        </p:nvSpPr>
        <p:spPr>
          <a:xfrm>
            <a:off x="742812" y="1948709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4" y="0"/>
                </a:lnTo>
                <a:lnTo>
                  <a:pt x="363144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6019694" y="7142592"/>
            <a:ext cx="250139" cy="211855"/>
            <a:chOff x="0" y="0"/>
            <a:chExt cx="88337" cy="7481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019694" y="6259771"/>
            <a:ext cx="250139" cy="211855"/>
            <a:chOff x="0" y="0"/>
            <a:chExt cx="88337" cy="7481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6046127" y="5974595"/>
            <a:ext cx="193324" cy="164447"/>
          </a:xfrm>
          <a:custGeom>
            <a:avLst/>
            <a:gdLst/>
            <a:ahLst/>
            <a:cxnLst/>
            <a:rect l="l" t="t" r="r" b="b"/>
            <a:pathLst>
              <a:path w="193324" h="164447">
                <a:moveTo>
                  <a:pt x="0" y="0"/>
                </a:moveTo>
                <a:lnTo>
                  <a:pt x="193324" y="0"/>
                </a:lnTo>
                <a:lnTo>
                  <a:pt x="193324" y="164447"/>
                </a:lnTo>
                <a:lnTo>
                  <a:pt x="0" y="16444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1065" b="-106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6" name="Group 56"/>
          <p:cNvGrpSpPr/>
          <p:nvPr/>
        </p:nvGrpSpPr>
        <p:grpSpPr>
          <a:xfrm>
            <a:off x="6019694" y="6699120"/>
            <a:ext cx="250139" cy="211855"/>
            <a:chOff x="0" y="0"/>
            <a:chExt cx="88337" cy="7481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019694" y="5939129"/>
            <a:ext cx="264278" cy="228599"/>
            <a:chOff x="0" y="0"/>
            <a:chExt cx="88337" cy="7641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3671" tIns="53671" rIns="53671" bIns="53671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5544924" y="7832000"/>
            <a:ext cx="1640002" cy="1593428"/>
            <a:chOff x="0" y="0"/>
            <a:chExt cx="2186670" cy="212457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334366" y="805949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AutoShape 65"/>
            <p:cNvSpPr/>
            <p:nvPr/>
          </p:nvSpPr>
          <p:spPr>
            <a:xfrm flipV="1">
              <a:off x="291317" y="1165300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utoShape 66"/>
            <p:cNvSpPr/>
            <p:nvPr/>
          </p:nvSpPr>
          <p:spPr>
            <a:xfrm>
              <a:off x="392377" y="1518562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974" y="402615"/>
            <a:ext cx="6782088" cy="9674663"/>
            <a:chOff x="0" y="0"/>
            <a:chExt cx="2430547" cy="3467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7181"/>
            </a:xfrm>
            <a:custGeom>
              <a:avLst/>
              <a:gdLst/>
              <a:ahLst/>
              <a:cxnLst/>
              <a:rect l="l" t="t" r="r" b="b"/>
              <a:pathLst>
                <a:path w="2430547" h="3467181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44351"/>
                  </a:lnTo>
                  <a:cubicBezTo>
                    <a:pt x="2430547" y="3456960"/>
                    <a:pt x="2420326" y="3467181"/>
                    <a:pt x="2407717" y="3467181"/>
                  </a:cubicBezTo>
                  <a:lnTo>
                    <a:pt x="22830" y="3467181"/>
                  </a:lnTo>
                  <a:cubicBezTo>
                    <a:pt x="10222" y="3467181"/>
                    <a:pt x="0" y="3456960"/>
                    <a:pt x="0" y="3444351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86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5315" y="721056"/>
            <a:ext cx="6469369" cy="5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3199">
                <a:solidFill>
                  <a:srgbClr val="008204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Videodateien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4658" y="402615"/>
            <a:ext cx="6739802" cy="1712779"/>
            <a:chOff x="0" y="0"/>
            <a:chExt cx="2415393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5393" cy="613821"/>
            </a:xfrm>
            <a:custGeom>
              <a:avLst/>
              <a:gdLst/>
              <a:ahLst/>
              <a:cxnLst/>
              <a:rect l="l" t="t" r="r" b="b"/>
              <a:pathLst>
                <a:path w="2415393" h="613821">
                  <a:moveTo>
                    <a:pt x="22974" y="0"/>
                  </a:moveTo>
                  <a:lnTo>
                    <a:pt x="2392419" y="0"/>
                  </a:lnTo>
                  <a:cubicBezTo>
                    <a:pt x="2398512" y="0"/>
                    <a:pt x="2404356" y="2420"/>
                    <a:pt x="2408664" y="6729"/>
                  </a:cubicBezTo>
                  <a:cubicBezTo>
                    <a:pt x="2412972" y="11037"/>
                    <a:pt x="2415393" y="16881"/>
                    <a:pt x="2415393" y="22974"/>
                  </a:cubicBezTo>
                  <a:lnTo>
                    <a:pt x="2415393" y="590848"/>
                  </a:lnTo>
                  <a:cubicBezTo>
                    <a:pt x="2415393" y="596941"/>
                    <a:pt x="2412972" y="602784"/>
                    <a:pt x="2408664" y="607093"/>
                  </a:cubicBezTo>
                  <a:cubicBezTo>
                    <a:pt x="2404356" y="611401"/>
                    <a:pt x="2398512" y="613821"/>
                    <a:pt x="2392419" y="613821"/>
                  </a:cubicBezTo>
                  <a:lnTo>
                    <a:pt x="22974" y="613821"/>
                  </a:lnTo>
                  <a:cubicBezTo>
                    <a:pt x="10286" y="613821"/>
                    <a:pt x="0" y="603536"/>
                    <a:pt x="0" y="590848"/>
                  </a:cubicBezTo>
                  <a:lnTo>
                    <a:pt x="0" y="22974"/>
                  </a:lnTo>
                  <a:cubicBezTo>
                    <a:pt x="0" y="10286"/>
                    <a:pt x="10286" y="0"/>
                    <a:pt x="2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5393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3665995" y="116069"/>
            <a:ext cx="1830763" cy="1606265"/>
          </a:xfrm>
          <a:custGeom>
            <a:avLst/>
            <a:gdLst/>
            <a:ahLst/>
            <a:cxnLst/>
            <a:rect l="l" t="t" r="r" b="b"/>
            <a:pathLst>
              <a:path w="1830763" h="1606265">
                <a:moveTo>
                  <a:pt x="1830763" y="0"/>
                </a:moveTo>
                <a:lnTo>
                  <a:pt x="0" y="0"/>
                </a:lnTo>
                <a:lnTo>
                  <a:pt x="0" y="1606265"/>
                </a:lnTo>
                <a:lnTo>
                  <a:pt x="1830763" y="1606265"/>
                </a:lnTo>
                <a:lnTo>
                  <a:pt x="18307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756000" y="673100"/>
            <a:ext cx="4179700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0559" y="2751905"/>
            <a:ext cx="515439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die Kamera-App.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Wähle Vid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aus.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roten Aufnahmeknopf       ,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um die Aufnahme zu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starten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Jetzt wird der Knopf zu einem roten Quadrat      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Drücke auf das Quadrat, um die A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ufna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hm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z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4658" y="1769959"/>
            <a:ext cx="6739802" cy="657527"/>
            <a:chOff x="0" y="0"/>
            <a:chExt cx="2420590" cy="2361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0590" cy="236157"/>
            </a:xfrm>
            <a:custGeom>
              <a:avLst/>
              <a:gdLst/>
              <a:ahLst/>
              <a:cxnLst/>
              <a:rect l="l" t="t" r="r" b="b"/>
              <a:pathLst>
                <a:path w="2420590" h="236157">
                  <a:moveTo>
                    <a:pt x="2420590" y="0"/>
                  </a:moveTo>
                  <a:lnTo>
                    <a:pt x="2420590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0590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352046" y="13533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4"/>
                </a:lnTo>
                <a:lnTo>
                  <a:pt x="0" y="13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448535" y="308281"/>
            <a:ext cx="125054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Tolle Idee! Vom nächsten Trick machen wir ein Video.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76152" y="5503312"/>
            <a:ext cx="6491294" cy="618884"/>
            <a:chOff x="0" y="0"/>
            <a:chExt cx="2331328" cy="222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6000" y="6226972"/>
            <a:ext cx="4978818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Mein Gegenstand spricht!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Suche einen Gegenstand, z.B. Stift, Trinkflasche, Kuscheltier.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Gib ihm eine Stimme und lasse ihn sprechen.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davon ein kurzes Video auf.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Kannst du damit einen Zaubertrick gestalten?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55974" y="7624256"/>
            <a:ext cx="1796492" cy="1656724"/>
            <a:chOff x="0" y="0"/>
            <a:chExt cx="2395322" cy="22089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3108" y="298450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915249" y="323520"/>
            <a:ext cx="1438499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 Zaubertrick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heute war cool.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Schade, dass ich ihn nicht gefilmt habe.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258811" y="4703865"/>
            <a:ext cx="3784889" cy="696477"/>
            <a:chOff x="0" y="0"/>
            <a:chExt cx="1336642" cy="2459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36642" cy="245962"/>
            </a:xfrm>
            <a:custGeom>
              <a:avLst/>
              <a:gdLst/>
              <a:ahLst/>
              <a:cxnLst/>
              <a:rect l="l" t="t" r="r" b="b"/>
              <a:pathLst>
                <a:path w="1336642" h="245962">
                  <a:moveTo>
                    <a:pt x="40910" y="0"/>
                  </a:moveTo>
                  <a:lnTo>
                    <a:pt x="1295732" y="0"/>
                  </a:lnTo>
                  <a:cubicBezTo>
                    <a:pt x="1306582" y="0"/>
                    <a:pt x="1316988" y="4310"/>
                    <a:pt x="1324660" y="11982"/>
                  </a:cubicBezTo>
                  <a:cubicBezTo>
                    <a:pt x="1332332" y="19654"/>
                    <a:pt x="1336642" y="30060"/>
                    <a:pt x="1336642" y="40910"/>
                  </a:cubicBezTo>
                  <a:lnTo>
                    <a:pt x="1336642" y="205053"/>
                  </a:lnTo>
                  <a:cubicBezTo>
                    <a:pt x="1336642" y="227647"/>
                    <a:pt x="1318326" y="245962"/>
                    <a:pt x="1295732" y="245962"/>
                  </a:cubicBezTo>
                  <a:lnTo>
                    <a:pt x="40910" y="245962"/>
                  </a:lnTo>
                  <a:cubicBezTo>
                    <a:pt x="18316" y="245962"/>
                    <a:pt x="0" y="227647"/>
                    <a:pt x="0" y="205053"/>
                  </a:cubicBezTo>
                  <a:lnTo>
                    <a:pt x="0" y="40910"/>
                  </a:lnTo>
                  <a:cubicBezTo>
                    <a:pt x="0" y="18316"/>
                    <a:pt x="18316" y="0"/>
                    <a:pt x="4091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336642" cy="274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Achte darauf, wenn du Personen filmst.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 müssen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580903">
            <a:off x="4595260" y="4680019"/>
            <a:ext cx="896374" cy="744168"/>
          </a:xfrm>
          <a:custGeom>
            <a:avLst/>
            <a:gdLst/>
            <a:ahLst/>
            <a:cxnLst/>
            <a:rect l="l" t="t" r="r" b="b"/>
            <a:pathLst>
              <a:path w="896374" h="744168">
                <a:moveTo>
                  <a:pt x="0" y="0"/>
                </a:moveTo>
                <a:lnTo>
                  <a:pt x="896374" y="0"/>
                </a:lnTo>
                <a:lnTo>
                  <a:pt x="896374" y="744169"/>
                </a:lnTo>
                <a:lnTo>
                  <a:pt x="0" y="744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3897924" y="8454044"/>
            <a:ext cx="1617577" cy="1571639"/>
          </a:xfrm>
          <a:custGeom>
            <a:avLst/>
            <a:gdLst/>
            <a:ahLst/>
            <a:cxnLst/>
            <a:rect l="l" t="t" r="r" b="b"/>
            <a:pathLst>
              <a:path w="1617577" h="1571639">
                <a:moveTo>
                  <a:pt x="0" y="0"/>
                </a:moveTo>
                <a:lnTo>
                  <a:pt x="1617577" y="0"/>
                </a:lnTo>
                <a:lnTo>
                  <a:pt x="1617577" y="1571639"/>
                </a:lnTo>
                <a:lnTo>
                  <a:pt x="0" y="1571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3865600" y="8739794"/>
            <a:ext cx="1682225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Erklär-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video, 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Bastel-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anleitung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742523">
            <a:off x="1801447" y="7966910"/>
            <a:ext cx="685896" cy="704386"/>
          </a:xfrm>
          <a:custGeom>
            <a:avLst/>
            <a:gdLst/>
            <a:ahLst/>
            <a:cxnLst/>
            <a:rect l="l" t="t" r="r" b="b"/>
            <a:pathLst>
              <a:path w="685896" h="704386">
                <a:moveTo>
                  <a:pt x="0" y="0"/>
                </a:moveTo>
                <a:lnTo>
                  <a:pt x="685896" y="0"/>
                </a:lnTo>
                <a:lnTo>
                  <a:pt x="685896" y="704386"/>
                </a:lnTo>
                <a:lnTo>
                  <a:pt x="0" y="7043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 rot="480558">
            <a:off x="5562675" y="4719665"/>
            <a:ext cx="1492695" cy="1567295"/>
          </a:xfrm>
          <a:custGeom>
            <a:avLst/>
            <a:gdLst/>
            <a:ahLst/>
            <a:cxnLst/>
            <a:rect l="l" t="t" r="r" b="b"/>
            <a:pathLst>
              <a:path w="1492695" h="1567295">
                <a:moveTo>
                  <a:pt x="0" y="0"/>
                </a:moveTo>
                <a:lnTo>
                  <a:pt x="1492695" y="0"/>
                </a:lnTo>
                <a:lnTo>
                  <a:pt x="1492695" y="1567295"/>
                </a:lnTo>
                <a:lnTo>
                  <a:pt x="0" y="15672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406977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3250308" y="692150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0" y="0"/>
                </a:moveTo>
                <a:lnTo>
                  <a:pt x="831374" y="0"/>
                </a:lnTo>
                <a:lnTo>
                  <a:pt x="831374" y="1184388"/>
                </a:lnTo>
                <a:lnTo>
                  <a:pt x="0" y="1184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6503531" y="702105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3" y="0"/>
                </a:lnTo>
                <a:lnTo>
                  <a:pt x="804823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 rot="540661">
            <a:off x="5183521" y="2137060"/>
            <a:ext cx="1760638" cy="1735441"/>
          </a:xfrm>
          <a:custGeom>
            <a:avLst/>
            <a:gdLst/>
            <a:ahLst/>
            <a:cxnLst/>
            <a:rect l="l" t="t" r="r" b="b"/>
            <a:pathLst>
              <a:path w="1760638" h="1735441">
                <a:moveTo>
                  <a:pt x="0" y="0"/>
                </a:moveTo>
                <a:lnTo>
                  <a:pt x="1760638" y="0"/>
                </a:lnTo>
                <a:lnTo>
                  <a:pt x="1760638" y="1735441"/>
                </a:lnTo>
                <a:lnTo>
                  <a:pt x="0" y="1735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 rot="507305">
            <a:off x="5517802" y="2512798"/>
            <a:ext cx="1101679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kommt aus dem Lateinischen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sehe.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1750398" y="9074726"/>
            <a:ext cx="787994" cy="1081673"/>
          </a:xfrm>
          <a:custGeom>
            <a:avLst/>
            <a:gdLst/>
            <a:ahLst/>
            <a:cxnLst/>
            <a:rect l="l" t="t" r="r" b="b"/>
            <a:pathLst>
              <a:path w="787994" h="1081673">
                <a:moveTo>
                  <a:pt x="0" y="0"/>
                </a:moveTo>
                <a:lnTo>
                  <a:pt x="787994" y="0"/>
                </a:lnTo>
                <a:lnTo>
                  <a:pt x="787994" y="1081673"/>
                </a:lnTo>
                <a:lnTo>
                  <a:pt x="0" y="10816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9" name="Group 39"/>
          <p:cNvGrpSpPr/>
          <p:nvPr/>
        </p:nvGrpSpPr>
        <p:grpSpPr>
          <a:xfrm>
            <a:off x="5734818" y="6841798"/>
            <a:ext cx="250139" cy="216369"/>
            <a:chOff x="0" y="0"/>
            <a:chExt cx="88337" cy="7641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34818" y="7124842"/>
            <a:ext cx="250139" cy="216369"/>
            <a:chOff x="0" y="0"/>
            <a:chExt cx="88337" cy="7641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734818" y="7407887"/>
            <a:ext cx="250139" cy="216369"/>
            <a:chOff x="0" y="0"/>
            <a:chExt cx="88337" cy="7641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5768397" y="630317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5734818" y="6275123"/>
            <a:ext cx="250139" cy="216369"/>
            <a:chOff x="0" y="0"/>
            <a:chExt cx="88337" cy="7641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734818" y="6554757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194919" y="1915236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Wie machst du eine Videoaufnahme?</a:t>
            </a:r>
          </a:p>
        </p:txBody>
      </p:sp>
      <p:sp>
        <p:nvSpPr>
          <p:cNvPr id="56" name="Freeform 56"/>
          <p:cNvSpPr/>
          <p:nvPr/>
        </p:nvSpPr>
        <p:spPr>
          <a:xfrm>
            <a:off x="756000" y="1876538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5" y="0"/>
                </a:lnTo>
                <a:lnTo>
                  <a:pt x="363145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7" name="Freeform 57"/>
          <p:cNvSpPr/>
          <p:nvPr/>
        </p:nvSpPr>
        <p:spPr>
          <a:xfrm>
            <a:off x="794211" y="2388384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8" name="TextBox 58"/>
          <p:cNvSpPr txBox="1"/>
          <p:nvPr/>
        </p:nvSpPr>
        <p:spPr>
          <a:xfrm>
            <a:off x="1186493" y="2403458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201707" y="3364728"/>
            <a:ext cx="207444" cy="207444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18688" y="3918037"/>
            <a:ext cx="184889" cy="176444"/>
            <a:chOff x="0" y="0"/>
            <a:chExt cx="66260" cy="6323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6260" cy="63234"/>
            </a:xfrm>
            <a:custGeom>
              <a:avLst/>
              <a:gdLst/>
              <a:ahLst/>
              <a:cxnLst/>
              <a:rect l="l" t="t" r="r" b="b"/>
              <a:pathLst>
                <a:path w="66260" h="63234">
                  <a:moveTo>
                    <a:pt x="0" y="0"/>
                  </a:moveTo>
                  <a:lnTo>
                    <a:pt x="66260" y="0"/>
                  </a:lnTo>
                  <a:lnTo>
                    <a:pt x="66260" y="63234"/>
                  </a:lnTo>
                  <a:lnTo>
                    <a:pt x="0" y="63234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19050"/>
              <a:ext cx="66260" cy="8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756000" y="5692128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6" name="TextBox 66"/>
          <p:cNvSpPr txBox="1"/>
          <p:nvPr/>
        </p:nvSpPr>
        <p:spPr>
          <a:xfrm>
            <a:off x="1193034" y="5739900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67" name="Freeform 67"/>
          <p:cNvSpPr/>
          <p:nvPr/>
        </p:nvSpPr>
        <p:spPr>
          <a:xfrm>
            <a:off x="2346743" y="8487234"/>
            <a:ext cx="1609024" cy="1563330"/>
          </a:xfrm>
          <a:custGeom>
            <a:avLst/>
            <a:gdLst/>
            <a:ahLst/>
            <a:cxnLst/>
            <a:rect l="l" t="t" r="r" b="b"/>
            <a:pathLst>
              <a:path w="1609024" h="1563330">
                <a:moveTo>
                  <a:pt x="0" y="0"/>
                </a:moveTo>
                <a:lnTo>
                  <a:pt x="1609024" y="0"/>
                </a:lnTo>
                <a:lnTo>
                  <a:pt x="1609024" y="1563330"/>
                </a:lnTo>
                <a:lnTo>
                  <a:pt x="0" y="1563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8" name="TextBox 68"/>
          <p:cNvSpPr txBox="1"/>
          <p:nvPr/>
        </p:nvSpPr>
        <p:spPr>
          <a:xfrm>
            <a:off x="2310143" y="8961868"/>
            <a:ext cx="168222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Buch-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vorstellung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TextBox 69"/>
          <p:cNvSpPr txBox="1"/>
          <p:nvPr/>
        </p:nvSpPr>
        <p:spPr>
          <a:xfrm rot="484524">
            <a:off x="5514074" y="5176369"/>
            <a:ext cx="14115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Videoaufnahmen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 in der verwendeten App gespeichert.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864000" y="10347535"/>
            <a:ext cx="4683825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2.4 | Audio-/Videoaufnahme/-wiedergabe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353749" y="10211761"/>
            <a:ext cx="4045911" cy="2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121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5496758" y="8338631"/>
            <a:ext cx="1640002" cy="1593428"/>
            <a:chOff x="0" y="0"/>
            <a:chExt cx="2186670" cy="212457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utoShape 74"/>
            <p:cNvSpPr/>
            <p:nvPr/>
          </p:nvSpPr>
          <p:spPr>
            <a:xfrm flipV="1">
              <a:off x="334366" y="805949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75"/>
            <p:cNvSpPr/>
            <p:nvPr/>
          </p:nvSpPr>
          <p:spPr>
            <a:xfrm flipV="1">
              <a:off x="291317" y="1165300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utoShape 76"/>
            <p:cNvSpPr/>
            <p:nvPr/>
          </p:nvSpPr>
          <p:spPr>
            <a:xfrm>
              <a:off x="392377" y="1518562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56" y="361031"/>
            <a:ext cx="6782088" cy="9740426"/>
            <a:chOff x="0" y="0"/>
            <a:chExt cx="2430547" cy="349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90749"/>
            </a:xfrm>
            <a:custGeom>
              <a:avLst/>
              <a:gdLst/>
              <a:ahLst/>
              <a:cxnLst/>
              <a:rect l="l" t="t" r="r" b="b"/>
              <a:pathLst>
                <a:path w="2430547" h="3490749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67918"/>
                  </a:lnTo>
                  <a:cubicBezTo>
                    <a:pt x="2430547" y="3480527"/>
                    <a:pt x="2420326" y="3490749"/>
                    <a:pt x="2407717" y="3490749"/>
                  </a:cubicBezTo>
                  <a:lnTo>
                    <a:pt x="22830" y="3490749"/>
                  </a:lnTo>
                  <a:cubicBezTo>
                    <a:pt x="10222" y="3490749"/>
                    <a:pt x="0" y="3480527"/>
                    <a:pt x="0" y="3467918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09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TextBox 38"/>
          <p:cNvSpPr txBox="1"/>
          <p:nvPr/>
        </p:nvSpPr>
        <p:spPr>
          <a:xfrm>
            <a:off x="867276" y="10281503"/>
            <a:ext cx="4251051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2.4 | Audio-/Videoaufnahme/-wiedergabe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34550" y="10145730"/>
            <a:ext cx="4045911" cy="2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endParaRPr/>
          </a:p>
          <a:p>
            <a:pPr algn="l">
              <a:lnSpc>
                <a:spcPts val="1121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sp>
        <p:nvSpPr>
          <p:cNvPr id="40" name="Freeform 40"/>
          <p:cNvSpPr/>
          <p:nvPr/>
        </p:nvSpPr>
        <p:spPr>
          <a:xfrm>
            <a:off x="383420" y="101862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5" name="Group 45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46" name="TextBox 46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2" name="AutoShape 52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3" name="AutoShape 53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4" name="AutoShape 54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5" name="AutoShape 55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6" name="AutoShape 56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Macintosh PowerPoint</Application>
  <PresentationFormat>Benutzerdefiniert</PresentationFormat>
  <Paragraphs>120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Calibri</vt:lpstr>
      <vt:lpstr>Lexend Deca Medium</vt:lpstr>
      <vt:lpstr>Arial</vt:lpstr>
      <vt:lpstr>Poppins Bold</vt:lpstr>
      <vt:lpstr>Poppins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2026-01-28T18:17:39Z</dcterms:modified>
  <dc:identifier>DAGwmhrXSr4</dc:identifier>
</cp:coreProperties>
</file>