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embeddedFontLst>
    <p:embeddedFont>
      <p:font typeface="Poppins Bold" panose="020B0604020202020204" charset="0"/>
      <p:regular r:id="rId7"/>
    </p:embeddedFont>
  </p:embeddedFontLst>
  <p:defaultTextStyle>
    <a:defPPr>
      <a:defRPr lang="en-US"/>
    </a:defPPr>
    <a:lvl1pPr marL="0" algn="l" defTabSz="507069" rtl="0" eaLnBrk="1" latinLnBrk="0" hangingPunct="1">
      <a:defRPr sz="998" kern="1200">
        <a:solidFill>
          <a:schemeClr val="tx1"/>
        </a:solidFill>
        <a:latin typeface="+mn-lt"/>
        <a:ea typeface="+mn-ea"/>
        <a:cs typeface="+mn-cs"/>
      </a:defRPr>
    </a:lvl1pPr>
    <a:lvl2pPr marL="253535" algn="l" defTabSz="507069" rtl="0" eaLnBrk="1" latinLnBrk="0" hangingPunct="1">
      <a:defRPr sz="998" kern="1200">
        <a:solidFill>
          <a:schemeClr val="tx1"/>
        </a:solidFill>
        <a:latin typeface="+mn-lt"/>
        <a:ea typeface="+mn-ea"/>
        <a:cs typeface="+mn-cs"/>
      </a:defRPr>
    </a:lvl2pPr>
    <a:lvl3pPr marL="507069" algn="l" defTabSz="507069" rtl="0" eaLnBrk="1" latinLnBrk="0" hangingPunct="1">
      <a:defRPr sz="998" kern="1200">
        <a:solidFill>
          <a:schemeClr val="tx1"/>
        </a:solidFill>
        <a:latin typeface="+mn-lt"/>
        <a:ea typeface="+mn-ea"/>
        <a:cs typeface="+mn-cs"/>
      </a:defRPr>
    </a:lvl3pPr>
    <a:lvl4pPr marL="760603" algn="l" defTabSz="507069" rtl="0" eaLnBrk="1" latinLnBrk="0" hangingPunct="1">
      <a:defRPr sz="998" kern="1200">
        <a:solidFill>
          <a:schemeClr val="tx1"/>
        </a:solidFill>
        <a:latin typeface="+mn-lt"/>
        <a:ea typeface="+mn-ea"/>
        <a:cs typeface="+mn-cs"/>
      </a:defRPr>
    </a:lvl4pPr>
    <a:lvl5pPr marL="1014138" algn="l" defTabSz="507069" rtl="0" eaLnBrk="1" latinLnBrk="0" hangingPunct="1">
      <a:defRPr sz="998" kern="1200">
        <a:solidFill>
          <a:schemeClr val="tx1"/>
        </a:solidFill>
        <a:latin typeface="+mn-lt"/>
        <a:ea typeface="+mn-ea"/>
        <a:cs typeface="+mn-cs"/>
      </a:defRPr>
    </a:lvl5pPr>
    <a:lvl6pPr marL="1267674" algn="l" defTabSz="507069" rtl="0" eaLnBrk="1" latinLnBrk="0" hangingPunct="1">
      <a:defRPr sz="998" kern="1200">
        <a:solidFill>
          <a:schemeClr val="tx1"/>
        </a:solidFill>
        <a:latin typeface="+mn-lt"/>
        <a:ea typeface="+mn-ea"/>
        <a:cs typeface="+mn-cs"/>
      </a:defRPr>
    </a:lvl6pPr>
    <a:lvl7pPr marL="1521207" algn="l" defTabSz="507069" rtl="0" eaLnBrk="1" latinLnBrk="0" hangingPunct="1">
      <a:defRPr sz="998" kern="1200">
        <a:solidFill>
          <a:schemeClr val="tx1"/>
        </a:solidFill>
        <a:latin typeface="+mn-lt"/>
        <a:ea typeface="+mn-ea"/>
        <a:cs typeface="+mn-cs"/>
      </a:defRPr>
    </a:lvl7pPr>
    <a:lvl8pPr marL="1774742" algn="l" defTabSz="507069" rtl="0" eaLnBrk="1" latinLnBrk="0" hangingPunct="1">
      <a:defRPr sz="998" kern="1200">
        <a:solidFill>
          <a:schemeClr val="tx1"/>
        </a:solidFill>
        <a:latin typeface="+mn-lt"/>
        <a:ea typeface="+mn-ea"/>
        <a:cs typeface="+mn-cs"/>
      </a:defRPr>
    </a:lvl8pPr>
    <a:lvl9pPr marL="2028277" algn="l" defTabSz="507069" rtl="0" eaLnBrk="1" latinLnBrk="0" hangingPunct="1">
      <a:defRPr sz="9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0" userDrawn="1">
          <p15:clr>
            <a:srgbClr val="A4A3A4"/>
          </p15:clr>
        </p15:guide>
        <p15:guide id="2" pos="1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50" d="100"/>
          <a:sy n="150" d="100"/>
        </p:scale>
        <p:origin x="1014" y="126"/>
      </p:cViewPr>
      <p:guideLst>
        <p:guide orient="horz" pos="980"/>
        <p:guide pos="1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29FBD-5DCE-4C42-8533-66036E0AFAA5}" type="datetimeFigureOut">
              <a:rPr lang="de-DE" smtClean="0"/>
              <a:t>05.05.2026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0BDB-9AF9-455B-AD90-8AE48EF13E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0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7069" rtl="0" eaLnBrk="1" latinLnBrk="0" hangingPunct="1">
      <a:defRPr sz="666" kern="1200">
        <a:solidFill>
          <a:schemeClr val="tx1"/>
        </a:solidFill>
        <a:latin typeface="+mn-lt"/>
        <a:ea typeface="+mn-ea"/>
        <a:cs typeface="+mn-cs"/>
      </a:defRPr>
    </a:lvl1pPr>
    <a:lvl2pPr marL="253535" algn="l" defTabSz="507069" rtl="0" eaLnBrk="1" latinLnBrk="0" hangingPunct="1">
      <a:defRPr sz="666" kern="1200">
        <a:solidFill>
          <a:schemeClr val="tx1"/>
        </a:solidFill>
        <a:latin typeface="+mn-lt"/>
        <a:ea typeface="+mn-ea"/>
        <a:cs typeface="+mn-cs"/>
      </a:defRPr>
    </a:lvl2pPr>
    <a:lvl3pPr marL="507069" algn="l" defTabSz="507069" rtl="0" eaLnBrk="1" latinLnBrk="0" hangingPunct="1">
      <a:defRPr sz="666" kern="1200">
        <a:solidFill>
          <a:schemeClr val="tx1"/>
        </a:solidFill>
        <a:latin typeface="+mn-lt"/>
        <a:ea typeface="+mn-ea"/>
        <a:cs typeface="+mn-cs"/>
      </a:defRPr>
    </a:lvl3pPr>
    <a:lvl4pPr marL="760603" algn="l" defTabSz="507069" rtl="0" eaLnBrk="1" latinLnBrk="0" hangingPunct="1">
      <a:defRPr sz="666" kern="1200">
        <a:solidFill>
          <a:schemeClr val="tx1"/>
        </a:solidFill>
        <a:latin typeface="+mn-lt"/>
        <a:ea typeface="+mn-ea"/>
        <a:cs typeface="+mn-cs"/>
      </a:defRPr>
    </a:lvl4pPr>
    <a:lvl5pPr marL="1014138" algn="l" defTabSz="507069" rtl="0" eaLnBrk="1" latinLnBrk="0" hangingPunct="1">
      <a:defRPr sz="666" kern="1200">
        <a:solidFill>
          <a:schemeClr val="tx1"/>
        </a:solidFill>
        <a:latin typeface="+mn-lt"/>
        <a:ea typeface="+mn-ea"/>
        <a:cs typeface="+mn-cs"/>
      </a:defRPr>
    </a:lvl5pPr>
    <a:lvl6pPr marL="1267674" algn="l" defTabSz="507069" rtl="0" eaLnBrk="1" latinLnBrk="0" hangingPunct="1">
      <a:defRPr sz="666" kern="1200">
        <a:solidFill>
          <a:schemeClr val="tx1"/>
        </a:solidFill>
        <a:latin typeface="+mn-lt"/>
        <a:ea typeface="+mn-ea"/>
        <a:cs typeface="+mn-cs"/>
      </a:defRPr>
    </a:lvl6pPr>
    <a:lvl7pPr marL="1521207" algn="l" defTabSz="507069" rtl="0" eaLnBrk="1" latinLnBrk="0" hangingPunct="1">
      <a:defRPr sz="666" kern="1200">
        <a:solidFill>
          <a:schemeClr val="tx1"/>
        </a:solidFill>
        <a:latin typeface="+mn-lt"/>
        <a:ea typeface="+mn-ea"/>
        <a:cs typeface="+mn-cs"/>
      </a:defRPr>
    </a:lvl7pPr>
    <a:lvl8pPr marL="1774742" algn="l" defTabSz="507069" rtl="0" eaLnBrk="1" latinLnBrk="0" hangingPunct="1">
      <a:defRPr sz="666" kern="1200">
        <a:solidFill>
          <a:schemeClr val="tx1"/>
        </a:solidFill>
        <a:latin typeface="+mn-lt"/>
        <a:ea typeface="+mn-ea"/>
        <a:cs typeface="+mn-cs"/>
      </a:defRPr>
    </a:lvl8pPr>
    <a:lvl9pPr marL="2028277" algn="l" defTabSz="507069" rtl="0" eaLnBrk="1" latinLnBrk="0" hangingPunct="1">
      <a:defRPr sz="6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80BDB-9AF9-455B-AD90-8AE48EF13E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29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16" y="966748"/>
            <a:ext cx="5094514" cy="6670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032" y="1763488"/>
            <a:ext cx="4195482" cy="7952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2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7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4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9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45321" y="124626"/>
            <a:ext cx="1348548" cy="26553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677" y="124626"/>
            <a:ext cx="3945751" cy="26553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9" y="1999770"/>
            <a:ext cx="5094514" cy="618084"/>
          </a:xfrm>
        </p:spPr>
        <p:txBody>
          <a:bodyPr anchor="t"/>
          <a:lstStyle>
            <a:lvl1pPr algn="l">
              <a:defRPr sz="181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449" y="1319015"/>
            <a:ext cx="5094514" cy="680757"/>
          </a:xfrm>
        </p:spPr>
        <p:txBody>
          <a:bodyPr anchor="b"/>
          <a:lstStyle>
            <a:lvl1pPr marL="0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1pPr>
            <a:lvl2pPr marL="207485" indent="0">
              <a:buNone/>
              <a:defRPr sz="817">
                <a:solidFill>
                  <a:schemeClr val="tx1">
                    <a:tint val="75000"/>
                  </a:schemeClr>
                </a:solidFill>
              </a:defRPr>
            </a:lvl2pPr>
            <a:lvl3pPr marL="414971" indent="0">
              <a:buNone/>
              <a:defRPr sz="726">
                <a:solidFill>
                  <a:schemeClr val="tx1">
                    <a:tint val="75000"/>
                  </a:schemeClr>
                </a:solidFill>
              </a:defRPr>
            </a:lvl3pPr>
            <a:lvl4pPr marL="622456" indent="0">
              <a:buNone/>
              <a:defRPr sz="635">
                <a:solidFill>
                  <a:schemeClr val="tx1">
                    <a:tint val="75000"/>
                  </a:schemeClr>
                </a:solidFill>
              </a:defRPr>
            </a:lvl4pPr>
            <a:lvl5pPr marL="829941" indent="0">
              <a:buNone/>
              <a:defRPr sz="635">
                <a:solidFill>
                  <a:schemeClr val="tx1">
                    <a:tint val="75000"/>
                  </a:schemeClr>
                </a:solidFill>
              </a:defRPr>
            </a:lvl5pPr>
            <a:lvl6pPr marL="1037428" indent="0">
              <a:buNone/>
              <a:defRPr sz="635">
                <a:solidFill>
                  <a:schemeClr val="tx1">
                    <a:tint val="75000"/>
                  </a:schemeClr>
                </a:solidFill>
              </a:defRPr>
            </a:lvl6pPr>
            <a:lvl7pPr marL="1244913" indent="0">
              <a:buNone/>
              <a:defRPr sz="635">
                <a:solidFill>
                  <a:schemeClr val="tx1">
                    <a:tint val="75000"/>
                  </a:schemeClr>
                </a:solidFill>
              </a:defRPr>
            </a:lvl7pPr>
            <a:lvl8pPr marL="1452399" indent="0">
              <a:buNone/>
              <a:defRPr sz="635">
                <a:solidFill>
                  <a:schemeClr val="tx1">
                    <a:tint val="75000"/>
                  </a:schemeClr>
                </a:solidFill>
              </a:defRPr>
            </a:lvl8pPr>
            <a:lvl9pPr marL="1659884" indent="0">
              <a:buNone/>
              <a:defRPr sz="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677" y="726142"/>
            <a:ext cx="2647150" cy="2053798"/>
          </a:xfrm>
        </p:spPr>
        <p:txBody>
          <a:bodyPr/>
          <a:lstStyle>
            <a:lvl1pPr>
              <a:defRPr sz="1271"/>
            </a:lvl1pPr>
            <a:lvl2pPr>
              <a:defRPr sz="1089"/>
            </a:lvl2pPr>
            <a:lvl3pPr>
              <a:defRPr sz="908"/>
            </a:lvl3pPr>
            <a:lvl4pPr>
              <a:defRPr sz="817"/>
            </a:lvl4pPr>
            <a:lvl5pPr>
              <a:defRPr sz="817"/>
            </a:lvl5pPr>
            <a:lvl6pPr>
              <a:defRPr sz="817"/>
            </a:lvl6pPr>
            <a:lvl7pPr>
              <a:defRPr sz="817"/>
            </a:lvl7pPr>
            <a:lvl8pPr>
              <a:defRPr sz="817"/>
            </a:lvl8pPr>
            <a:lvl9pPr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6719" y="726142"/>
            <a:ext cx="2647150" cy="2053798"/>
          </a:xfrm>
        </p:spPr>
        <p:txBody>
          <a:bodyPr/>
          <a:lstStyle>
            <a:lvl1pPr>
              <a:defRPr sz="1271"/>
            </a:lvl1pPr>
            <a:lvl2pPr>
              <a:defRPr sz="1089"/>
            </a:lvl2pPr>
            <a:lvl3pPr>
              <a:defRPr sz="908"/>
            </a:lvl3pPr>
            <a:lvl4pPr>
              <a:defRPr sz="817"/>
            </a:lvl4pPr>
            <a:lvl5pPr>
              <a:defRPr sz="817"/>
            </a:lvl5pPr>
            <a:lvl6pPr>
              <a:defRPr sz="817"/>
            </a:lvl6pPr>
            <a:lvl7pPr>
              <a:defRPr sz="817"/>
            </a:lvl7pPr>
            <a:lvl8pPr>
              <a:defRPr sz="817"/>
            </a:lvl8pPr>
            <a:lvl9pPr>
              <a:defRPr sz="81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678" y="696606"/>
            <a:ext cx="2648190" cy="290312"/>
          </a:xfrm>
        </p:spPr>
        <p:txBody>
          <a:bodyPr anchor="b"/>
          <a:lstStyle>
            <a:lvl1pPr marL="0" indent="0">
              <a:buNone/>
              <a:defRPr sz="1089" b="1"/>
            </a:lvl1pPr>
            <a:lvl2pPr marL="207485" indent="0">
              <a:buNone/>
              <a:defRPr sz="908" b="1"/>
            </a:lvl2pPr>
            <a:lvl3pPr marL="414971" indent="0">
              <a:buNone/>
              <a:defRPr sz="817" b="1"/>
            </a:lvl3pPr>
            <a:lvl4pPr marL="622456" indent="0">
              <a:buNone/>
              <a:defRPr sz="726" b="1"/>
            </a:lvl4pPr>
            <a:lvl5pPr marL="829941" indent="0">
              <a:buNone/>
              <a:defRPr sz="726" b="1"/>
            </a:lvl5pPr>
            <a:lvl6pPr marL="1037428" indent="0">
              <a:buNone/>
              <a:defRPr sz="726" b="1"/>
            </a:lvl6pPr>
            <a:lvl7pPr marL="1244913" indent="0">
              <a:buNone/>
              <a:defRPr sz="726" b="1"/>
            </a:lvl7pPr>
            <a:lvl8pPr marL="1452399" indent="0">
              <a:buNone/>
              <a:defRPr sz="726" b="1"/>
            </a:lvl8pPr>
            <a:lvl9pPr marL="1659884" indent="0">
              <a:buNone/>
              <a:defRPr sz="7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678" y="986920"/>
            <a:ext cx="2648190" cy="1793021"/>
          </a:xfrm>
        </p:spPr>
        <p:txBody>
          <a:bodyPr/>
          <a:lstStyle>
            <a:lvl1pPr>
              <a:defRPr sz="1089"/>
            </a:lvl1pPr>
            <a:lvl2pPr>
              <a:defRPr sz="908"/>
            </a:lvl2pPr>
            <a:lvl3pPr>
              <a:defRPr sz="817"/>
            </a:lvl3pPr>
            <a:lvl4pPr>
              <a:defRPr sz="726"/>
            </a:lvl4pPr>
            <a:lvl5pPr>
              <a:defRPr sz="726"/>
            </a:lvl5pPr>
            <a:lvl6pPr>
              <a:defRPr sz="726"/>
            </a:lvl6pPr>
            <a:lvl7pPr>
              <a:defRPr sz="726"/>
            </a:lvl7pPr>
            <a:lvl8pPr>
              <a:defRPr sz="726"/>
            </a:lvl8pPr>
            <a:lvl9pPr>
              <a:defRPr sz="7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4638" y="696606"/>
            <a:ext cx="2649231" cy="290312"/>
          </a:xfrm>
        </p:spPr>
        <p:txBody>
          <a:bodyPr anchor="b"/>
          <a:lstStyle>
            <a:lvl1pPr marL="0" indent="0">
              <a:buNone/>
              <a:defRPr sz="1089" b="1"/>
            </a:lvl1pPr>
            <a:lvl2pPr marL="207485" indent="0">
              <a:buNone/>
              <a:defRPr sz="908" b="1"/>
            </a:lvl2pPr>
            <a:lvl3pPr marL="414971" indent="0">
              <a:buNone/>
              <a:defRPr sz="817" b="1"/>
            </a:lvl3pPr>
            <a:lvl4pPr marL="622456" indent="0">
              <a:buNone/>
              <a:defRPr sz="726" b="1"/>
            </a:lvl4pPr>
            <a:lvl5pPr marL="829941" indent="0">
              <a:buNone/>
              <a:defRPr sz="726" b="1"/>
            </a:lvl5pPr>
            <a:lvl6pPr marL="1037428" indent="0">
              <a:buNone/>
              <a:defRPr sz="726" b="1"/>
            </a:lvl6pPr>
            <a:lvl7pPr marL="1244913" indent="0">
              <a:buNone/>
              <a:defRPr sz="726" b="1"/>
            </a:lvl7pPr>
            <a:lvl8pPr marL="1452399" indent="0">
              <a:buNone/>
              <a:defRPr sz="726" b="1"/>
            </a:lvl8pPr>
            <a:lvl9pPr marL="1659884" indent="0">
              <a:buNone/>
              <a:defRPr sz="7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4638" y="986920"/>
            <a:ext cx="2649231" cy="1793021"/>
          </a:xfrm>
        </p:spPr>
        <p:txBody>
          <a:bodyPr/>
          <a:lstStyle>
            <a:lvl1pPr>
              <a:defRPr sz="1089"/>
            </a:lvl1pPr>
            <a:lvl2pPr>
              <a:defRPr sz="908"/>
            </a:lvl2pPr>
            <a:lvl3pPr>
              <a:defRPr sz="817"/>
            </a:lvl3pPr>
            <a:lvl4pPr>
              <a:defRPr sz="726"/>
            </a:lvl4pPr>
            <a:lvl5pPr>
              <a:defRPr sz="726"/>
            </a:lvl5pPr>
            <a:lvl6pPr>
              <a:defRPr sz="726"/>
            </a:lvl6pPr>
            <a:lvl7pPr>
              <a:defRPr sz="726"/>
            </a:lvl7pPr>
            <a:lvl8pPr>
              <a:defRPr sz="726"/>
            </a:lvl8pPr>
            <a:lvl9pPr>
              <a:defRPr sz="7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80" y="123905"/>
            <a:ext cx="1971835" cy="527317"/>
          </a:xfrm>
        </p:spPr>
        <p:txBody>
          <a:bodyPr anchor="b"/>
          <a:lstStyle>
            <a:lvl1pPr algn="l">
              <a:defRPr sz="90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311" y="123906"/>
            <a:ext cx="3350559" cy="2656034"/>
          </a:xfrm>
        </p:spPr>
        <p:txBody>
          <a:bodyPr/>
          <a:lstStyle>
            <a:lvl1pPr>
              <a:defRPr sz="1452"/>
            </a:lvl1pPr>
            <a:lvl2pPr>
              <a:defRPr sz="1271"/>
            </a:lvl2pPr>
            <a:lvl3pPr>
              <a:defRPr sz="1089"/>
            </a:lvl3pPr>
            <a:lvl4pPr>
              <a:defRPr sz="908"/>
            </a:lvl4pPr>
            <a:lvl5pPr>
              <a:defRPr sz="908"/>
            </a:lvl5pPr>
            <a:lvl6pPr>
              <a:defRPr sz="908"/>
            </a:lvl6pPr>
            <a:lvl7pPr>
              <a:defRPr sz="908"/>
            </a:lvl7pPr>
            <a:lvl8pPr>
              <a:defRPr sz="908"/>
            </a:lvl8pPr>
            <a:lvl9pPr>
              <a:defRPr sz="9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680" y="651222"/>
            <a:ext cx="1971835" cy="2128718"/>
          </a:xfrm>
        </p:spPr>
        <p:txBody>
          <a:bodyPr/>
          <a:lstStyle>
            <a:lvl1pPr marL="0" indent="0">
              <a:buNone/>
              <a:defRPr sz="635"/>
            </a:lvl1pPr>
            <a:lvl2pPr marL="207485" indent="0">
              <a:buNone/>
              <a:defRPr sz="545"/>
            </a:lvl2pPr>
            <a:lvl3pPr marL="414971" indent="0">
              <a:buNone/>
              <a:defRPr sz="454"/>
            </a:lvl3pPr>
            <a:lvl4pPr marL="622456" indent="0">
              <a:buNone/>
              <a:defRPr sz="408"/>
            </a:lvl4pPr>
            <a:lvl5pPr marL="829941" indent="0">
              <a:buNone/>
              <a:defRPr sz="408"/>
            </a:lvl5pPr>
            <a:lvl6pPr marL="1037428" indent="0">
              <a:buNone/>
              <a:defRPr sz="408"/>
            </a:lvl6pPr>
            <a:lvl7pPr marL="1244913" indent="0">
              <a:buNone/>
              <a:defRPr sz="408"/>
            </a:lvl7pPr>
            <a:lvl8pPr marL="1452399" indent="0">
              <a:buNone/>
              <a:defRPr sz="408"/>
            </a:lvl8pPr>
            <a:lvl9pPr marL="1659884" indent="0">
              <a:buNone/>
              <a:defRPr sz="4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777" y="2178425"/>
            <a:ext cx="3596128" cy="257175"/>
          </a:xfrm>
        </p:spPr>
        <p:txBody>
          <a:bodyPr anchor="b"/>
          <a:lstStyle>
            <a:lvl1pPr algn="l">
              <a:defRPr sz="90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74777" y="278066"/>
            <a:ext cx="3596128" cy="1867220"/>
          </a:xfrm>
        </p:spPr>
        <p:txBody>
          <a:bodyPr/>
          <a:lstStyle>
            <a:lvl1pPr marL="0" indent="0">
              <a:buNone/>
              <a:defRPr sz="1452"/>
            </a:lvl1pPr>
            <a:lvl2pPr marL="207485" indent="0">
              <a:buNone/>
              <a:defRPr sz="1271"/>
            </a:lvl2pPr>
            <a:lvl3pPr marL="414971" indent="0">
              <a:buNone/>
              <a:defRPr sz="1089"/>
            </a:lvl3pPr>
            <a:lvl4pPr marL="622456" indent="0">
              <a:buNone/>
              <a:defRPr sz="908"/>
            </a:lvl4pPr>
            <a:lvl5pPr marL="829941" indent="0">
              <a:buNone/>
              <a:defRPr sz="908"/>
            </a:lvl5pPr>
            <a:lvl6pPr marL="1037428" indent="0">
              <a:buNone/>
              <a:defRPr sz="908"/>
            </a:lvl6pPr>
            <a:lvl7pPr marL="1244913" indent="0">
              <a:buNone/>
              <a:defRPr sz="908"/>
            </a:lvl7pPr>
            <a:lvl8pPr marL="1452399" indent="0">
              <a:buNone/>
              <a:defRPr sz="908"/>
            </a:lvl8pPr>
            <a:lvl9pPr marL="1659884" indent="0">
              <a:buNone/>
              <a:defRPr sz="90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4777" y="2435601"/>
            <a:ext cx="3596128" cy="365231"/>
          </a:xfrm>
        </p:spPr>
        <p:txBody>
          <a:bodyPr/>
          <a:lstStyle>
            <a:lvl1pPr marL="0" indent="0">
              <a:buNone/>
              <a:defRPr sz="635"/>
            </a:lvl1pPr>
            <a:lvl2pPr marL="207485" indent="0">
              <a:buNone/>
              <a:defRPr sz="545"/>
            </a:lvl2pPr>
            <a:lvl3pPr marL="414971" indent="0">
              <a:buNone/>
              <a:defRPr sz="454"/>
            </a:lvl3pPr>
            <a:lvl4pPr marL="622456" indent="0">
              <a:buNone/>
              <a:defRPr sz="408"/>
            </a:lvl4pPr>
            <a:lvl5pPr marL="829941" indent="0">
              <a:buNone/>
              <a:defRPr sz="408"/>
            </a:lvl5pPr>
            <a:lvl6pPr marL="1037428" indent="0">
              <a:buNone/>
              <a:defRPr sz="408"/>
            </a:lvl6pPr>
            <a:lvl7pPr marL="1244913" indent="0">
              <a:buNone/>
              <a:defRPr sz="408"/>
            </a:lvl7pPr>
            <a:lvl8pPr marL="1452399" indent="0">
              <a:buNone/>
              <a:defRPr sz="408"/>
            </a:lvl8pPr>
            <a:lvl9pPr marL="1659884" indent="0">
              <a:buNone/>
              <a:defRPr sz="4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677" y="124626"/>
            <a:ext cx="5394192" cy="518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677" y="726142"/>
            <a:ext cx="5394192" cy="2053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677" y="2884396"/>
            <a:ext cx="1398494" cy="165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7795" y="2884396"/>
            <a:ext cx="1897956" cy="165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95375" y="2884396"/>
            <a:ext cx="1398494" cy="165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4971" rtl="0" eaLnBrk="1" latinLnBrk="0" hangingPunct="1">
        <a:spcBef>
          <a:spcPct val="0"/>
        </a:spcBef>
        <a:buNone/>
        <a:defRPr sz="19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614" indent="-155614" algn="l" defTabSz="414971" rtl="0" eaLnBrk="1" latinLnBrk="0" hangingPunct="1">
        <a:spcBef>
          <a:spcPct val="20000"/>
        </a:spcBef>
        <a:buFont typeface="Arial" pitchFamily="34" charset="0"/>
        <a:buChar char="•"/>
        <a:defRPr sz="1452" kern="1200">
          <a:solidFill>
            <a:schemeClr val="tx1"/>
          </a:solidFill>
          <a:latin typeface="+mn-lt"/>
          <a:ea typeface="+mn-ea"/>
          <a:cs typeface="+mn-cs"/>
        </a:defRPr>
      </a:lvl1pPr>
      <a:lvl2pPr marL="337164" indent="-129678" algn="l" defTabSz="414971" rtl="0" eaLnBrk="1" latinLnBrk="0" hangingPunct="1">
        <a:spcBef>
          <a:spcPct val="20000"/>
        </a:spcBef>
        <a:buFont typeface="Arial" pitchFamily="34" charset="0"/>
        <a:buChar char="–"/>
        <a:defRPr sz="1271" kern="1200">
          <a:solidFill>
            <a:schemeClr val="tx1"/>
          </a:solidFill>
          <a:latin typeface="+mn-lt"/>
          <a:ea typeface="+mn-ea"/>
          <a:cs typeface="+mn-cs"/>
        </a:defRPr>
      </a:lvl2pPr>
      <a:lvl3pPr marL="518713" indent="-103743" algn="l" defTabSz="414971" rtl="0" eaLnBrk="1" latinLnBrk="0" hangingPunct="1">
        <a:spcBef>
          <a:spcPct val="20000"/>
        </a:spcBef>
        <a:buFont typeface="Arial" pitchFamily="34" charset="0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3pPr>
      <a:lvl4pPr marL="726199" indent="-103743" algn="l" defTabSz="414971" rtl="0" eaLnBrk="1" latinLnBrk="0" hangingPunct="1">
        <a:spcBef>
          <a:spcPct val="20000"/>
        </a:spcBef>
        <a:buFont typeface="Arial" pitchFamily="34" charset="0"/>
        <a:buChar char="–"/>
        <a:defRPr sz="908" kern="1200">
          <a:solidFill>
            <a:schemeClr val="tx1"/>
          </a:solidFill>
          <a:latin typeface="+mn-lt"/>
          <a:ea typeface="+mn-ea"/>
          <a:cs typeface="+mn-cs"/>
        </a:defRPr>
      </a:lvl4pPr>
      <a:lvl5pPr marL="933684" indent="-103743" algn="l" defTabSz="414971" rtl="0" eaLnBrk="1" latinLnBrk="0" hangingPunct="1">
        <a:spcBef>
          <a:spcPct val="20000"/>
        </a:spcBef>
        <a:buFont typeface="Arial" pitchFamily="34" charset="0"/>
        <a:buChar char="»"/>
        <a:defRPr sz="908" kern="1200">
          <a:solidFill>
            <a:schemeClr val="tx1"/>
          </a:solidFill>
          <a:latin typeface="+mn-lt"/>
          <a:ea typeface="+mn-ea"/>
          <a:cs typeface="+mn-cs"/>
        </a:defRPr>
      </a:lvl5pPr>
      <a:lvl6pPr marL="1141169" indent="-103743" algn="l" defTabSz="414971" rtl="0" eaLnBrk="1" latinLnBrk="0" hangingPunct="1">
        <a:spcBef>
          <a:spcPct val="20000"/>
        </a:spcBef>
        <a:buFont typeface="Arial" pitchFamily="34" charset="0"/>
        <a:buChar char="•"/>
        <a:defRPr sz="908" kern="1200">
          <a:solidFill>
            <a:schemeClr val="tx1"/>
          </a:solidFill>
          <a:latin typeface="+mn-lt"/>
          <a:ea typeface="+mn-ea"/>
          <a:cs typeface="+mn-cs"/>
        </a:defRPr>
      </a:lvl6pPr>
      <a:lvl7pPr marL="1348655" indent="-103743" algn="l" defTabSz="414971" rtl="0" eaLnBrk="1" latinLnBrk="0" hangingPunct="1">
        <a:spcBef>
          <a:spcPct val="20000"/>
        </a:spcBef>
        <a:buFont typeface="Arial" pitchFamily="34" charset="0"/>
        <a:buChar char="•"/>
        <a:defRPr sz="908" kern="1200">
          <a:solidFill>
            <a:schemeClr val="tx1"/>
          </a:solidFill>
          <a:latin typeface="+mn-lt"/>
          <a:ea typeface="+mn-ea"/>
          <a:cs typeface="+mn-cs"/>
        </a:defRPr>
      </a:lvl7pPr>
      <a:lvl8pPr marL="1556141" indent="-103743" algn="l" defTabSz="414971" rtl="0" eaLnBrk="1" latinLnBrk="0" hangingPunct="1">
        <a:spcBef>
          <a:spcPct val="20000"/>
        </a:spcBef>
        <a:buFont typeface="Arial" pitchFamily="34" charset="0"/>
        <a:buChar char="•"/>
        <a:defRPr sz="908" kern="1200">
          <a:solidFill>
            <a:schemeClr val="tx1"/>
          </a:solidFill>
          <a:latin typeface="+mn-lt"/>
          <a:ea typeface="+mn-ea"/>
          <a:cs typeface="+mn-cs"/>
        </a:defRPr>
      </a:lvl8pPr>
      <a:lvl9pPr marL="1763627" indent="-103743" algn="l" defTabSz="414971" rtl="0" eaLnBrk="1" latinLnBrk="0" hangingPunct="1">
        <a:spcBef>
          <a:spcPct val="20000"/>
        </a:spcBef>
        <a:buFont typeface="Arial" pitchFamily="34" charset="0"/>
        <a:buChar char="•"/>
        <a:defRPr sz="9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971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1pPr>
      <a:lvl2pPr marL="207485" algn="l" defTabSz="414971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2pPr>
      <a:lvl3pPr marL="414971" algn="l" defTabSz="414971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3pPr>
      <a:lvl4pPr marL="622456" algn="l" defTabSz="414971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4pPr>
      <a:lvl5pPr marL="829941" algn="l" defTabSz="414971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5pPr>
      <a:lvl6pPr marL="1037428" algn="l" defTabSz="414971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6pPr>
      <a:lvl7pPr marL="1244913" algn="l" defTabSz="414971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7pPr>
      <a:lvl8pPr marL="1452399" algn="l" defTabSz="414971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8pPr>
      <a:lvl9pPr marL="1659884" algn="l" defTabSz="414971" rtl="0" eaLnBrk="1" latinLnBrk="0" hangingPunct="1">
        <a:defRPr sz="8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80018" y="1167269"/>
            <a:ext cx="3068104" cy="974087"/>
            <a:chOff x="0" y="0"/>
            <a:chExt cx="5794330" cy="18396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4330" cy="1839632"/>
            </a:xfrm>
            <a:custGeom>
              <a:avLst/>
              <a:gdLst/>
              <a:ahLst/>
              <a:cxnLst/>
              <a:rect l="l" t="t" r="r" b="b"/>
              <a:pathLst>
                <a:path w="5794330" h="1839632">
                  <a:moveTo>
                    <a:pt x="16528" y="0"/>
                  </a:moveTo>
                  <a:lnTo>
                    <a:pt x="5777802" y="0"/>
                  </a:lnTo>
                  <a:cubicBezTo>
                    <a:pt x="5786930" y="0"/>
                    <a:pt x="5794330" y="7400"/>
                    <a:pt x="5794330" y="16528"/>
                  </a:cubicBezTo>
                  <a:lnTo>
                    <a:pt x="5794330" y="1823104"/>
                  </a:lnTo>
                  <a:cubicBezTo>
                    <a:pt x="5794330" y="1827487"/>
                    <a:pt x="5792588" y="1831691"/>
                    <a:pt x="5789488" y="1834791"/>
                  </a:cubicBezTo>
                  <a:cubicBezTo>
                    <a:pt x="5786389" y="1837891"/>
                    <a:pt x="5782185" y="1839632"/>
                    <a:pt x="5777802" y="1839632"/>
                  </a:cubicBezTo>
                  <a:lnTo>
                    <a:pt x="16528" y="1839632"/>
                  </a:lnTo>
                  <a:cubicBezTo>
                    <a:pt x="12145" y="1839632"/>
                    <a:pt x="7941" y="1837891"/>
                    <a:pt x="4841" y="1834791"/>
                  </a:cubicBezTo>
                  <a:cubicBezTo>
                    <a:pt x="1741" y="1831691"/>
                    <a:pt x="0" y="1827487"/>
                    <a:pt x="0" y="1823104"/>
                  </a:cubicBezTo>
                  <a:lnTo>
                    <a:pt x="0" y="16528"/>
                  </a:lnTo>
                  <a:cubicBezTo>
                    <a:pt x="0" y="12145"/>
                    <a:pt x="1741" y="7941"/>
                    <a:pt x="4841" y="4841"/>
                  </a:cubicBezTo>
                  <a:cubicBezTo>
                    <a:pt x="7941" y="1741"/>
                    <a:pt x="12145" y="0"/>
                    <a:pt x="1652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794330" cy="1858682"/>
            </a:xfrm>
            <a:prstGeom prst="rect">
              <a:avLst/>
            </a:prstGeom>
          </p:spPr>
          <p:txBody>
            <a:bodyPr lIns="13633" tIns="13633" rIns="13633" bIns="13633" rtlCol="0" anchor="ctr"/>
            <a:lstStyle/>
            <a:p>
              <a:pPr algn="ctr">
                <a:lnSpc>
                  <a:spcPts val="287"/>
                </a:lnSpc>
              </a:pPr>
              <a:endParaRPr sz="453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04800" y="1999364"/>
            <a:ext cx="9360000" cy="3410836"/>
            <a:chOff x="0" y="0"/>
            <a:chExt cx="19264152" cy="7984109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9264152" cy="7984109"/>
              <a:chOff x="0" y="0"/>
              <a:chExt cx="6476177" cy="26840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476177" cy="2684079"/>
              </a:xfrm>
              <a:custGeom>
                <a:avLst/>
                <a:gdLst/>
                <a:ahLst/>
                <a:cxnLst/>
                <a:rect l="l" t="t" r="r" b="b"/>
                <a:pathLst>
                  <a:path w="6476177" h="2684079">
                    <a:moveTo>
                      <a:pt x="6604" y="0"/>
                    </a:moveTo>
                    <a:lnTo>
                      <a:pt x="6469573" y="0"/>
                    </a:lnTo>
                    <a:cubicBezTo>
                      <a:pt x="6473220" y="0"/>
                      <a:pt x="6476177" y="2957"/>
                      <a:pt x="6476177" y="6604"/>
                    </a:cubicBezTo>
                    <a:lnTo>
                      <a:pt x="6476177" y="2677475"/>
                    </a:lnTo>
                    <a:cubicBezTo>
                      <a:pt x="6476177" y="2679226"/>
                      <a:pt x="6475481" y="2680906"/>
                      <a:pt x="6474242" y="2682145"/>
                    </a:cubicBezTo>
                    <a:cubicBezTo>
                      <a:pt x="6473004" y="2683383"/>
                      <a:pt x="6471324" y="2684079"/>
                      <a:pt x="6469573" y="2684079"/>
                    </a:cubicBezTo>
                    <a:lnTo>
                      <a:pt x="6604" y="2684079"/>
                    </a:lnTo>
                    <a:cubicBezTo>
                      <a:pt x="2957" y="2684079"/>
                      <a:pt x="0" y="2681122"/>
                      <a:pt x="0" y="2677475"/>
                    </a:cubicBezTo>
                    <a:lnTo>
                      <a:pt x="0" y="6604"/>
                    </a:lnTo>
                    <a:cubicBezTo>
                      <a:pt x="0" y="4852"/>
                      <a:pt x="696" y="3173"/>
                      <a:pt x="1934" y="1934"/>
                    </a:cubicBezTo>
                    <a:cubicBezTo>
                      <a:pt x="3173" y="696"/>
                      <a:pt x="4852" y="0"/>
                      <a:pt x="6604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1347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6476177" cy="2703129"/>
              </a:xfrm>
              <a:prstGeom prst="rect">
                <a:avLst/>
              </a:prstGeom>
            </p:spPr>
            <p:txBody>
              <a:bodyPr lIns="25378" tIns="25378" rIns="25378" bIns="25378" rtlCol="0" anchor="ctr"/>
              <a:lstStyle/>
              <a:p>
                <a:pPr>
                  <a:lnSpc>
                    <a:spcPts val="334"/>
                  </a:lnSpc>
                </a:pPr>
                <a:endParaRPr sz="453"/>
              </a:p>
              <a:p>
                <a:pPr>
                  <a:lnSpc>
                    <a:spcPts val="334"/>
                  </a:lnSpc>
                </a:pPr>
                <a:endParaRPr sz="453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693788" y="930562"/>
              <a:ext cx="17858199" cy="6141848"/>
              <a:chOff x="0" y="0"/>
              <a:chExt cx="6003527" cy="206475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003527" cy="2064752"/>
              </a:xfrm>
              <a:custGeom>
                <a:avLst/>
                <a:gdLst/>
                <a:ahLst/>
                <a:cxnLst/>
                <a:rect l="l" t="t" r="r" b="b"/>
                <a:pathLst>
                  <a:path w="6003527" h="2064752">
                    <a:moveTo>
                      <a:pt x="22559" y="0"/>
                    </a:moveTo>
                    <a:lnTo>
                      <a:pt x="5980968" y="0"/>
                    </a:lnTo>
                    <a:cubicBezTo>
                      <a:pt x="5986951" y="0"/>
                      <a:pt x="5992689" y="2377"/>
                      <a:pt x="5996920" y="6607"/>
                    </a:cubicBezTo>
                    <a:cubicBezTo>
                      <a:pt x="6001150" y="10838"/>
                      <a:pt x="6003527" y="16576"/>
                      <a:pt x="6003527" y="22559"/>
                    </a:cubicBezTo>
                    <a:lnTo>
                      <a:pt x="6003527" y="2042193"/>
                    </a:lnTo>
                    <a:cubicBezTo>
                      <a:pt x="6003527" y="2054652"/>
                      <a:pt x="5993427" y="2064752"/>
                      <a:pt x="5980968" y="2064752"/>
                    </a:cubicBezTo>
                    <a:lnTo>
                      <a:pt x="22559" y="2064752"/>
                    </a:lnTo>
                    <a:cubicBezTo>
                      <a:pt x="16576" y="2064752"/>
                      <a:pt x="10838" y="2062375"/>
                      <a:pt x="6607" y="2058145"/>
                    </a:cubicBezTo>
                    <a:cubicBezTo>
                      <a:pt x="2377" y="2053914"/>
                      <a:pt x="0" y="2048176"/>
                      <a:pt x="0" y="2042193"/>
                    </a:cubicBezTo>
                    <a:lnTo>
                      <a:pt x="0" y="22559"/>
                    </a:lnTo>
                    <a:cubicBezTo>
                      <a:pt x="0" y="16576"/>
                      <a:pt x="2377" y="10838"/>
                      <a:pt x="6607" y="6607"/>
                    </a:cubicBezTo>
                    <a:cubicBezTo>
                      <a:pt x="10838" y="2377"/>
                      <a:pt x="16576" y="0"/>
                      <a:pt x="2255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6003527" cy="2083802"/>
              </a:xfrm>
              <a:prstGeom prst="rect">
                <a:avLst/>
              </a:prstGeom>
            </p:spPr>
            <p:txBody>
              <a:bodyPr lIns="25378" tIns="25378" rIns="25378" bIns="25378" rtlCol="0" anchor="ctr"/>
              <a:lstStyle/>
              <a:p>
                <a:pPr>
                  <a:lnSpc>
                    <a:spcPts val="334"/>
                  </a:lnSpc>
                </a:pPr>
                <a:endParaRPr sz="453"/>
              </a:p>
            </p:txBody>
          </p:sp>
        </p:grpSp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D6C51A71-D2FF-6CA8-2729-6CD6FD889801}"/>
              </a:ext>
            </a:extLst>
          </p:cNvPr>
          <p:cNvSpPr txBox="1"/>
          <p:nvPr/>
        </p:nvSpPr>
        <p:spPr>
          <a:xfrm>
            <a:off x="989770" y="3048000"/>
            <a:ext cx="7848600" cy="749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Social-Media-</a:t>
            </a:r>
            <a:endParaRPr lang="en-US" sz="54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48A60300-7BD5-2315-EE61-6EBF8FC255A1}"/>
              </a:ext>
            </a:extLst>
          </p:cNvPr>
          <p:cNvSpPr txBox="1"/>
          <p:nvPr/>
        </p:nvSpPr>
        <p:spPr>
          <a:xfrm>
            <a:off x="989770" y="4113291"/>
            <a:ext cx="7848600" cy="749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Tricks</a:t>
            </a:r>
            <a:endParaRPr lang="en-US" sz="54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299" y="4267200"/>
            <a:ext cx="8915400" cy="1456217"/>
            <a:chOff x="0" y="0"/>
            <a:chExt cx="18487157" cy="427875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87157" cy="4278759"/>
              <a:chOff x="0" y="0"/>
              <a:chExt cx="9027318" cy="20893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027318" cy="2089327"/>
              </a:xfrm>
              <a:custGeom>
                <a:avLst/>
                <a:gdLst/>
                <a:ahLst/>
                <a:cxnLst/>
                <a:rect l="l" t="t" r="r" b="b"/>
                <a:pathLst>
                  <a:path w="9027318" h="2089327">
                    <a:moveTo>
                      <a:pt x="3350" y="0"/>
                    </a:moveTo>
                    <a:lnTo>
                      <a:pt x="9023968" y="0"/>
                    </a:lnTo>
                    <a:cubicBezTo>
                      <a:pt x="9025818" y="0"/>
                      <a:pt x="9027318" y="1500"/>
                      <a:pt x="9027318" y="3350"/>
                    </a:cubicBezTo>
                    <a:lnTo>
                      <a:pt x="9027318" y="2085977"/>
                    </a:lnTo>
                    <a:cubicBezTo>
                      <a:pt x="9027318" y="2086866"/>
                      <a:pt x="9026965" y="2087718"/>
                      <a:pt x="9026337" y="2088346"/>
                    </a:cubicBezTo>
                    <a:cubicBezTo>
                      <a:pt x="9025709" y="2088974"/>
                      <a:pt x="9024856" y="2089327"/>
                      <a:pt x="9023968" y="2089327"/>
                    </a:cubicBezTo>
                    <a:lnTo>
                      <a:pt x="3350" y="2089327"/>
                    </a:lnTo>
                    <a:cubicBezTo>
                      <a:pt x="2462" y="2089327"/>
                      <a:pt x="1610" y="2088974"/>
                      <a:pt x="981" y="2088346"/>
                    </a:cubicBezTo>
                    <a:cubicBezTo>
                      <a:pt x="353" y="2087718"/>
                      <a:pt x="0" y="2086866"/>
                      <a:pt x="0" y="2085977"/>
                    </a:cubicBezTo>
                    <a:lnTo>
                      <a:pt x="0" y="3350"/>
                    </a:lnTo>
                    <a:cubicBezTo>
                      <a:pt x="0" y="2462"/>
                      <a:pt x="353" y="1610"/>
                      <a:pt x="981" y="981"/>
                    </a:cubicBezTo>
                    <a:cubicBezTo>
                      <a:pt x="1610" y="353"/>
                      <a:pt x="2462" y="0"/>
                      <a:pt x="335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9027318" cy="2098852"/>
              </a:xfrm>
              <a:prstGeom prst="rect">
                <a:avLst/>
              </a:prstGeom>
            </p:spPr>
            <p:txBody>
              <a:bodyPr lIns="25378" tIns="25378" rIns="25378" bIns="25378" rtlCol="0" anchor="ctr"/>
              <a:lstStyle/>
              <a:p>
                <a:pPr algn="ctr">
                  <a:lnSpc>
                    <a:spcPts val="378"/>
                  </a:lnSpc>
                </a:pPr>
                <a:endParaRPr sz="453"/>
              </a:p>
              <a:p>
                <a:pPr algn="ctr">
                  <a:lnSpc>
                    <a:spcPts val="378"/>
                  </a:lnSpc>
                </a:pPr>
                <a:endParaRPr sz="453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65805" y="498697"/>
              <a:ext cx="17137912" cy="3291474"/>
              <a:chOff x="0" y="0"/>
              <a:chExt cx="8368479" cy="160723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68478" cy="1607234"/>
              </a:xfrm>
              <a:custGeom>
                <a:avLst/>
                <a:gdLst/>
                <a:ahLst/>
                <a:cxnLst/>
                <a:rect l="l" t="t" r="r" b="b"/>
                <a:pathLst>
                  <a:path w="8368478" h="1607234">
                    <a:moveTo>
                      <a:pt x="11444" y="0"/>
                    </a:moveTo>
                    <a:lnTo>
                      <a:pt x="8357034" y="0"/>
                    </a:lnTo>
                    <a:cubicBezTo>
                      <a:pt x="8360070" y="0"/>
                      <a:pt x="8362980" y="1206"/>
                      <a:pt x="8365127" y="3352"/>
                    </a:cubicBezTo>
                    <a:cubicBezTo>
                      <a:pt x="8367273" y="5498"/>
                      <a:pt x="8368478" y="8409"/>
                      <a:pt x="8368478" y="11444"/>
                    </a:cubicBezTo>
                    <a:lnTo>
                      <a:pt x="8368478" y="1595790"/>
                    </a:lnTo>
                    <a:cubicBezTo>
                      <a:pt x="8368478" y="1598825"/>
                      <a:pt x="8367273" y="1601736"/>
                      <a:pt x="8365127" y="1603882"/>
                    </a:cubicBezTo>
                    <a:cubicBezTo>
                      <a:pt x="8362980" y="1606028"/>
                      <a:pt x="8360070" y="1607234"/>
                      <a:pt x="8357034" y="1607234"/>
                    </a:cubicBezTo>
                    <a:lnTo>
                      <a:pt x="11444" y="1607234"/>
                    </a:lnTo>
                    <a:cubicBezTo>
                      <a:pt x="8409" y="1607234"/>
                      <a:pt x="5498" y="1606028"/>
                      <a:pt x="3352" y="1603882"/>
                    </a:cubicBezTo>
                    <a:cubicBezTo>
                      <a:pt x="1206" y="1601736"/>
                      <a:pt x="0" y="1598825"/>
                      <a:pt x="0" y="1595790"/>
                    </a:cubicBezTo>
                    <a:lnTo>
                      <a:pt x="0" y="11444"/>
                    </a:lnTo>
                    <a:cubicBezTo>
                      <a:pt x="0" y="8409"/>
                      <a:pt x="1206" y="5498"/>
                      <a:pt x="3352" y="3352"/>
                    </a:cubicBezTo>
                    <a:cubicBezTo>
                      <a:pt x="5498" y="1206"/>
                      <a:pt x="8409" y="0"/>
                      <a:pt x="114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368479" cy="1616759"/>
              </a:xfrm>
              <a:prstGeom prst="rect">
                <a:avLst/>
              </a:prstGeom>
            </p:spPr>
            <p:txBody>
              <a:bodyPr lIns="25378" tIns="25378" rIns="25378" bIns="25378" rtlCol="0" anchor="ctr"/>
              <a:lstStyle/>
              <a:p>
                <a:pPr algn="ctr">
                  <a:lnSpc>
                    <a:spcPts val="378"/>
                  </a:lnSpc>
                </a:pPr>
                <a:endParaRPr sz="453"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1143000" y="4724400"/>
            <a:ext cx="7848600" cy="684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Endless-Scrolling</a:t>
            </a:r>
          </a:p>
        </p:txBody>
      </p:sp>
      <p:sp>
        <p:nvSpPr>
          <p:cNvPr id="10" name="Freeform 10"/>
          <p:cNvSpPr>
            <a:spLocks noChangeAspect="1"/>
          </p:cNvSpPr>
          <p:nvPr/>
        </p:nvSpPr>
        <p:spPr>
          <a:xfrm>
            <a:off x="3716897" y="136920"/>
            <a:ext cx="2472205" cy="3745931"/>
          </a:xfrm>
          <a:custGeom>
            <a:avLst/>
            <a:gdLst/>
            <a:ahLst/>
            <a:cxnLst/>
            <a:rect l="l" t="t" r="r" b="b"/>
            <a:pathLst>
              <a:path w="4540007" h="6879101">
                <a:moveTo>
                  <a:pt x="0" y="0"/>
                </a:moveTo>
                <a:lnTo>
                  <a:pt x="4540006" y="0"/>
                </a:lnTo>
                <a:lnTo>
                  <a:pt x="4540006" y="6879101"/>
                </a:lnTo>
                <a:lnTo>
                  <a:pt x="0" y="68791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3957" r="-163957" b="-53914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4216859"/>
            <a:ext cx="9360000" cy="1456217"/>
            <a:chOff x="0" y="0"/>
            <a:chExt cx="18487157" cy="427875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87157" cy="4278759"/>
              <a:chOff x="0" y="0"/>
              <a:chExt cx="9027318" cy="20893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027318" cy="2089327"/>
              </a:xfrm>
              <a:custGeom>
                <a:avLst/>
                <a:gdLst/>
                <a:ahLst/>
                <a:cxnLst/>
                <a:rect l="l" t="t" r="r" b="b"/>
                <a:pathLst>
                  <a:path w="9027318" h="2089327">
                    <a:moveTo>
                      <a:pt x="3350" y="0"/>
                    </a:moveTo>
                    <a:lnTo>
                      <a:pt x="9023968" y="0"/>
                    </a:lnTo>
                    <a:cubicBezTo>
                      <a:pt x="9025818" y="0"/>
                      <a:pt x="9027318" y="1500"/>
                      <a:pt x="9027318" y="3350"/>
                    </a:cubicBezTo>
                    <a:lnTo>
                      <a:pt x="9027318" y="2085977"/>
                    </a:lnTo>
                    <a:cubicBezTo>
                      <a:pt x="9027318" y="2086866"/>
                      <a:pt x="9026965" y="2087718"/>
                      <a:pt x="9026337" y="2088346"/>
                    </a:cubicBezTo>
                    <a:cubicBezTo>
                      <a:pt x="9025709" y="2088974"/>
                      <a:pt x="9024856" y="2089327"/>
                      <a:pt x="9023968" y="2089327"/>
                    </a:cubicBezTo>
                    <a:lnTo>
                      <a:pt x="3350" y="2089327"/>
                    </a:lnTo>
                    <a:cubicBezTo>
                      <a:pt x="2462" y="2089327"/>
                      <a:pt x="1610" y="2088974"/>
                      <a:pt x="981" y="2088346"/>
                    </a:cubicBezTo>
                    <a:cubicBezTo>
                      <a:pt x="353" y="2087718"/>
                      <a:pt x="0" y="2086866"/>
                      <a:pt x="0" y="2085977"/>
                    </a:cubicBezTo>
                    <a:lnTo>
                      <a:pt x="0" y="3350"/>
                    </a:lnTo>
                    <a:cubicBezTo>
                      <a:pt x="0" y="2462"/>
                      <a:pt x="353" y="1610"/>
                      <a:pt x="981" y="981"/>
                    </a:cubicBezTo>
                    <a:cubicBezTo>
                      <a:pt x="1610" y="353"/>
                      <a:pt x="2462" y="0"/>
                      <a:pt x="335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9027318" cy="2098852"/>
              </a:xfrm>
              <a:prstGeom prst="rect">
                <a:avLst/>
              </a:prstGeom>
            </p:spPr>
            <p:txBody>
              <a:bodyPr lIns="25378" tIns="25378" rIns="25378" bIns="25378" rtlCol="0" anchor="ctr"/>
              <a:lstStyle/>
              <a:p>
                <a:pPr algn="ctr">
                  <a:lnSpc>
                    <a:spcPts val="378"/>
                  </a:lnSpc>
                </a:pPr>
                <a:endParaRPr sz="453"/>
              </a:p>
              <a:p>
                <a:pPr algn="ctr">
                  <a:lnSpc>
                    <a:spcPts val="378"/>
                  </a:lnSpc>
                </a:pPr>
                <a:endParaRPr sz="453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65805" y="498697"/>
              <a:ext cx="17137912" cy="3291474"/>
              <a:chOff x="0" y="0"/>
              <a:chExt cx="8368479" cy="160723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68478" cy="1607234"/>
              </a:xfrm>
              <a:custGeom>
                <a:avLst/>
                <a:gdLst/>
                <a:ahLst/>
                <a:cxnLst/>
                <a:rect l="l" t="t" r="r" b="b"/>
                <a:pathLst>
                  <a:path w="8368478" h="1607234">
                    <a:moveTo>
                      <a:pt x="11444" y="0"/>
                    </a:moveTo>
                    <a:lnTo>
                      <a:pt x="8357034" y="0"/>
                    </a:lnTo>
                    <a:cubicBezTo>
                      <a:pt x="8360070" y="0"/>
                      <a:pt x="8362980" y="1206"/>
                      <a:pt x="8365127" y="3352"/>
                    </a:cubicBezTo>
                    <a:cubicBezTo>
                      <a:pt x="8367273" y="5498"/>
                      <a:pt x="8368478" y="8409"/>
                      <a:pt x="8368478" y="11444"/>
                    </a:cubicBezTo>
                    <a:lnTo>
                      <a:pt x="8368478" y="1595790"/>
                    </a:lnTo>
                    <a:cubicBezTo>
                      <a:pt x="8368478" y="1598825"/>
                      <a:pt x="8367273" y="1601736"/>
                      <a:pt x="8365127" y="1603882"/>
                    </a:cubicBezTo>
                    <a:cubicBezTo>
                      <a:pt x="8362980" y="1606028"/>
                      <a:pt x="8360070" y="1607234"/>
                      <a:pt x="8357034" y="1607234"/>
                    </a:cubicBezTo>
                    <a:lnTo>
                      <a:pt x="11444" y="1607234"/>
                    </a:lnTo>
                    <a:cubicBezTo>
                      <a:pt x="8409" y="1607234"/>
                      <a:pt x="5498" y="1606028"/>
                      <a:pt x="3352" y="1603882"/>
                    </a:cubicBezTo>
                    <a:cubicBezTo>
                      <a:pt x="1206" y="1601736"/>
                      <a:pt x="0" y="1598825"/>
                      <a:pt x="0" y="1595790"/>
                    </a:cubicBezTo>
                    <a:lnTo>
                      <a:pt x="0" y="11444"/>
                    </a:lnTo>
                    <a:cubicBezTo>
                      <a:pt x="0" y="8409"/>
                      <a:pt x="1206" y="5498"/>
                      <a:pt x="3352" y="3352"/>
                    </a:cubicBezTo>
                    <a:cubicBezTo>
                      <a:pt x="5498" y="1206"/>
                      <a:pt x="8409" y="0"/>
                      <a:pt x="114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368479" cy="1616759"/>
              </a:xfrm>
              <a:prstGeom prst="rect">
                <a:avLst/>
              </a:prstGeom>
            </p:spPr>
            <p:txBody>
              <a:bodyPr lIns="25378" tIns="25378" rIns="25378" bIns="25378" rtlCol="0" anchor="ctr"/>
              <a:lstStyle/>
              <a:p>
                <a:pPr algn="ctr">
                  <a:lnSpc>
                    <a:spcPts val="378"/>
                  </a:lnSpc>
                </a:pPr>
                <a:endParaRPr sz="453"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2069337" y="4565327"/>
            <a:ext cx="5720858" cy="68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Likes</a:t>
            </a:r>
          </a:p>
        </p:txBody>
      </p:sp>
      <p:sp>
        <p:nvSpPr>
          <p:cNvPr id="10" name="Freeform 10"/>
          <p:cNvSpPr>
            <a:spLocks noChangeAspect="1"/>
          </p:cNvSpPr>
          <p:nvPr/>
        </p:nvSpPr>
        <p:spPr>
          <a:xfrm>
            <a:off x="915452" y="815156"/>
            <a:ext cx="8075095" cy="2971799"/>
          </a:xfrm>
          <a:custGeom>
            <a:avLst/>
            <a:gdLst/>
            <a:ahLst/>
            <a:cxnLst/>
            <a:rect l="l" t="t" r="r" b="b"/>
            <a:pathLst>
              <a:path w="13253510" h="4877561">
                <a:moveTo>
                  <a:pt x="0" y="0"/>
                </a:moveTo>
                <a:lnTo>
                  <a:pt x="13253510" y="0"/>
                </a:lnTo>
                <a:lnTo>
                  <a:pt x="13253510" y="4877561"/>
                </a:lnTo>
                <a:lnTo>
                  <a:pt x="0" y="48775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294" t="-226648" r="-196065" b="-128520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4216859"/>
            <a:ext cx="9296400" cy="1456217"/>
            <a:chOff x="0" y="0"/>
            <a:chExt cx="18487157" cy="427875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87157" cy="4278759"/>
              <a:chOff x="0" y="0"/>
              <a:chExt cx="9027318" cy="20893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9027318" cy="2089327"/>
              </a:xfrm>
              <a:custGeom>
                <a:avLst/>
                <a:gdLst/>
                <a:ahLst/>
                <a:cxnLst/>
                <a:rect l="l" t="t" r="r" b="b"/>
                <a:pathLst>
                  <a:path w="9027318" h="2089327">
                    <a:moveTo>
                      <a:pt x="3350" y="0"/>
                    </a:moveTo>
                    <a:lnTo>
                      <a:pt x="9023968" y="0"/>
                    </a:lnTo>
                    <a:cubicBezTo>
                      <a:pt x="9025818" y="0"/>
                      <a:pt x="9027318" y="1500"/>
                      <a:pt x="9027318" y="3350"/>
                    </a:cubicBezTo>
                    <a:lnTo>
                      <a:pt x="9027318" y="2085977"/>
                    </a:lnTo>
                    <a:cubicBezTo>
                      <a:pt x="9027318" y="2086866"/>
                      <a:pt x="9026965" y="2087718"/>
                      <a:pt x="9026337" y="2088346"/>
                    </a:cubicBezTo>
                    <a:cubicBezTo>
                      <a:pt x="9025709" y="2088974"/>
                      <a:pt x="9024856" y="2089327"/>
                      <a:pt x="9023968" y="2089327"/>
                    </a:cubicBezTo>
                    <a:lnTo>
                      <a:pt x="3350" y="2089327"/>
                    </a:lnTo>
                    <a:cubicBezTo>
                      <a:pt x="2462" y="2089327"/>
                      <a:pt x="1610" y="2088974"/>
                      <a:pt x="981" y="2088346"/>
                    </a:cubicBezTo>
                    <a:cubicBezTo>
                      <a:pt x="353" y="2087718"/>
                      <a:pt x="0" y="2086866"/>
                      <a:pt x="0" y="2085977"/>
                    </a:cubicBezTo>
                    <a:lnTo>
                      <a:pt x="0" y="3350"/>
                    </a:lnTo>
                    <a:cubicBezTo>
                      <a:pt x="0" y="2462"/>
                      <a:pt x="353" y="1610"/>
                      <a:pt x="981" y="981"/>
                    </a:cubicBezTo>
                    <a:cubicBezTo>
                      <a:pt x="1610" y="353"/>
                      <a:pt x="2462" y="0"/>
                      <a:pt x="3350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9525"/>
                <a:ext cx="9027318" cy="2098852"/>
              </a:xfrm>
              <a:prstGeom prst="rect">
                <a:avLst/>
              </a:prstGeom>
            </p:spPr>
            <p:txBody>
              <a:bodyPr lIns="25378" tIns="25378" rIns="25378" bIns="25378" rtlCol="0" anchor="ctr"/>
              <a:lstStyle/>
              <a:p>
                <a:pPr algn="ctr">
                  <a:lnSpc>
                    <a:spcPts val="378"/>
                  </a:lnSpc>
                </a:pPr>
                <a:endParaRPr sz="453"/>
              </a:p>
              <a:p>
                <a:pPr algn="ctr">
                  <a:lnSpc>
                    <a:spcPts val="378"/>
                  </a:lnSpc>
                </a:pPr>
                <a:endParaRPr sz="453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65805" y="498697"/>
              <a:ext cx="17137912" cy="3291474"/>
              <a:chOff x="0" y="0"/>
              <a:chExt cx="8368479" cy="160723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68478" cy="1607234"/>
              </a:xfrm>
              <a:custGeom>
                <a:avLst/>
                <a:gdLst/>
                <a:ahLst/>
                <a:cxnLst/>
                <a:rect l="l" t="t" r="r" b="b"/>
                <a:pathLst>
                  <a:path w="8368478" h="1607234">
                    <a:moveTo>
                      <a:pt x="11444" y="0"/>
                    </a:moveTo>
                    <a:lnTo>
                      <a:pt x="8357034" y="0"/>
                    </a:lnTo>
                    <a:cubicBezTo>
                      <a:pt x="8360070" y="0"/>
                      <a:pt x="8362980" y="1206"/>
                      <a:pt x="8365127" y="3352"/>
                    </a:cubicBezTo>
                    <a:cubicBezTo>
                      <a:pt x="8367273" y="5498"/>
                      <a:pt x="8368478" y="8409"/>
                      <a:pt x="8368478" y="11444"/>
                    </a:cubicBezTo>
                    <a:lnTo>
                      <a:pt x="8368478" y="1595790"/>
                    </a:lnTo>
                    <a:cubicBezTo>
                      <a:pt x="8368478" y="1598825"/>
                      <a:pt x="8367273" y="1601736"/>
                      <a:pt x="8365127" y="1603882"/>
                    </a:cubicBezTo>
                    <a:cubicBezTo>
                      <a:pt x="8362980" y="1606028"/>
                      <a:pt x="8360070" y="1607234"/>
                      <a:pt x="8357034" y="1607234"/>
                    </a:cubicBezTo>
                    <a:lnTo>
                      <a:pt x="11444" y="1607234"/>
                    </a:lnTo>
                    <a:cubicBezTo>
                      <a:pt x="8409" y="1607234"/>
                      <a:pt x="5498" y="1606028"/>
                      <a:pt x="3352" y="1603882"/>
                    </a:cubicBezTo>
                    <a:cubicBezTo>
                      <a:pt x="1206" y="1601736"/>
                      <a:pt x="0" y="1598825"/>
                      <a:pt x="0" y="1595790"/>
                    </a:cubicBezTo>
                    <a:lnTo>
                      <a:pt x="0" y="11444"/>
                    </a:lnTo>
                    <a:cubicBezTo>
                      <a:pt x="0" y="8409"/>
                      <a:pt x="1206" y="5498"/>
                      <a:pt x="3352" y="3352"/>
                    </a:cubicBezTo>
                    <a:cubicBezTo>
                      <a:pt x="5498" y="1206"/>
                      <a:pt x="8409" y="0"/>
                      <a:pt x="114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9525"/>
                <a:ext cx="8368479" cy="1616759"/>
              </a:xfrm>
              <a:prstGeom prst="rect">
                <a:avLst/>
              </a:prstGeom>
            </p:spPr>
            <p:txBody>
              <a:bodyPr lIns="25378" tIns="25378" rIns="25378" bIns="25378" rtlCol="0" anchor="ctr"/>
              <a:lstStyle/>
              <a:p>
                <a:pPr algn="ctr">
                  <a:lnSpc>
                    <a:spcPts val="378"/>
                  </a:lnSpc>
                </a:pPr>
                <a:endParaRPr sz="453"/>
              </a:p>
            </p:txBody>
          </p:sp>
        </p:grpSp>
      </p:grpSp>
      <p:sp>
        <p:nvSpPr>
          <p:cNvPr id="9" name="TextBox 9"/>
          <p:cNvSpPr txBox="1"/>
          <p:nvPr/>
        </p:nvSpPr>
        <p:spPr>
          <a:xfrm>
            <a:off x="2066335" y="4599439"/>
            <a:ext cx="5720858" cy="684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Streaks</a:t>
            </a:r>
          </a:p>
        </p:txBody>
      </p:sp>
      <p:sp>
        <p:nvSpPr>
          <p:cNvPr id="10" name="Freeform 10"/>
          <p:cNvSpPr>
            <a:spLocks noChangeAspect="1"/>
          </p:cNvSpPr>
          <p:nvPr/>
        </p:nvSpPr>
        <p:spPr>
          <a:xfrm>
            <a:off x="2308928" y="468739"/>
            <a:ext cx="5235673" cy="3763140"/>
          </a:xfrm>
          <a:custGeom>
            <a:avLst/>
            <a:gdLst/>
            <a:ahLst/>
            <a:cxnLst/>
            <a:rect l="l" t="t" r="r" b="b"/>
            <a:pathLst>
              <a:path w="9556427" h="6868682">
                <a:moveTo>
                  <a:pt x="0" y="0"/>
                </a:moveTo>
                <a:lnTo>
                  <a:pt x="9556426" y="0"/>
                </a:lnTo>
                <a:lnTo>
                  <a:pt x="9556426" y="6868681"/>
                </a:lnTo>
                <a:lnTo>
                  <a:pt x="0" y="68686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A4-Papier (210 x 297 mm)</PresentationFormat>
  <Paragraphs>6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Poppins Bold</vt:lpstr>
      <vt:lpstr>Aptos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C-K_3-2 Impulsbild + KlaZi-Material</dc:title>
  <dc:creator>Prues, Silke</dc:creator>
  <cp:lastModifiedBy>Prues, Silke</cp:lastModifiedBy>
  <cp:revision>3</cp:revision>
  <dcterms:created xsi:type="dcterms:W3CDTF">2006-08-16T00:00:00Z</dcterms:created>
  <dcterms:modified xsi:type="dcterms:W3CDTF">2026-05-05T07:59:27Z</dcterms:modified>
  <dc:identifier>DAHHBncnsqg</dc:identifier>
</cp:coreProperties>
</file>