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0693400" cy="15113000"/>
  <p:notesSz cx="6858000" cy="9144000"/>
  <p:embeddedFontLst>
    <p:embeddedFont>
      <p:font typeface="Poppins" panose="00000500000000000000" pitchFamily="2" charset="0"/>
      <p:regular r:id="rId7"/>
    </p:embeddedFont>
    <p:embeddedFont>
      <p:font typeface="Poppins Bold" panose="00000800000000000000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40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95150" y="713310"/>
            <a:ext cx="9600373" cy="3579463"/>
            <a:chOff x="0" y="0"/>
            <a:chExt cx="12800497" cy="477261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800497" cy="4772617"/>
              <a:chOff x="0" y="0"/>
              <a:chExt cx="6250510" cy="233047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2330479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2330479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2325640"/>
                    </a:lnTo>
                    <a:cubicBezTo>
                      <a:pt x="6250510" y="2326924"/>
                      <a:pt x="6250000" y="2328154"/>
                      <a:pt x="6249093" y="2329062"/>
                    </a:cubicBezTo>
                    <a:cubicBezTo>
                      <a:pt x="6248185" y="2329969"/>
                      <a:pt x="6246954" y="2330479"/>
                      <a:pt x="6245671" y="2330479"/>
                    </a:cubicBezTo>
                    <a:lnTo>
                      <a:pt x="4839" y="2330479"/>
                    </a:lnTo>
                    <a:cubicBezTo>
                      <a:pt x="3555" y="2330479"/>
                      <a:pt x="2325" y="2329969"/>
                      <a:pt x="1417" y="2329062"/>
                    </a:cubicBezTo>
                    <a:cubicBezTo>
                      <a:pt x="510" y="2328154"/>
                      <a:pt x="0" y="2326924"/>
                      <a:pt x="0" y="2325640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9525"/>
                <a:ext cx="6250510" cy="234000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61003" y="556257"/>
              <a:ext cx="11866280" cy="3671379"/>
              <a:chOff x="0" y="0"/>
              <a:chExt cx="5794330" cy="179274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792742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792742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776214"/>
                    </a:lnTo>
                    <a:cubicBezTo>
                      <a:pt x="5794330" y="1780597"/>
                      <a:pt x="5792588" y="1784801"/>
                      <a:pt x="5789488" y="1787901"/>
                    </a:cubicBezTo>
                    <a:cubicBezTo>
                      <a:pt x="5786389" y="1791001"/>
                      <a:pt x="5782185" y="1792742"/>
                      <a:pt x="5777802" y="1792742"/>
                    </a:cubicBezTo>
                    <a:lnTo>
                      <a:pt x="16528" y="1792742"/>
                    </a:lnTo>
                    <a:cubicBezTo>
                      <a:pt x="12145" y="1792742"/>
                      <a:pt x="7941" y="1791001"/>
                      <a:pt x="4841" y="1787901"/>
                    </a:cubicBezTo>
                    <a:cubicBezTo>
                      <a:pt x="1741" y="1784801"/>
                      <a:pt x="0" y="1780597"/>
                      <a:pt x="0" y="1776214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9525"/>
                <a:ext cx="5794330" cy="1802267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830770" y="911728"/>
            <a:ext cx="8729133" cy="30676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39"/>
              </a:lnSpc>
              <a:spcBef>
                <a:spcPct val="0"/>
              </a:spcBef>
            </a:pPr>
            <a:r>
              <a:rPr lang="en-US" sz="85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Persönliche  Daten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95150" y="4592066"/>
            <a:ext cx="9600373" cy="2681291"/>
            <a:chOff x="0" y="0"/>
            <a:chExt cx="12800497" cy="3575055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580826" y="817880"/>
              <a:ext cx="11638844" cy="14975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99"/>
                </a:lnSpc>
                <a:spcBef>
                  <a:spcPct val="0"/>
                </a:spcBef>
              </a:pPr>
              <a:r>
                <a:rPr lang="en-US" sz="64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Vor- und Nachname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395150" y="7560000"/>
            <a:ext cx="9600373" cy="2681291"/>
            <a:chOff x="0" y="0"/>
            <a:chExt cx="12800497" cy="3575055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Adresse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395150" y="10527041"/>
            <a:ext cx="9600373" cy="2681291"/>
            <a:chOff x="0" y="0"/>
            <a:chExt cx="12800497" cy="3575055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Handynummer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45814" y="244650"/>
            <a:ext cx="9600373" cy="2681291"/>
            <a:chOff x="0" y="0"/>
            <a:chExt cx="12800497" cy="3575055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Telefonnummer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5814" y="6094880"/>
            <a:ext cx="9600373" cy="2681291"/>
            <a:chOff x="0" y="0"/>
            <a:chExt cx="12800497" cy="3575055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Geburtstag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45814" y="3169765"/>
            <a:ext cx="9600373" cy="2681291"/>
            <a:chOff x="0" y="0"/>
            <a:chExt cx="12800497" cy="3575055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E-Mail-Adresse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45814" y="11998138"/>
            <a:ext cx="9600373" cy="2681291"/>
            <a:chOff x="0" y="0"/>
            <a:chExt cx="12800497" cy="3575055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Schule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545814" y="9035407"/>
            <a:ext cx="9600373" cy="2681291"/>
            <a:chOff x="0" y="0"/>
            <a:chExt cx="12800497" cy="3575055"/>
          </a:xfrm>
        </p:grpSpPr>
        <p:grpSp>
          <p:nvGrpSpPr>
            <p:cNvPr id="35" name="Group 35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41" name="TextBox 41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Alter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45814" y="220763"/>
            <a:ext cx="9600373" cy="2681291"/>
            <a:chOff x="0" y="0"/>
            <a:chExt cx="12800497" cy="3575055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Klasse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5814" y="3162800"/>
            <a:ext cx="9600373" cy="2681291"/>
            <a:chOff x="0" y="0"/>
            <a:chExt cx="12800497" cy="3575055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Vereinsname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45814" y="6088763"/>
            <a:ext cx="9600373" cy="2681291"/>
            <a:chOff x="0" y="0"/>
            <a:chExt cx="12800497" cy="3575055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580826" y="770255"/>
              <a:ext cx="11638844" cy="17839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779"/>
                </a:lnSpc>
                <a:spcBef>
                  <a:spcPct val="0"/>
                </a:spcBef>
              </a:pPr>
              <a:r>
                <a:rPr lang="en-US" sz="76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Fotos mit Gesicht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45814" y="12277290"/>
            <a:ext cx="9600373" cy="2681291"/>
            <a:chOff x="0" y="0"/>
            <a:chExt cx="12800497" cy="3575055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nur Vorname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545814" y="9017705"/>
            <a:ext cx="9600373" cy="3011935"/>
            <a:chOff x="0" y="0"/>
            <a:chExt cx="12800497" cy="4015914"/>
          </a:xfrm>
        </p:grpSpPr>
        <p:grpSp>
          <p:nvGrpSpPr>
            <p:cNvPr id="35" name="Group 35"/>
            <p:cNvGrpSpPr/>
            <p:nvPr/>
          </p:nvGrpSpPr>
          <p:grpSpPr>
            <a:xfrm>
              <a:off x="0" y="0"/>
              <a:ext cx="12800497" cy="4015914"/>
              <a:chOff x="0" y="0"/>
              <a:chExt cx="6250510" cy="1960979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6250510" cy="1960979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960979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956141"/>
                    </a:lnTo>
                    <a:cubicBezTo>
                      <a:pt x="6250510" y="1957424"/>
                      <a:pt x="6250000" y="1958655"/>
                      <a:pt x="6249093" y="1959562"/>
                    </a:cubicBezTo>
                    <a:cubicBezTo>
                      <a:pt x="6248185" y="1960469"/>
                      <a:pt x="6246954" y="1960979"/>
                      <a:pt x="6245671" y="1960979"/>
                    </a:cubicBezTo>
                    <a:lnTo>
                      <a:pt x="4839" y="1960979"/>
                    </a:lnTo>
                    <a:cubicBezTo>
                      <a:pt x="3555" y="1960979"/>
                      <a:pt x="2325" y="1960469"/>
                      <a:pt x="1417" y="1959562"/>
                    </a:cubicBezTo>
                    <a:cubicBezTo>
                      <a:pt x="510" y="1958655"/>
                      <a:pt x="0" y="1957424"/>
                      <a:pt x="0" y="1956141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0" y="-9525"/>
                <a:ext cx="6250510" cy="197050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461003" y="460257"/>
              <a:ext cx="11866280" cy="3193641"/>
              <a:chOff x="0" y="0"/>
              <a:chExt cx="5794330" cy="1559461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5794330" cy="1559461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559461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542933"/>
                    </a:lnTo>
                    <a:cubicBezTo>
                      <a:pt x="5794330" y="1547317"/>
                      <a:pt x="5792588" y="1551521"/>
                      <a:pt x="5789488" y="1554621"/>
                    </a:cubicBezTo>
                    <a:cubicBezTo>
                      <a:pt x="5786389" y="1557720"/>
                      <a:pt x="5782185" y="1559461"/>
                      <a:pt x="5777802" y="1559461"/>
                    </a:cubicBezTo>
                    <a:lnTo>
                      <a:pt x="16528" y="1559461"/>
                    </a:lnTo>
                    <a:cubicBezTo>
                      <a:pt x="12145" y="1559461"/>
                      <a:pt x="7941" y="1557720"/>
                      <a:pt x="4841" y="1554621"/>
                    </a:cubicBezTo>
                    <a:cubicBezTo>
                      <a:pt x="1741" y="1551521"/>
                      <a:pt x="0" y="1547317"/>
                      <a:pt x="0" y="1542933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0" y="-9525"/>
                <a:ext cx="5794330" cy="1568986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41" name="TextBox 41"/>
            <p:cNvSpPr txBox="1"/>
            <p:nvPr/>
          </p:nvSpPr>
          <p:spPr>
            <a:xfrm>
              <a:off x="580826" y="673880"/>
              <a:ext cx="11638844" cy="27040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99"/>
                </a:lnSpc>
              </a:pPr>
              <a:r>
                <a:rPr lang="en-US" sz="64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Lieblingsorte</a:t>
              </a:r>
            </a:p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5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(mit Adresse)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45814" y="9860592"/>
            <a:ext cx="9600373" cy="4568356"/>
            <a:chOff x="0" y="0"/>
            <a:chExt cx="12800497" cy="609114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800497" cy="6091142"/>
              <a:chOff x="0" y="0"/>
              <a:chExt cx="6250510" cy="297431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297431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297431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2969479"/>
                    </a:lnTo>
                    <a:cubicBezTo>
                      <a:pt x="6250510" y="2970762"/>
                      <a:pt x="6250000" y="2971993"/>
                      <a:pt x="6249093" y="2972900"/>
                    </a:cubicBezTo>
                    <a:cubicBezTo>
                      <a:pt x="6248185" y="2973808"/>
                      <a:pt x="6246954" y="2974317"/>
                      <a:pt x="6245671" y="2974317"/>
                    </a:cubicBezTo>
                    <a:lnTo>
                      <a:pt x="4839" y="2974317"/>
                    </a:lnTo>
                    <a:cubicBezTo>
                      <a:pt x="3555" y="2974317"/>
                      <a:pt x="2325" y="2973808"/>
                      <a:pt x="1417" y="2972900"/>
                    </a:cubicBezTo>
                    <a:cubicBezTo>
                      <a:pt x="510" y="2971993"/>
                      <a:pt x="0" y="2970762"/>
                      <a:pt x="0" y="296947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9525"/>
                <a:ext cx="6250510" cy="298384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61003" y="556257"/>
              <a:ext cx="11866280" cy="4977196"/>
              <a:chOff x="0" y="0"/>
              <a:chExt cx="5794330" cy="2430375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2430375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2430375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2413847"/>
                    </a:lnTo>
                    <a:cubicBezTo>
                      <a:pt x="5794330" y="2418231"/>
                      <a:pt x="5792588" y="2422435"/>
                      <a:pt x="5789488" y="2425534"/>
                    </a:cubicBezTo>
                    <a:cubicBezTo>
                      <a:pt x="5786389" y="2428634"/>
                      <a:pt x="5782185" y="2430375"/>
                      <a:pt x="5777802" y="2430375"/>
                    </a:cubicBezTo>
                    <a:lnTo>
                      <a:pt x="16528" y="2430375"/>
                    </a:lnTo>
                    <a:cubicBezTo>
                      <a:pt x="12145" y="2430375"/>
                      <a:pt x="7941" y="2428634"/>
                      <a:pt x="4841" y="2425534"/>
                    </a:cubicBezTo>
                    <a:cubicBezTo>
                      <a:pt x="1741" y="2422435"/>
                      <a:pt x="0" y="2418231"/>
                      <a:pt x="0" y="2413847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9525"/>
                <a:ext cx="5794330" cy="2439900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580826" y="770255"/>
              <a:ext cx="11638844" cy="46558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Vorlieben:</a:t>
              </a:r>
            </a:p>
            <a:p>
              <a:pPr algn="ctr">
                <a:lnSpc>
                  <a:spcPts val="8399"/>
                </a:lnSpc>
                <a:spcBef>
                  <a:spcPct val="0"/>
                </a:spcBef>
              </a:pPr>
              <a:r>
                <a:rPr lang="en-US" sz="5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z. B. Essen, Sport, Farbe, Musik, Tier, Urlaubsort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5814" y="6907953"/>
            <a:ext cx="9600373" cy="2681291"/>
            <a:chOff x="0" y="0"/>
            <a:chExt cx="12800497" cy="3575055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Hobby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45814" y="3959962"/>
            <a:ext cx="9600373" cy="2681291"/>
            <a:chOff x="0" y="0"/>
            <a:chExt cx="12800497" cy="3575055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580826" y="770255"/>
              <a:ext cx="11638844" cy="18059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19"/>
                </a:lnSpc>
                <a:spcBef>
                  <a:spcPct val="0"/>
                </a:spcBef>
              </a:pPr>
              <a:r>
                <a:rPr lang="en-US" sz="77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Haustier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45814" y="681326"/>
            <a:ext cx="9600373" cy="3011935"/>
            <a:chOff x="0" y="0"/>
            <a:chExt cx="12800497" cy="4015914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12800497" cy="4015914"/>
              <a:chOff x="0" y="0"/>
              <a:chExt cx="6250510" cy="1960979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6250510" cy="1960979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960979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956141"/>
                    </a:lnTo>
                    <a:cubicBezTo>
                      <a:pt x="6250510" y="1957424"/>
                      <a:pt x="6250000" y="1958655"/>
                      <a:pt x="6249093" y="1959562"/>
                    </a:cubicBezTo>
                    <a:cubicBezTo>
                      <a:pt x="6248185" y="1960469"/>
                      <a:pt x="6246954" y="1960979"/>
                      <a:pt x="6245671" y="1960979"/>
                    </a:cubicBezTo>
                    <a:lnTo>
                      <a:pt x="4839" y="1960979"/>
                    </a:lnTo>
                    <a:cubicBezTo>
                      <a:pt x="3555" y="1960979"/>
                      <a:pt x="2325" y="1960469"/>
                      <a:pt x="1417" y="1959562"/>
                    </a:cubicBezTo>
                    <a:cubicBezTo>
                      <a:pt x="510" y="1958655"/>
                      <a:pt x="0" y="1957424"/>
                      <a:pt x="0" y="1956141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9525"/>
                <a:ext cx="6250510" cy="197050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461003" y="460257"/>
              <a:ext cx="11866280" cy="3193641"/>
              <a:chOff x="0" y="0"/>
              <a:chExt cx="5794330" cy="1559461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5794330" cy="1559461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559461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542933"/>
                    </a:lnTo>
                    <a:cubicBezTo>
                      <a:pt x="5794330" y="1547317"/>
                      <a:pt x="5792588" y="1551521"/>
                      <a:pt x="5789488" y="1554621"/>
                    </a:cubicBezTo>
                    <a:cubicBezTo>
                      <a:pt x="5786389" y="1557720"/>
                      <a:pt x="5782185" y="1559461"/>
                      <a:pt x="5777802" y="1559461"/>
                    </a:cubicBezTo>
                    <a:lnTo>
                      <a:pt x="16528" y="1559461"/>
                    </a:lnTo>
                    <a:cubicBezTo>
                      <a:pt x="12145" y="1559461"/>
                      <a:pt x="7941" y="1557720"/>
                      <a:pt x="4841" y="1554621"/>
                    </a:cubicBezTo>
                    <a:cubicBezTo>
                      <a:pt x="1741" y="1551521"/>
                      <a:pt x="0" y="1547317"/>
                      <a:pt x="0" y="1542933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0" y="-9525"/>
                <a:ext cx="5794330" cy="1568986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580826" y="673880"/>
              <a:ext cx="11638844" cy="27040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99"/>
                </a:lnSpc>
              </a:pPr>
              <a:r>
                <a:rPr lang="en-US" sz="64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Lieblingsorte</a:t>
              </a:r>
            </a:p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5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(ohne Adresse)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45814" y="387391"/>
            <a:ext cx="9600373" cy="2681291"/>
            <a:chOff x="0" y="0"/>
            <a:chExt cx="12800497" cy="3575055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>
            <a:off x="545814" y="3296578"/>
            <a:ext cx="9600373" cy="2681291"/>
            <a:chOff x="0" y="0"/>
            <a:chExt cx="12800497" cy="3575055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  <p:grpSp>
        <p:nvGrpSpPr>
          <p:cNvPr id="16" name="Group 16"/>
          <p:cNvGrpSpPr/>
          <p:nvPr/>
        </p:nvGrpSpPr>
        <p:grpSpPr>
          <a:xfrm>
            <a:off x="545814" y="6206469"/>
            <a:ext cx="9600373" cy="2681291"/>
            <a:chOff x="0" y="0"/>
            <a:chExt cx="12800497" cy="3575055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  <p:grpSp>
        <p:nvGrpSpPr>
          <p:cNvPr id="23" name="Group 23"/>
          <p:cNvGrpSpPr/>
          <p:nvPr/>
        </p:nvGrpSpPr>
        <p:grpSpPr>
          <a:xfrm>
            <a:off x="545814" y="9116360"/>
            <a:ext cx="9600373" cy="2681291"/>
            <a:chOff x="0" y="0"/>
            <a:chExt cx="12800497" cy="3575055"/>
          </a:xfrm>
        </p:grpSpPr>
        <p:grpSp>
          <p:nvGrpSpPr>
            <p:cNvPr id="24" name="Group 24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  <p:grpSp>
        <p:nvGrpSpPr>
          <p:cNvPr id="30" name="Group 30"/>
          <p:cNvGrpSpPr/>
          <p:nvPr/>
        </p:nvGrpSpPr>
        <p:grpSpPr>
          <a:xfrm>
            <a:off x="545814" y="12026252"/>
            <a:ext cx="9600373" cy="2681291"/>
            <a:chOff x="0" y="0"/>
            <a:chExt cx="12800497" cy="3575055"/>
          </a:xfrm>
        </p:grpSpPr>
        <p:grpSp>
          <p:nvGrpSpPr>
            <p:cNvPr id="31" name="Group 31"/>
            <p:cNvGrpSpPr/>
            <p:nvPr/>
          </p:nvGrpSpPr>
          <p:grpSpPr>
            <a:xfrm>
              <a:off x="0" y="0"/>
              <a:ext cx="12800497" cy="3575055"/>
              <a:chOff x="0" y="0"/>
              <a:chExt cx="6250510" cy="1745707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0" y="0"/>
                <a:ext cx="6250510" cy="174570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74570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740869"/>
                    </a:lnTo>
                    <a:cubicBezTo>
                      <a:pt x="6250510" y="1742152"/>
                      <a:pt x="6250000" y="1743383"/>
                      <a:pt x="6249093" y="1744290"/>
                    </a:cubicBezTo>
                    <a:cubicBezTo>
                      <a:pt x="6248185" y="1745197"/>
                      <a:pt x="6246954" y="1745707"/>
                      <a:pt x="6245671" y="1745707"/>
                    </a:cubicBezTo>
                    <a:lnTo>
                      <a:pt x="4839" y="1745707"/>
                    </a:lnTo>
                    <a:cubicBezTo>
                      <a:pt x="3555" y="1745707"/>
                      <a:pt x="2325" y="1745197"/>
                      <a:pt x="1417" y="1744290"/>
                    </a:cubicBezTo>
                    <a:cubicBezTo>
                      <a:pt x="510" y="1743383"/>
                      <a:pt x="0" y="1742152"/>
                      <a:pt x="0" y="1740869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0" y="-9525"/>
                <a:ext cx="6250510" cy="1755232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  <p:grpSp>
          <p:nvGrpSpPr>
            <p:cNvPr id="34" name="Group 34"/>
            <p:cNvGrpSpPr/>
            <p:nvPr/>
          </p:nvGrpSpPr>
          <p:grpSpPr>
            <a:xfrm>
              <a:off x="461003" y="556257"/>
              <a:ext cx="11866280" cy="2524807"/>
              <a:chOff x="0" y="0"/>
              <a:chExt cx="5794330" cy="1232869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5794330" cy="123286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23286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216341"/>
                    </a:lnTo>
                    <a:cubicBezTo>
                      <a:pt x="5794330" y="1220724"/>
                      <a:pt x="5792588" y="1224928"/>
                      <a:pt x="5789488" y="1228028"/>
                    </a:cubicBezTo>
                    <a:cubicBezTo>
                      <a:pt x="5786389" y="1231127"/>
                      <a:pt x="5782185" y="1232869"/>
                      <a:pt x="5777802" y="1232869"/>
                    </a:cubicBezTo>
                    <a:lnTo>
                      <a:pt x="16528" y="1232869"/>
                    </a:lnTo>
                    <a:cubicBezTo>
                      <a:pt x="12145" y="1232869"/>
                      <a:pt x="7941" y="1231127"/>
                      <a:pt x="4841" y="1228028"/>
                    </a:cubicBezTo>
                    <a:cubicBezTo>
                      <a:pt x="1741" y="1224928"/>
                      <a:pt x="0" y="1220724"/>
                      <a:pt x="0" y="121634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0" y="-9525"/>
                <a:ext cx="5794330" cy="124239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834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Benutzerdefiniert</PresentationFormat>
  <Paragraphs>21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Poppins</vt:lpstr>
      <vt:lpstr>Poppins Bold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C-K_2-1 Impulsbild + KlaZi-Material</dc:title>
  <dc:creator>Prues, Silke</dc:creator>
  <cp:lastModifiedBy>Prues, Silke</cp:lastModifiedBy>
  <cp:revision>1</cp:revision>
  <dcterms:created xsi:type="dcterms:W3CDTF">2006-08-16T00:00:00Z</dcterms:created>
  <dcterms:modified xsi:type="dcterms:W3CDTF">2026-06-16T07:22:05Z</dcterms:modified>
  <dc:identifier>DAHE1jjqx_4</dc:identifier>
</cp:coreProperties>
</file>