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74" r:id="rId2"/>
    <p:sldId id="262" r:id="rId3"/>
    <p:sldId id="275" r:id="rId4"/>
    <p:sldId id="276" r:id="rId5"/>
    <p:sldId id="265" r:id="rId6"/>
    <p:sldId id="261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1 Impuls" id="{5663960F-A406-314F-9B90-330E8FD2C3A7}">
          <p14:sldIdLst>
            <p14:sldId id="274"/>
            <p14:sldId id="262"/>
            <p14:sldId id="275"/>
            <p14:sldId id="276"/>
          </p14:sldIdLst>
        </p14:section>
        <p14:section name="2 Weblektion" id="{C161443D-1676-2246-AD9B-2B28B830A68E}">
          <p14:sldIdLst>
            <p14:sldId id="265"/>
          </p14:sldIdLst>
        </p14:section>
        <p14:section name="3 Plenum" id="{077E0707-B2E6-1E4C-81C9-55991CF5E4B6}">
          <p14:sldIdLst>
            <p14:sldId id="261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EEDF8"/>
    <a:srgbClr val="00AADA"/>
    <a:srgbClr val="EFEFEF"/>
    <a:srgbClr val="CD3D01"/>
    <a:srgbClr val="CD7207"/>
    <a:srgbClr val="DFE2E7"/>
    <a:srgbClr val="D42C67"/>
    <a:srgbClr val="561229"/>
    <a:srgbClr val="83B11B"/>
    <a:srgbClr val="0082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Helle Formatvorlage 1 - Akz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Helle Formatvorlage 3 - Akz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42"/>
    <p:restoredTop sz="92978"/>
  </p:normalViewPr>
  <p:slideViewPr>
    <p:cSldViewPr snapToGrid="0">
      <p:cViewPr varScale="1">
        <p:scale>
          <a:sx n="101" d="100"/>
          <a:sy n="101" d="100"/>
        </p:scale>
        <p:origin x="1440" y="4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18" d="100"/>
          <a:sy n="118" d="100"/>
        </p:scale>
        <p:origin x="5160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9842E3BE-2025-0A4C-430D-3055D539A00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79CBF9E-6964-0D29-C111-1B4418B88E4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193655-395E-6C4D-BAAD-6ADC961FA2F1}" type="datetimeFigureOut">
              <a:rPr lang="de-DE" smtClean="0"/>
              <a:t>24.09.25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D91EBE2-E641-E250-1968-406BF9C5D85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7F4C730-C996-0006-813E-F461B50F509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B554FC-B5C1-D54A-BF7B-65134CDFA1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00820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9833A2-9DA1-1040-923B-F2A82A519105}" type="datetimeFigureOut">
              <a:rPr lang="de-DE" smtClean="0"/>
              <a:t>24.09.25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7C16DA-9958-AA47-B01A-BEB62431330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08263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BCDB6D-AE7A-9E19-F9DA-D049B2AA28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D6A7D782-A9FC-69E6-FFEF-21CE6457F02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E32B4657-EE36-698F-6108-5D41C45438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→ Ziel: Sprache für „lernförderlich vs. hinderlich“.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9B92780-F92B-E5F0-68D9-78CA0500FF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7C16DA-9958-AA47-B01A-BEB62431330B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00513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Regt zur bewussten Entscheidungsfindung an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7C16DA-9958-AA47-B01A-BEB62431330B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808227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4E6F53-5A28-B4F6-E187-2A7163ACA3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B6BA6020-915E-91C9-F6C9-4CDF0431BC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CC96F3CC-75B5-959D-134C-C51C32C171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1200" i="1" dirty="0"/>
              <a:t>Betont kreative und eigenständige Nutzung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71FFEEF-CF8F-2D3A-7066-DC632DD4B6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7C16DA-9958-AA47-B01A-BEB62431330B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80141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34FDEF-94DE-A4CE-5C5C-85C59999E5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882E97E2-A927-92A7-CDAF-4CDC4FB0539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6573D4EC-1ECC-F793-8BA7-6447DE46FD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1200" i="1" dirty="0"/>
              <a:t>Fokussiert auf Kompetenzentwicklung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A88702A-F467-AF66-D9B3-88A0EAFACE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7C16DA-9958-AA47-B01A-BEB62431330B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2866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blek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>
            <a:extLst>
              <a:ext uri="{FF2B5EF4-FFF2-40B4-BE49-F238E27FC236}">
                <a16:creationId xmlns:a16="http://schemas.microsoft.com/office/drawing/2014/main" id="{FE398C73-C49D-C1A7-4C43-04B5881BC64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251790" y="2247740"/>
            <a:ext cx="11685600" cy="2699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Abgerundetes Rechteck 4">
            <a:extLst>
              <a:ext uri="{FF2B5EF4-FFF2-40B4-BE49-F238E27FC236}">
                <a16:creationId xmlns:a16="http://schemas.microsoft.com/office/drawing/2014/main" id="{65EE7D0F-444A-F219-DDFC-790329771000}"/>
              </a:ext>
            </a:extLst>
          </p:cNvPr>
          <p:cNvSpPr/>
          <p:nvPr userDrawn="1"/>
        </p:nvSpPr>
        <p:spPr>
          <a:xfrm>
            <a:off x="1167540" y="2105361"/>
            <a:ext cx="2868978" cy="3367666"/>
          </a:xfrm>
          <a:prstGeom prst="roundRect">
            <a:avLst>
              <a:gd name="adj" fmla="val 4254"/>
            </a:avLst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Textplatzhalter 22">
            <a:extLst>
              <a:ext uri="{FF2B5EF4-FFF2-40B4-BE49-F238E27FC236}">
                <a16:creationId xmlns:a16="http://schemas.microsoft.com/office/drawing/2014/main" id="{77C08DA7-3144-EADB-F8EF-D1DB3ECABCD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Titel Weblektion</a:t>
            </a:r>
          </a:p>
        </p:txBody>
      </p:sp>
      <p:sp>
        <p:nvSpPr>
          <p:cNvPr id="6" name="Bildplatzhalter 5">
            <a:extLst>
              <a:ext uri="{FF2B5EF4-FFF2-40B4-BE49-F238E27FC236}">
                <a16:creationId xmlns:a16="http://schemas.microsoft.com/office/drawing/2014/main" id="{76063A2F-4849-E8EB-ABBE-1ECF307B1B60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1439553" y="2294392"/>
            <a:ext cx="2340000" cy="2340000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F83B3EBE-21A7-B54A-299B-96EB08A621BA}"/>
              </a:ext>
            </a:extLst>
          </p:cNvPr>
          <p:cNvSpPr txBox="1"/>
          <p:nvPr userDrawn="1"/>
        </p:nvSpPr>
        <p:spPr>
          <a:xfrm>
            <a:off x="1182589" y="4823423"/>
            <a:ext cx="28539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b="1" dirty="0">
                <a:latin typeface="Atkinson Hyperlegible" pitchFamily="2" charset="0"/>
              </a:rPr>
              <a:t>Scanne den QR-Code</a:t>
            </a:r>
          </a:p>
        </p:txBody>
      </p:sp>
      <p:sp>
        <p:nvSpPr>
          <p:cNvPr id="7" name="Abgerundetes Rechteck 6">
            <a:extLst>
              <a:ext uri="{FF2B5EF4-FFF2-40B4-BE49-F238E27FC236}">
                <a16:creationId xmlns:a16="http://schemas.microsoft.com/office/drawing/2014/main" id="{0C8BC28A-20A5-EC25-1B99-5907A2C7D407}"/>
              </a:ext>
            </a:extLst>
          </p:cNvPr>
          <p:cNvSpPr/>
          <p:nvPr userDrawn="1"/>
        </p:nvSpPr>
        <p:spPr>
          <a:xfrm>
            <a:off x="5165932" y="2594953"/>
            <a:ext cx="5779018" cy="943390"/>
          </a:xfrm>
          <a:prstGeom prst="roundRect">
            <a:avLst>
              <a:gd name="adj" fmla="val 4254"/>
            </a:avLst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35" name="Gruppieren 34">
            <a:extLst>
              <a:ext uri="{FF2B5EF4-FFF2-40B4-BE49-F238E27FC236}">
                <a16:creationId xmlns:a16="http://schemas.microsoft.com/office/drawing/2014/main" id="{7D38939C-9887-F39A-928C-F7037BDC7D3E}"/>
              </a:ext>
            </a:extLst>
          </p:cNvPr>
          <p:cNvGrpSpPr/>
          <p:nvPr userDrawn="1"/>
        </p:nvGrpSpPr>
        <p:grpSpPr>
          <a:xfrm>
            <a:off x="6226390" y="2728966"/>
            <a:ext cx="4606740" cy="690158"/>
            <a:chOff x="6226390" y="3011963"/>
            <a:chExt cx="4606740" cy="690158"/>
          </a:xfrm>
        </p:grpSpPr>
        <p:sp>
          <p:nvSpPr>
            <p:cNvPr id="17" name="Textfeld 16">
              <a:extLst>
                <a:ext uri="{FF2B5EF4-FFF2-40B4-BE49-F238E27FC236}">
                  <a16:creationId xmlns:a16="http://schemas.microsoft.com/office/drawing/2014/main" id="{60342D14-5972-21EE-FB09-94675FDB4A04}"/>
                </a:ext>
              </a:extLst>
            </p:cNvPr>
            <p:cNvSpPr txBox="1"/>
            <p:nvPr userDrawn="1"/>
          </p:nvSpPr>
          <p:spPr>
            <a:xfrm>
              <a:off x="6226390" y="3011963"/>
              <a:ext cx="446112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000" b="1" dirty="0">
                  <a:latin typeface="Atkinson Hyperlegible" pitchFamily="2" charset="0"/>
                </a:rPr>
                <a:t>Kopfhörer bereithalten!</a:t>
              </a:r>
            </a:p>
          </p:txBody>
        </p:sp>
        <p:sp>
          <p:nvSpPr>
            <p:cNvPr id="18" name="Textfeld 17">
              <a:extLst>
                <a:ext uri="{FF2B5EF4-FFF2-40B4-BE49-F238E27FC236}">
                  <a16:creationId xmlns:a16="http://schemas.microsoft.com/office/drawing/2014/main" id="{FE452432-8C0A-4569-5EBC-552BED67F1BB}"/>
                </a:ext>
              </a:extLst>
            </p:cNvPr>
            <p:cNvSpPr txBox="1"/>
            <p:nvPr userDrawn="1"/>
          </p:nvSpPr>
          <p:spPr>
            <a:xfrm>
              <a:off x="6226391" y="3332789"/>
              <a:ext cx="460673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800" b="0" dirty="0">
                  <a:latin typeface="Atkinson Hyperlegible" pitchFamily="2" charset="0"/>
                </a:rPr>
                <a:t>Du brauchst sie für Videos und Audios</a:t>
              </a:r>
            </a:p>
          </p:txBody>
        </p:sp>
      </p:grpSp>
      <p:sp>
        <p:nvSpPr>
          <p:cNvPr id="24" name="Textfeld 23">
            <a:extLst>
              <a:ext uri="{FF2B5EF4-FFF2-40B4-BE49-F238E27FC236}">
                <a16:creationId xmlns:a16="http://schemas.microsoft.com/office/drawing/2014/main" id="{4EAE78B9-2206-C72F-E2B9-7960ED42D05E}"/>
              </a:ext>
            </a:extLst>
          </p:cNvPr>
          <p:cNvSpPr txBox="1"/>
          <p:nvPr userDrawn="1"/>
        </p:nvSpPr>
        <p:spPr>
          <a:xfrm>
            <a:off x="5195341" y="2108201"/>
            <a:ext cx="4466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solidFill>
                  <a:srgbClr val="00B0F0"/>
                </a:solidFill>
                <a:latin typeface="Lexend Deca" pitchFamily="2" charset="77"/>
                <a:cs typeface="Lexend Deca" pitchFamily="2" charset="77"/>
              </a:rPr>
              <a:t>Jetzt bist du dran!</a:t>
            </a:r>
          </a:p>
        </p:txBody>
      </p:sp>
      <p:sp>
        <p:nvSpPr>
          <p:cNvPr id="9" name="Abgerundetes Rechteck 8">
            <a:extLst>
              <a:ext uri="{FF2B5EF4-FFF2-40B4-BE49-F238E27FC236}">
                <a16:creationId xmlns:a16="http://schemas.microsoft.com/office/drawing/2014/main" id="{C091A33F-F03E-C711-031F-7016B30987DA}"/>
              </a:ext>
            </a:extLst>
          </p:cNvPr>
          <p:cNvSpPr/>
          <p:nvPr userDrawn="1"/>
        </p:nvSpPr>
        <p:spPr>
          <a:xfrm>
            <a:off x="5165932" y="3694657"/>
            <a:ext cx="5779018" cy="1734587"/>
          </a:xfrm>
          <a:prstGeom prst="roundRect">
            <a:avLst>
              <a:gd name="adj" fmla="val 4254"/>
            </a:avLst>
          </a:prstGeom>
          <a:noFill/>
          <a:ln w="38100"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D615D818-B674-7A39-0FDE-110ABF3EE99E}"/>
              </a:ext>
            </a:extLst>
          </p:cNvPr>
          <p:cNvSpPr txBox="1"/>
          <p:nvPr userDrawn="1"/>
        </p:nvSpPr>
        <p:spPr>
          <a:xfrm>
            <a:off x="5423369" y="3781081"/>
            <a:ext cx="44668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>
                <a:solidFill>
                  <a:srgbClr val="00B0F0"/>
                </a:solidFill>
                <a:latin typeface="Atkinson Hyperlegible" pitchFamily="2" charset="0"/>
              </a:rPr>
              <a:t>So gehst du vor:</a:t>
            </a: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E733FC32-7ACC-F47A-1BE2-9EB7B4381E8B}"/>
              </a:ext>
            </a:extLst>
          </p:cNvPr>
          <p:cNvSpPr txBox="1"/>
          <p:nvPr userDrawn="1"/>
        </p:nvSpPr>
        <p:spPr>
          <a:xfrm>
            <a:off x="5423369" y="4150018"/>
            <a:ext cx="454804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Atkinson Hyperlegible" pitchFamily="2" charset="0"/>
              </a:rPr>
              <a:t>Öffne die Weblektion mit deinem Tablet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Atkinson Hyperlegible" pitchFamily="2" charset="0"/>
              </a:rPr>
              <a:t>Bearbeite alle Aufgaben der Reihe nach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Atkinson Hyperlegible" pitchFamily="2" charset="0"/>
              </a:rPr>
              <a:t>Bei Fragen: Melde dich leise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Atkinson Hyperlegible" pitchFamily="2" charset="0"/>
              </a:rPr>
              <a:t>Arbeite in deinem eigenen Tempo</a:t>
            </a:r>
          </a:p>
        </p:txBody>
      </p:sp>
      <p:sp>
        <p:nvSpPr>
          <p:cNvPr id="34" name="Textfeld 33">
            <a:extLst>
              <a:ext uri="{FF2B5EF4-FFF2-40B4-BE49-F238E27FC236}">
                <a16:creationId xmlns:a16="http://schemas.microsoft.com/office/drawing/2014/main" id="{D96029A1-9688-9124-EE80-2EA4B03F39AE}"/>
              </a:ext>
            </a:extLst>
          </p:cNvPr>
          <p:cNvSpPr txBox="1"/>
          <p:nvPr userDrawn="1"/>
        </p:nvSpPr>
        <p:spPr>
          <a:xfrm>
            <a:off x="1182589" y="5106535"/>
            <a:ext cx="2853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800" b="0" dirty="0">
                <a:latin typeface="Atkinson Hyperlegible" pitchFamily="2" charset="0"/>
              </a:rPr>
              <a:t>und starte die Weblektion</a:t>
            </a:r>
          </a:p>
        </p:txBody>
      </p:sp>
      <p:sp>
        <p:nvSpPr>
          <p:cNvPr id="38" name="Abgerundetes Rechteck 37">
            <a:extLst>
              <a:ext uri="{FF2B5EF4-FFF2-40B4-BE49-F238E27FC236}">
                <a16:creationId xmlns:a16="http://schemas.microsoft.com/office/drawing/2014/main" id="{1FD807B2-B45E-5F86-641F-FFE7DD25897E}"/>
              </a:ext>
            </a:extLst>
          </p:cNvPr>
          <p:cNvSpPr/>
          <p:nvPr userDrawn="1"/>
        </p:nvSpPr>
        <p:spPr>
          <a:xfrm>
            <a:off x="494503" y="5627657"/>
            <a:ext cx="11202992" cy="494129"/>
          </a:xfrm>
          <a:prstGeom prst="roundRect">
            <a:avLst>
              <a:gd name="adj" fmla="val 13216"/>
            </a:avLst>
          </a:prstGeom>
          <a:solidFill>
            <a:srgbClr val="F8F9FA"/>
          </a:solidFill>
          <a:ln w="38100">
            <a:solidFill>
              <a:srgbClr val="DEE2E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>
                <a:solidFill>
                  <a:schemeClr val="tx1"/>
                </a:solidFill>
                <a:latin typeface="Lexend Deca" pitchFamily="2" charset="77"/>
                <a:cs typeface="Lexend Deca" pitchFamily="2" charset="77"/>
              </a:rPr>
              <a:t>Arbeitszeit: </a:t>
            </a:r>
            <a:r>
              <a:rPr lang="de-DE" sz="2800" dirty="0">
                <a:solidFill>
                  <a:srgbClr val="F8FAFB"/>
                </a:solidFill>
                <a:latin typeface="Lexend Deca" pitchFamily="2" charset="77"/>
                <a:cs typeface="Lexend Deca" pitchFamily="2" charset="77"/>
              </a:rPr>
              <a:t>XXX</a:t>
            </a:r>
            <a:r>
              <a:rPr lang="de-DE" sz="2800" dirty="0">
                <a:solidFill>
                  <a:schemeClr val="tx1"/>
                </a:solidFill>
                <a:latin typeface="Lexend Deca" pitchFamily="2" charset="77"/>
                <a:cs typeface="Lexend Deca" pitchFamily="2" charset="77"/>
              </a:rPr>
              <a:t> min</a:t>
            </a:r>
          </a:p>
        </p:txBody>
      </p:sp>
      <p:sp>
        <p:nvSpPr>
          <p:cNvPr id="39" name="Textplatzhalter 12">
            <a:extLst>
              <a:ext uri="{FF2B5EF4-FFF2-40B4-BE49-F238E27FC236}">
                <a16:creationId xmlns:a16="http://schemas.microsoft.com/office/drawing/2014/main" id="{44C4F428-4728-1B2F-1CD6-F1DE4600AB9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170434" y="5652744"/>
            <a:ext cx="1088028" cy="56832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xxx</a:t>
            </a:r>
          </a:p>
        </p:txBody>
      </p:sp>
      <p:cxnSp>
        <p:nvCxnSpPr>
          <p:cNvPr id="4" name="Gerade Verbindung 3">
            <a:extLst>
              <a:ext uri="{FF2B5EF4-FFF2-40B4-BE49-F238E27FC236}">
                <a16:creationId xmlns:a16="http://schemas.microsoft.com/office/drawing/2014/main" id="{A9641C84-4AD3-1291-7E89-3A9508AE4EE9}"/>
              </a:ext>
            </a:extLst>
          </p:cNvPr>
          <p:cNvCxnSpPr>
            <a:cxnSpLocks/>
          </p:cNvCxnSpPr>
          <p:nvPr userDrawn="1"/>
        </p:nvCxnSpPr>
        <p:spPr>
          <a:xfrm>
            <a:off x="1182589" y="4823423"/>
            <a:ext cx="2853929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Grafik 11">
            <a:extLst>
              <a:ext uri="{FF2B5EF4-FFF2-40B4-BE49-F238E27FC236}">
                <a16:creationId xmlns:a16="http://schemas.microsoft.com/office/drawing/2014/main" id="{88EB8124-A5CD-8CF8-D237-A404C29D797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06387" y="2684298"/>
            <a:ext cx="756863" cy="756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1045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-Phasen-Methode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6">
            <a:extLst>
              <a:ext uri="{FF2B5EF4-FFF2-40B4-BE49-F238E27FC236}">
                <a16:creationId xmlns:a16="http://schemas.microsoft.com/office/drawing/2014/main" id="{B157B501-7012-DFBE-572C-0788B83762CA}"/>
              </a:ext>
            </a:extLst>
          </p:cNvPr>
          <p:cNvSpPr>
            <a:spLocks/>
          </p:cNvSpPr>
          <p:nvPr userDrawn="1"/>
        </p:nvSpPr>
        <p:spPr>
          <a:xfrm>
            <a:off x="6253630" y="2729643"/>
            <a:ext cx="2586433" cy="3213956"/>
          </a:xfrm>
          <a:custGeom>
            <a:avLst/>
            <a:gdLst/>
            <a:ahLst/>
            <a:cxnLst/>
            <a:rect l="l" t="t" r="r" b="b"/>
            <a:pathLst>
              <a:path w="1098248" h="986972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12" name="Freeform 16">
            <a:extLst>
              <a:ext uri="{FF2B5EF4-FFF2-40B4-BE49-F238E27FC236}">
                <a16:creationId xmlns:a16="http://schemas.microsoft.com/office/drawing/2014/main" id="{B7BFD0A5-3DEC-43BE-1219-BA9D8E314DBB}"/>
              </a:ext>
            </a:extLst>
          </p:cNvPr>
          <p:cNvSpPr>
            <a:spLocks/>
          </p:cNvSpPr>
          <p:nvPr userDrawn="1"/>
        </p:nvSpPr>
        <p:spPr>
          <a:xfrm>
            <a:off x="505747" y="2729643"/>
            <a:ext cx="2586434" cy="3213957"/>
          </a:xfrm>
          <a:custGeom>
            <a:avLst/>
            <a:gdLst/>
            <a:ahLst/>
            <a:cxnLst/>
            <a:rect l="l" t="t" r="r" b="b"/>
            <a:pathLst>
              <a:path w="1098248" h="986972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17" name="Freeform 31">
            <a:extLst>
              <a:ext uri="{FF2B5EF4-FFF2-40B4-BE49-F238E27FC236}">
                <a16:creationId xmlns:a16="http://schemas.microsoft.com/office/drawing/2014/main" id="{FB853565-4A83-2541-74BF-76B36BB3BA5A}"/>
              </a:ext>
            </a:extLst>
          </p:cNvPr>
          <p:cNvSpPr/>
          <p:nvPr userDrawn="1"/>
        </p:nvSpPr>
        <p:spPr>
          <a:xfrm>
            <a:off x="1580860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18" name="TextBox 32">
            <a:extLst>
              <a:ext uri="{FF2B5EF4-FFF2-40B4-BE49-F238E27FC236}">
                <a16:creationId xmlns:a16="http://schemas.microsoft.com/office/drawing/2014/main" id="{55CCB08D-150F-AE09-9217-FF17BF0080CF}"/>
              </a:ext>
            </a:extLst>
          </p:cNvPr>
          <p:cNvSpPr txBox="1"/>
          <p:nvPr userDrawn="1"/>
        </p:nvSpPr>
        <p:spPr>
          <a:xfrm>
            <a:off x="1621755" y="2554566"/>
            <a:ext cx="354419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</a:pPr>
            <a:r>
              <a:rPr lang="en-US" sz="2000" b="1" dirty="0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  <a:sym typeface="Atkinson Hyperlegible Bold"/>
              </a:rPr>
              <a:t>1</a:t>
            </a:r>
          </a:p>
        </p:txBody>
      </p:sp>
      <p:sp>
        <p:nvSpPr>
          <p:cNvPr id="22" name="Freeform 16">
            <a:extLst>
              <a:ext uri="{FF2B5EF4-FFF2-40B4-BE49-F238E27FC236}">
                <a16:creationId xmlns:a16="http://schemas.microsoft.com/office/drawing/2014/main" id="{8932B7C1-7D6F-8918-D21A-112700331B55}"/>
              </a:ext>
            </a:extLst>
          </p:cNvPr>
          <p:cNvSpPr/>
          <p:nvPr userDrawn="1"/>
        </p:nvSpPr>
        <p:spPr>
          <a:xfrm>
            <a:off x="3362473" y="2729643"/>
            <a:ext cx="2586433" cy="3213956"/>
          </a:xfrm>
          <a:custGeom>
            <a:avLst/>
            <a:gdLst/>
            <a:ahLst/>
            <a:cxnLst/>
            <a:rect l="l" t="t" r="r" b="b"/>
            <a:pathLst>
              <a:path w="1098248" h="986972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endParaRPr lang="de-DE" dirty="0"/>
          </a:p>
        </p:txBody>
      </p:sp>
      <p:sp>
        <p:nvSpPr>
          <p:cNvPr id="46" name="TextBox 17">
            <a:extLst>
              <a:ext uri="{FF2B5EF4-FFF2-40B4-BE49-F238E27FC236}">
                <a16:creationId xmlns:a16="http://schemas.microsoft.com/office/drawing/2014/main" id="{36E199EF-2322-CC4B-A39C-72A1297BADAF}"/>
              </a:ext>
            </a:extLst>
          </p:cNvPr>
          <p:cNvSpPr txBox="1"/>
          <p:nvPr userDrawn="1"/>
        </p:nvSpPr>
        <p:spPr>
          <a:xfrm>
            <a:off x="3362473" y="2972051"/>
            <a:ext cx="2586433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5"/>
              </a:lnSpc>
            </a:pPr>
            <a:endParaRPr/>
          </a:p>
        </p:txBody>
      </p:sp>
      <p:sp>
        <p:nvSpPr>
          <p:cNvPr id="47" name="Freeform 31">
            <a:extLst>
              <a:ext uri="{FF2B5EF4-FFF2-40B4-BE49-F238E27FC236}">
                <a16:creationId xmlns:a16="http://schemas.microsoft.com/office/drawing/2014/main" id="{E62BC3A2-D17E-9461-116F-D02DD80B80A2}"/>
              </a:ext>
            </a:extLst>
          </p:cNvPr>
          <p:cNvSpPr/>
          <p:nvPr userDrawn="1"/>
        </p:nvSpPr>
        <p:spPr>
          <a:xfrm>
            <a:off x="4437585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48" name="TextBox 32">
            <a:extLst>
              <a:ext uri="{FF2B5EF4-FFF2-40B4-BE49-F238E27FC236}">
                <a16:creationId xmlns:a16="http://schemas.microsoft.com/office/drawing/2014/main" id="{8F8DF82B-8B72-0BD6-552C-A2499B9BEEAE}"/>
              </a:ext>
            </a:extLst>
          </p:cNvPr>
          <p:cNvSpPr txBox="1"/>
          <p:nvPr userDrawn="1"/>
        </p:nvSpPr>
        <p:spPr>
          <a:xfrm>
            <a:off x="4478480" y="2554566"/>
            <a:ext cx="354419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</a:pPr>
            <a:r>
              <a:rPr lang="en-US" sz="2000" b="1" dirty="0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  <a:sym typeface="Atkinson Hyperlegible Bold"/>
              </a:rPr>
              <a:t>2</a:t>
            </a:r>
          </a:p>
        </p:txBody>
      </p:sp>
      <p:sp>
        <p:nvSpPr>
          <p:cNvPr id="49" name="Freeform 31">
            <a:extLst>
              <a:ext uri="{FF2B5EF4-FFF2-40B4-BE49-F238E27FC236}">
                <a16:creationId xmlns:a16="http://schemas.microsoft.com/office/drawing/2014/main" id="{7D7E9E90-99CC-63C6-A1FF-1EF05B83735A}"/>
              </a:ext>
            </a:extLst>
          </p:cNvPr>
          <p:cNvSpPr/>
          <p:nvPr userDrawn="1"/>
        </p:nvSpPr>
        <p:spPr>
          <a:xfrm>
            <a:off x="7328742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50" name="TextBox 32">
            <a:extLst>
              <a:ext uri="{FF2B5EF4-FFF2-40B4-BE49-F238E27FC236}">
                <a16:creationId xmlns:a16="http://schemas.microsoft.com/office/drawing/2014/main" id="{F921D591-5810-57D0-3005-7AAC0E3138D6}"/>
              </a:ext>
            </a:extLst>
          </p:cNvPr>
          <p:cNvSpPr txBox="1"/>
          <p:nvPr userDrawn="1"/>
        </p:nvSpPr>
        <p:spPr>
          <a:xfrm>
            <a:off x="7369637" y="2554566"/>
            <a:ext cx="354419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</a:pPr>
            <a:r>
              <a:rPr lang="en-US" sz="2000" b="1" dirty="0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  <a:sym typeface="Atkinson Hyperlegible Bold"/>
              </a:rPr>
              <a:t>3</a:t>
            </a:r>
          </a:p>
        </p:txBody>
      </p:sp>
      <p:sp>
        <p:nvSpPr>
          <p:cNvPr id="56" name="Textplatzhalter 9">
            <a:extLst>
              <a:ext uri="{FF2B5EF4-FFF2-40B4-BE49-F238E27FC236}">
                <a16:creationId xmlns:a16="http://schemas.microsoft.com/office/drawing/2014/main" id="{7EB7F97E-C477-4927-B773-AF1B228B6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84162" y="3670213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 pitchFamily="2" charset="0"/>
              </a:defRPr>
            </a:lvl1pPr>
          </a:lstStyle>
          <a:p>
            <a:pPr lvl="0"/>
            <a:r>
              <a:rPr lang="de-DE" dirty="0"/>
              <a:t>PHASE 1</a:t>
            </a:r>
          </a:p>
        </p:txBody>
      </p:sp>
      <p:sp>
        <p:nvSpPr>
          <p:cNvPr id="58" name="Textplatzhalter 12">
            <a:extLst>
              <a:ext uri="{FF2B5EF4-FFF2-40B4-BE49-F238E27FC236}">
                <a16:creationId xmlns:a16="http://schemas.microsoft.com/office/drawing/2014/main" id="{B7F24ACD-F617-A3B1-F302-6C180A7AB3E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05748" y="4108220"/>
            <a:ext cx="2586433" cy="1835379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 pitchFamily="2" charset="0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Bei Bedarf ein kurzer </a:t>
            </a:r>
            <a:r>
              <a:rPr lang="de-DE" dirty="0" err="1"/>
              <a:t>Erklärtext</a:t>
            </a:r>
            <a:r>
              <a:rPr lang="de-DE" dirty="0"/>
              <a:t> (maximal sieben Zeilen)</a:t>
            </a:r>
          </a:p>
        </p:txBody>
      </p:sp>
      <p:sp>
        <p:nvSpPr>
          <p:cNvPr id="60" name="Textplatzhalter 9">
            <a:extLst>
              <a:ext uri="{FF2B5EF4-FFF2-40B4-BE49-F238E27FC236}">
                <a16:creationId xmlns:a16="http://schemas.microsoft.com/office/drawing/2014/main" id="{6CC57F65-6EC3-8F1B-5B86-AE923877B03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540887" y="3670213"/>
            <a:ext cx="2229605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 pitchFamily="2" charset="0"/>
              </a:defRPr>
            </a:lvl1pPr>
          </a:lstStyle>
          <a:p>
            <a:pPr lvl="0"/>
            <a:r>
              <a:rPr lang="de-DE" dirty="0"/>
              <a:t>PHASE 2</a:t>
            </a:r>
          </a:p>
        </p:txBody>
      </p:sp>
      <p:sp>
        <p:nvSpPr>
          <p:cNvPr id="62" name="Textplatzhalter 12">
            <a:extLst>
              <a:ext uri="{FF2B5EF4-FFF2-40B4-BE49-F238E27FC236}">
                <a16:creationId xmlns:a16="http://schemas.microsoft.com/office/drawing/2014/main" id="{B6F46503-68A4-43F6-C39E-6C49A9BCA13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362473" y="4108220"/>
            <a:ext cx="2586433" cy="1794703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 pitchFamily="2" charset="0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Bei Bedarf ein kurzer </a:t>
            </a:r>
            <a:r>
              <a:rPr lang="de-DE" dirty="0" err="1"/>
              <a:t>Erklärtext</a:t>
            </a:r>
            <a:r>
              <a:rPr lang="de-DE" dirty="0"/>
              <a:t> (maximal sieben Zeilen)</a:t>
            </a:r>
          </a:p>
        </p:txBody>
      </p:sp>
      <p:sp>
        <p:nvSpPr>
          <p:cNvPr id="64" name="Textplatzhalter 9">
            <a:extLst>
              <a:ext uri="{FF2B5EF4-FFF2-40B4-BE49-F238E27FC236}">
                <a16:creationId xmlns:a16="http://schemas.microsoft.com/office/drawing/2014/main" id="{892C735A-732C-AE41-CB4C-4F06008D71E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432044" y="3670213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42C67"/>
                </a:solidFill>
                <a:latin typeface="Atkinson Hyperlegible" pitchFamily="2" charset="0"/>
              </a:defRPr>
            </a:lvl1pPr>
          </a:lstStyle>
          <a:p>
            <a:pPr lvl="0"/>
            <a:r>
              <a:rPr lang="de-DE" dirty="0"/>
              <a:t>PHASE 3</a:t>
            </a:r>
          </a:p>
        </p:txBody>
      </p:sp>
      <p:sp>
        <p:nvSpPr>
          <p:cNvPr id="66" name="Textplatzhalter 12">
            <a:extLst>
              <a:ext uri="{FF2B5EF4-FFF2-40B4-BE49-F238E27FC236}">
                <a16:creationId xmlns:a16="http://schemas.microsoft.com/office/drawing/2014/main" id="{79D29660-4748-7206-B792-59D4E5783C8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253630" y="4108220"/>
            <a:ext cx="2586433" cy="1794703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 pitchFamily="2" charset="0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Bei Bedarf ein kurzer </a:t>
            </a:r>
            <a:r>
              <a:rPr lang="de-DE" dirty="0" err="1"/>
              <a:t>Erklärtext</a:t>
            </a:r>
            <a:r>
              <a:rPr lang="de-DE" dirty="0"/>
              <a:t> (maximal sieben Zeilen)</a:t>
            </a:r>
          </a:p>
        </p:txBody>
      </p:sp>
      <p:sp>
        <p:nvSpPr>
          <p:cNvPr id="67" name="Textplatzhalter 12">
            <a:extLst>
              <a:ext uri="{FF2B5EF4-FFF2-40B4-BE49-F238E27FC236}">
                <a16:creationId xmlns:a16="http://schemas.microsoft.com/office/drawing/2014/main" id="{0CD270B5-8CCF-9527-A9C2-156EADF2009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 pitchFamily="2" charset="77"/>
                <a:cs typeface="Lexend Deca" pitchFamily="2" charset="77"/>
              </a:defRPr>
            </a:lvl1pPr>
          </a:lstStyle>
          <a:p>
            <a:pPr algn="r">
              <a:lnSpc>
                <a:spcPts val="1960"/>
              </a:lnSpc>
            </a:pPr>
            <a:r>
              <a:rPr lang="en-US" sz="1200" b="1" dirty="0" err="1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 Bold"/>
              </a:rPr>
              <a:t>Kapitel</a:t>
            </a:r>
            <a:r>
              <a:rPr lang="en-US" sz="1200" b="1" dirty="0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 Bold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"/>
              </a:rPr>
              <a:t>x.x</a:t>
            </a:r>
            <a:r>
              <a:rPr lang="en-US" sz="1200" dirty="0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 | Hier Titel der </a:t>
            </a:r>
            <a:r>
              <a:rPr lang="en-US" sz="1200" dirty="0" err="1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Lektion</a:t>
            </a:r>
            <a:r>
              <a:rPr lang="en-US" sz="1200" dirty="0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eingeben</a:t>
            </a:r>
            <a:endParaRPr lang="en-US" sz="1200" dirty="0">
              <a:solidFill>
                <a:srgbClr val="000000"/>
              </a:solidFill>
              <a:latin typeface="Lexend Deca" pitchFamily="2" charset="77"/>
              <a:ea typeface="Atkinson Hyperlegible"/>
              <a:cs typeface="Lexend Deca" pitchFamily="2" charset="77"/>
              <a:sym typeface="Atkinson Hyperlegible"/>
            </a:endParaRPr>
          </a:p>
        </p:txBody>
      </p:sp>
      <p:sp>
        <p:nvSpPr>
          <p:cNvPr id="68" name="TextBox 17">
            <a:extLst>
              <a:ext uri="{FF2B5EF4-FFF2-40B4-BE49-F238E27FC236}">
                <a16:creationId xmlns:a16="http://schemas.microsoft.com/office/drawing/2014/main" id="{FF80F4C9-51EA-9173-0636-C9A2F7FEF25A}"/>
              </a:ext>
            </a:extLst>
          </p:cNvPr>
          <p:cNvSpPr txBox="1"/>
          <p:nvPr userDrawn="1"/>
        </p:nvSpPr>
        <p:spPr>
          <a:xfrm>
            <a:off x="505748" y="2955078"/>
            <a:ext cx="2586433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5"/>
              </a:lnSpc>
            </a:pPr>
            <a:endParaRPr/>
          </a:p>
        </p:txBody>
      </p:sp>
      <p:sp>
        <p:nvSpPr>
          <p:cNvPr id="69" name="Textplatzhalter 22">
            <a:extLst>
              <a:ext uri="{FF2B5EF4-FFF2-40B4-BE49-F238E27FC236}">
                <a16:creationId xmlns:a16="http://schemas.microsoft.com/office/drawing/2014/main" id="{4438248D-262D-ED9C-4071-29DB607ABC9D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 err="1"/>
              <a:t>Xxx</a:t>
            </a:r>
            <a:endParaRPr lang="de-DE" dirty="0"/>
          </a:p>
          <a:p>
            <a:pPr lvl="0"/>
            <a:r>
              <a:rPr lang="de-DE" dirty="0" err="1"/>
              <a:t>Xxx</a:t>
            </a:r>
            <a:r>
              <a:rPr lang="de-DE" dirty="0"/>
              <a:t> Arbeitsauftrag/Leitfrage</a:t>
            </a:r>
          </a:p>
          <a:p>
            <a:pPr lvl="0"/>
            <a:r>
              <a:rPr lang="de-DE" dirty="0" err="1"/>
              <a:t>Xxx</a:t>
            </a:r>
            <a:r>
              <a:rPr lang="de-DE" dirty="0"/>
              <a:t> </a:t>
            </a:r>
          </a:p>
        </p:txBody>
      </p:sp>
      <p:sp>
        <p:nvSpPr>
          <p:cNvPr id="70" name="Textplatzhalter 22">
            <a:extLst>
              <a:ext uri="{FF2B5EF4-FFF2-40B4-BE49-F238E27FC236}">
                <a16:creationId xmlns:a16="http://schemas.microsoft.com/office/drawing/2014/main" id="{56EAD82E-6B58-D534-DAC3-38BD84A7294C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Methodenname</a:t>
            </a:r>
          </a:p>
        </p:txBody>
      </p:sp>
      <p:sp>
        <p:nvSpPr>
          <p:cNvPr id="71" name="Freeform 16">
            <a:extLst>
              <a:ext uri="{FF2B5EF4-FFF2-40B4-BE49-F238E27FC236}">
                <a16:creationId xmlns:a16="http://schemas.microsoft.com/office/drawing/2014/main" id="{49DCC3E7-C9C6-2CDF-3FD8-1BAD2B6D0771}"/>
              </a:ext>
            </a:extLst>
          </p:cNvPr>
          <p:cNvSpPr>
            <a:spLocks/>
          </p:cNvSpPr>
          <p:nvPr userDrawn="1"/>
        </p:nvSpPr>
        <p:spPr>
          <a:xfrm>
            <a:off x="9100036" y="2731265"/>
            <a:ext cx="2586433" cy="3212334"/>
          </a:xfrm>
          <a:custGeom>
            <a:avLst/>
            <a:gdLst/>
            <a:ahLst/>
            <a:cxnLst/>
            <a:rect l="l" t="t" r="r" b="b"/>
            <a:pathLst>
              <a:path w="1098248" h="986972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33F01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72" name="Freeform 31">
            <a:extLst>
              <a:ext uri="{FF2B5EF4-FFF2-40B4-BE49-F238E27FC236}">
                <a16:creationId xmlns:a16="http://schemas.microsoft.com/office/drawing/2014/main" id="{BBF28727-9E0B-17E6-DE2B-3B3A52ED1764}"/>
              </a:ext>
            </a:extLst>
          </p:cNvPr>
          <p:cNvSpPr/>
          <p:nvPr userDrawn="1"/>
        </p:nvSpPr>
        <p:spPr>
          <a:xfrm>
            <a:off x="10175148" y="251604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33F01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73" name="TextBox 32">
            <a:extLst>
              <a:ext uri="{FF2B5EF4-FFF2-40B4-BE49-F238E27FC236}">
                <a16:creationId xmlns:a16="http://schemas.microsoft.com/office/drawing/2014/main" id="{CC49D4CE-81E9-71ED-649E-4862E71C9E69}"/>
              </a:ext>
            </a:extLst>
          </p:cNvPr>
          <p:cNvSpPr txBox="1"/>
          <p:nvPr userDrawn="1"/>
        </p:nvSpPr>
        <p:spPr>
          <a:xfrm>
            <a:off x="10216043" y="2542936"/>
            <a:ext cx="354419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</a:pPr>
            <a:r>
              <a:rPr lang="en-US" sz="2000" b="1" dirty="0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  <a:sym typeface="Atkinson Hyperlegible Bold"/>
              </a:rPr>
              <a:t>4</a:t>
            </a:r>
          </a:p>
        </p:txBody>
      </p:sp>
      <p:sp>
        <p:nvSpPr>
          <p:cNvPr id="75" name="Textplatzhalter 9">
            <a:extLst>
              <a:ext uri="{FF2B5EF4-FFF2-40B4-BE49-F238E27FC236}">
                <a16:creationId xmlns:a16="http://schemas.microsoft.com/office/drawing/2014/main" id="{E7380CEE-74BD-E2EB-5D5B-436E89F6361D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9278450" y="3670213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33F01"/>
                </a:solidFill>
                <a:latin typeface="Atkinson Hyperlegible" pitchFamily="2" charset="0"/>
              </a:defRPr>
            </a:lvl1pPr>
          </a:lstStyle>
          <a:p>
            <a:pPr lvl="0"/>
            <a:r>
              <a:rPr lang="de-DE" dirty="0"/>
              <a:t>PHASE 4</a:t>
            </a:r>
          </a:p>
        </p:txBody>
      </p:sp>
      <p:sp>
        <p:nvSpPr>
          <p:cNvPr id="77" name="Textplatzhalter 12">
            <a:extLst>
              <a:ext uri="{FF2B5EF4-FFF2-40B4-BE49-F238E27FC236}">
                <a16:creationId xmlns:a16="http://schemas.microsoft.com/office/drawing/2014/main" id="{9C4021EE-9500-7402-072B-7A873DE5E477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100036" y="4108220"/>
            <a:ext cx="2586433" cy="1793080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 pitchFamily="2" charset="0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Bei Bedarf ein kurzer </a:t>
            </a:r>
            <a:r>
              <a:rPr lang="de-DE" dirty="0" err="1"/>
              <a:t>Erklärtext</a:t>
            </a:r>
            <a:r>
              <a:rPr lang="de-DE" dirty="0"/>
              <a:t> (maximal sieben Zeilen)</a:t>
            </a:r>
          </a:p>
        </p:txBody>
      </p:sp>
    </p:spTree>
    <p:extLst>
      <p:ext uri="{BB962C8B-B14F-4D97-AF65-F5344CB8AC3E}">
        <p14:creationId xmlns:p14="http://schemas.microsoft.com/office/powerpoint/2010/main" val="1263152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i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platzhalter 12">
            <a:extLst>
              <a:ext uri="{FF2B5EF4-FFF2-40B4-BE49-F238E27FC236}">
                <a16:creationId xmlns:a16="http://schemas.microsoft.com/office/drawing/2014/main" id="{DF1A620B-1EE9-30F1-0CB9-301E8343DFAF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 pitchFamily="2" charset="77"/>
                <a:cs typeface="Lexend Deca" pitchFamily="2" charset="77"/>
              </a:defRPr>
            </a:lvl1pPr>
          </a:lstStyle>
          <a:p>
            <a:pPr algn="r">
              <a:lnSpc>
                <a:spcPts val="1960"/>
              </a:lnSpc>
            </a:pPr>
            <a:r>
              <a:rPr lang="en-US" sz="1200" b="1" dirty="0" err="1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 Bold"/>
              </a:rPr>
              <a:t>Kapitel</a:t>
            </a:r>
            <a:r>
              <a:rPr lang="en-US" sz="1200" b="1" dirty="0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 Bold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"/>
              </a:rPr>
              <a:t>x.x</a:t>
            </a:r>
            <a:r>
              <a:rPr lang="en-US" sz="1200" dirty="0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 | Hier Titel der </a:t>
            </a:r>
            <a:r>
              <a:rPr lang="en-US" sz="1200" dirty="0" err="1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Lektion</a:t>
            </a:r>
            <a:r>
              <a:rPr lang="en-US" sz="1200" dirty="0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eingeben</a:t>
            </a:r>
            <a:endParaRPr lang="en-US" sz="1200" dirty="0">
              <a:solidFill>
                <a:srgbClr val="000000"/>
              </a:solidFill>
              <a:latin typeface="Lexend Deca" pitchFamily="2" charset="77"/>
              <a:ea typeface="Atkinson Hyperlegible"/>
              <a:cs typeface="Lexend Deca" pitchFamily="2" charset="77"/>
              <a:sym typeface="Atkinson Hyperlegible"/>
            </a:endParaRPr>
          </a:p>
        </p:txBody>
      </p:sp>
      <p:sp>
        <p:nvSpPr>
          <p:cNvPr id="25" name="Textplatzhalter 22">
            <a:extLst>
              <a:ext uri="{FF2B5EF4-FFF2-40B4-BE49-F238E27FC236}">
                <a16:creationId xmlns:a16="http://schemas.microsoft.com/office/drawing/2014/main" id="{E950DB08-5C17-0314-9BE5-B14FA649471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 err="1"/>
              <a:t>Xxx</a:t>
            </a:r>
            <a:endParaRPr lang="de-DE" dirty="0"/>
          </a:p>
          <a:p>
            <a:pPr lvl="0"/>
            <a:r>
              <a:rPr lang="de-DE" dirty="0" err="1"/>
              <a:t>Xxx</a:t>
            </a:r>
            <a:r>
              <a:rPr lang="de-DE" dirty="0"/>
              <a:t> Arbeitsauftrag/Leitfrage</a:t>
            </a:r>
          </a:p>
          <a:p>
            <a:pPr lvl="0"/>
            <a:r>
              <a:rPr lang="de-DE" dirty="0" err="1"/>
              <a:t>Xxx</a:t>
            </a:r>
            <a:r>
              <a:rPr lang="de-DE" dirty="0"/>
              <a:t> </a:t>
            </a:r>
          </a:p>
        </p:txBody>
      </p:sp>
      <p:sp>
        <p:nvSpPr>
          <p:cNvPr id="26" name="Textplatzhalter 22">
            <a:extLst>
              <a:ext uri="{FF2B5EF4-FFF2-40B4-BE49-F238E27FC236}">
                <a16:creationId xmlns:a16="http://schemas.microsoft.com/office/drawing/2014/main" id="{E93256FE-8057-6FEB-D537-313F42E9A49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Methodenname</a:t>
            </a:r>
          </a:p>
        </p:txBody>
      </p:sp>
      <p:sp>
        <p:nvSpPr>
          <p:cNvPr id="29" name="Abgerundetes Rechteck 28">
            <a:extLst>
              <a:ext uri="{FF2B5EF4-FFF2-40B4-BE49-F238E27FC236}">
                <a16:creationId xmlns:a16="http://schemas.microsoft.com/office/drawing/2014/main" id="{A54DBC68-A7F1-B86C-2FC3-3759433BC4BD}"/>
              </a:ext>
            </a:extLst>
          </p:cNvPr>
          <p:cNvSpPr/>
          <p:nvPr userDrawn="1"/>
        </p:nvSpPr>
        <p:spPr>
          <a:xfrm>
            <a:off x="494503" y="5548595"/>
            <a:ext cx="11202992" cy="573191"/>
          </a:xfrm>
          <a:prstGeom prst="roundRect">
            <a:avLst>
              <a:gd name="adj" fmla="val 13216"/>
            </a:avLst>
          </a:prstGeom>
          <a:solidFill>
            <a:srgbClr val="F8F9FA"/>
          </a:solidFill>
          <a:ln w="38100">
            <a:solidFill>
              <a:srgbClr val="DEE2E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>
                <a:solidFill>
                  <a:schemeClr val="tx1"/>
                </a:solidFill>
                <a:latin typeface="Lexend Deca" pitchFamily="2" charset="77"/>
                <a:cs typeface="Lexend Deca" pitchFamily="2" charset="77"/>
              </a:rPr>
              <a:t>Gesamtdauer: </a:t>
            </a:r>
            <a:r>
              <a:rPr lang="de-DE" sz="2800" dirty="0">
                <a:solidFill>
                  <a:srgbClr val="F8FAFB"/>
                </a:solidFill>
                <a:latin typeface="Lexend Deca" pitchFamily="2" charset="77"/>
                <a:cs typeface="Lexend Deca" pitchFamily="2" charset="77"/>
              </a:rPr>
              <a:t>XXX</a:t>
            </a:r>
            <a:r>
              <a:rPr lang="de-DE" sz="2800" dirty="0">
                <a:solidFill>
                  <a:schemeClr val="tx1"/>
                </a:solidFill>
                <a:latin typeface="Lexend Deca" pitchFamily="2" charset="77"/>
                <a:cs typeface="Lexend Deca" pitchFamily="2" charset="77"/>
              </a:rPr>
              <a:t> min</a:t>
            </a:r>
          </a:p>
        </p:txBody>
      </p:sp>
      <p:sp>
        <p:nvSpPr>
          <p:cNvPr id="30" name="Textplatzhalter 12">
            <a:extLst>
              <a:ext uri="{FF2B5EF4-FFF2-40B4-BE49-F238E27FC236}">
                <a16:creationId xmlns:a16="http://schemas.microsoft.com/office/drawing/2014/main" id="{2F737D1A-EC7F-F984-0761-0650E5A4D76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95884" y="5619463"/>
            <a:ext cx="1088028" cy="56832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xxx</a:t>
            </a:r>
          </a:p>
        </p:txBody>
      </p:sp>
    </p:spTree>
    <p:extLst>
      <p:ext uri="{BB962C8B-B14F-4D97-AF65-F5344CB8AC3E}">
        <p14:creationId xmlns:p14="http://schemas.microsoft.com/office/powerpoint/2010/main" val="39345039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i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platzhalter 12">
            <a:extLst>
              <a:ext uri="{FF2B5EF4-FFF2-40B4-BE49-F238E27FC236}">
                <a16:creationId xmlns:a16="http://schemas.microsoft.com/office/drawing/2014/main" id="{DF1A620B-1EE9-30F1-0CB9-301E8343DFAF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 pitchFamily="2" charset="77"/>
                <a:cs typeface="Lexend Deca" pitchFamily="2" charset="77"/>
              </a:defRPr>
            </a:lvl1pPr>
          </a:lstStyle>
          <a:p>
            <a:pPr algn="r">
              <a:lnSpc>
                <a:spcPts val="1960"/>
              </a:lnSpc>
            </a:pPr>
            <a:r>
              <a:rPr lang="en-US" sz="1200" b="1" dirty="0" err="1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 Bold"/>
              </a:rPr>
              <a:t>Kapitel</a:t>
            </a:r>
            <a:r>
              <a:rPr lang="en-US" sz="1200" b="1" dirty="0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 Bold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"/>
              </a:rPr>
              <a:t>x.x</a:t>
            </a:r>
            <a:r>
              <a:rPr lang="en-US" sz="1200" dirty="0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 | Hier Titel der </a:t>
            </a:r>
            <a:r>
              <a:rPr lang="en-US" sz="1200" dirty="0" err="1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Lektion</a:t>
            </a:r>
            <a:r>
              <a:rPr lang="en-US" sz="1200" dirty="0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eingeben</a:t>
            </a:r>
            <a:endParaRPr lang="en-US" sz="1200" dirty="0">
              <a:solidFill>
                <a:srgbClr val="000000"/>
              </a:solidFill>
              <a:latin typeface="Lexend Deca" pitchFamily="2" charset="77"/>
              <a:ea typeface="Atkinson Hyperlegible"/>
              <a:cs typeface="Lexend Deca" pitchFamily="2" charset="77"/>
              <a:sym typeface="Atkinson Hyperlegible"/>
            </a:endParaRPr>
          </a:p>
        </p:txBody>
      </p:sp>
      <p:sp>
        <p:nvSpPr>
          <p:cNvPr id="25" name="Textplatzhalter 22">
            <a:extLst>
              <a:ext uri="{FF2B5EF4-FFF2-40B4-BE49-F238E27FC236}">
                <a16:creationId xmlns:a16="http://schemas.microsoft.com/office/drawing/2014/main" id="{E950DB08-5C17-0314-9BE5-B14FA649471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 err="1"/>
              <a:t>Xxx</a:t>
            </a:r>
            <a:endParaRPr lang="de-DE" dirty="0"/>
          </a:p>
          <a:p>
            <a:pPr lvl="0"/>
            <a:r>
              <a:rPr lang="de-DE" dirty="0" err="1"/>
              <a:t>Xxx</a:t>
            </a:r>
            <a:r>
              <a:rPr lang="de-DE" dirty="0"/>
              <a:t> Arbeitsauftrag/Leitfrage</a:t>
            </a:r>
          </a:p>
          <a:p>
            <a:pPr lvl="0"/>
            <a:r>
              <a:rPr lang="de-DE" dirty="0" err="1"/>
              <a:t>Xxx</a:t>
            </a:r>
            <a:r>
              <a:rPr lang="de-DE" dirty="0"/>
              <a:t> </a:t>
            </a:r>
          </a:p>
        </p:txBody>
      </p:sp>
      <p:sp>
        <p:nvSpPr>
          <p:cNvPr id="26" name="Textplatzhalter 22">
            <a:extLst>
              <a:ext uri="{FF2B5EF4-FFF2-40B4-BE49-F238E27FC236}">
                <a16:creationId xmlns:a16="http://schemas.microsoft.com/office/drawing/2014/main" id="{E93256FE-8057-6FEB-D537-313F42E9A49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Methodenname</a:t>
            </a:r>
          </a:p>
        </p:txBody>
      </p:sp>
    </p:spTree>
    <p:extLst>
      <p:ext uri="{BB962C8B-B14F-4D97-AF65-F5344CB8AC3E}">
        <p14:creationId xmlns:p14="http://schemas.microsoft.com/office/powerpoint/2010/main" val="17356192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i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platzhalter 12">
            <a:extLst>
              <a:ext uri="{FF2B5EF4-FFF2-40B4-BE49-F238E27FC236}">
                <a16:creationId xmlns:a16="http://schemas.microsoft.com/office/drawing/2014/main" id="{DF1A620B-1EE9-30F1-0CB9-301E8343DFAF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 pitchFamily="2" charset="77"/>
                <a:cs typeface="Lexend Deca" pitchFamily="2" charset="77"/>
              </a:defRPr>
            </a:lvl1pPr>
          </a:lstStyle>
          <a:p>
            <a:pPr algn="r">
              <a:lnSpc>
                <a:spcPts val="1960"/>
              </a:lnSpc>
            </a:pPr>
            <a:r>
              <a:rPr lang="en-US" sz="1200" b="1" dirty="0" err="1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 Bold"/>
              </a:rPr>
              <a:t>Kapitel</a:t>
            </a:r>
            <a:r>
              <a:rPr lang="en-US" sz="1200" b="1" dirty="0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 Bold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"/>
              </a:rPr>
              <a:t>x.x</a:t>
            </a:r>
            <a:r>
              <a:rPr lang="en-US" sz="1200" dirty="0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 | Hier Titel der </a:t>
            </a:r>
            <a:r>
              <a:rPr lang="en-US" sz="1200" dirty="0" err="1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Lektion</a:t>
            </a:r>
            <a:r>
              <a:rPr lang="en-US" sz="1200" dirty="0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eingeben</a:t>
            </a:r>
            <a:endParaRPr lang="en-US" sz="1200" dirty="0">
              <a:solidFill>
                <a:srgbClr val="000000"/>
              </a:solidFill>
              <a:latin typeface="Lexend Deca" pitchFamily="2" charset="77"/>
              <a:ea typeface="Atkinson Hyperlegible"/>
              <a:cs typeface="Lexend Deca" pitchFamily="2" charset="77"/>
              <a:sym typeface="Atkinson Hyperlegible"/>
            </a:endParaRPr>
          </a:p>
        </p:txBody>
      </p:sp>
      <p:sp>
        <p:nvSpPr>
          <p:cNvPr id="25" name="Textplatzhalter 22">
            <a:extLst>
              <a:ext uri="{FF2B5EF4-FFF2-40B4-BE49-F238E27FC236}">
                <a16:creationId xmlns:a16="http://schemas.microsoft.com/office/drawing/2014/main" id="{E950DB08-5C17-0314-9BE5-B14FA649471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 err="1"/>
              <a:t>Xxx</a:t>
            </a:r>
            <a:endParaRPr lang="de-DE" dirty="0"/>
          </a:p>
          <a:p>
            <a:pPr lvl="0"/>
            <a:r>
              <a:rPr lang="de-DE" dirty="0" err="1"/>
              <a:t>Xxx</a:t>
            </a:r>
            <a:r>
              <a:rPr lang="de-DE" dirty="0"/>
              <a:t> Arbeitsauftrag/Leitfrage</a:t>
            </a:r>
          </a:p>
          <a:p>
            <a:pPr lvl="0"/>
            <a:r>
              <a:rPr lang="de-DE" dirty="0" err="1"/>
              <a:t>Xxx</a:t>
            </a:r>
            <a:r>
              <a:rPr lang="de-DE" dirty="0"/>
              <a:t> 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8C06943E-2346-25DD-68E0-FE005593CC67}"/>
              </a:ext>
            </a:extLst>
          </p:cNvPr>
          <p:cNvSpPr/>
          <p:nvPr userDrawn="1"/>
        </p:nvSpPr>
        <p:spPr>
          <a:xfrm>
            <a:off x="251790" y="2247740"/>
            <a:ext cx="11685600" cy="2699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0449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Phasen-Metho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reeform 16">
            <a:extLst>
              <a:ext uri="{FF2B5EF4-FFF2-40B4-BE49-F238E27FC236}">
                <a16:creationId xmlns:a16="http://schemas.microsoft.com/office/drawing/2014/main" id="{114ED05A-DC98-57AC-DF40-63D30AF4F206}"/>
              </a:ext>
            </a:extLst>
          </p:cNvPr>
          <p:cNvSpPr>
            <a:spLocks/>
          </p:cNvSpPr>
          <p:nvPr userDrawn="1"/>
        </p:nvSpPr>
        <p:spPr>
          <a:xfrm>
            <a:off x="2565347" y="2758760"/>
            <a:ext cx="2853929" cy="2573435"/>
          </a:xfrm>
          <a:custGeom>
            <a:avLst/>
            <a:gdLst/>
            <a:ahLst/>
            <a:cxnLst/>
            <a:rect l="l" t="t" r="r" b="b"/>
            <a:pathLst>
              <a:path w="1098248" h="986972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27" name="Freeform 31">
            <a:extLst>
              <a:ext uri="{FF2B5EF4-FFF2-40B4-BE49-F238E27FC236}">
                <a16:creationId xmlns:a16="http://schemas.microsoft.com/office/drawing/2014/main" id="{65625360-C8E1-0529-BDB0-D555A5B33F15}"/>
              </a:ext>
            </a:extLst>
          </p:cNvPr>
          <p:cNvSpPr/>
          <p:nvPr userDrawn="1"/>
        </p:nvSpPr>
        <p:spPr>
          <a:xfrm>
            <a:off x="3774139" y="2556789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28" name="TextBox 32">
            <a:extLst>
              <a:ext uri="{FF2B5EF4-FFF2-40B4-BE49-F238E27FC236}">
                <a16:creationId xmlns:a16="http://schemas.microsoft.com/office/drawing/2014/main" id="{5C9AFDF3-F6FD-2BE7-32E9-C1EF58F94882}"/>
              </a:ext>
            </a:extLst>
          </p:cNvPr>
          <p:cNvSpPr txBox="1"/>
          <p:nvPr userDrawn="1"/>
        </p:nvSpPr>
        <p:spPr>
          <a:xfrm>
            <a:off x="3819263" y="2583683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</a:pPr>
            <a:r>
              <a:rPr lang="en-US" sz="2000" b="1" dirty="0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  <a:sym typeface="Atkinson Hyperlegible Bold"/>
              </a:rPr>
              <a:t>1</a:t>
            </a:r>
          </a:p>
        </p:txBody>
      </p:sp>
      <p:sp>
        <p:nvSpPr>
          <p:cNvPr id="29" name="Freeform 16">
            <a:extLst>
              <a:ext uri="{FF2B5EF4-FFF2-40B4-BE49-F238E27FC236}">
                <a16:creationId xmlns:a16="http://schemas.microsoft.com/office/drawing/2014/main" id="{79DBDA5F-51AF-0A71-ED76-263A4F85AEDB}"/>
              </a:ext>
            </a:extLst>
          </p:cNvPr>
          <p:cNvSpPr/>
          <p:nvPr userDrawn="1"/>
        </p:nvSpPr>
        <p:spPr>
          <a:xfrm>
            <a:off x="6751123" y="2758760"/>
            <a:ext cx="2853928" cy="2569320"/>
          </a:xfrm>
          <a:custGeom>
            <a:avLst/>
            <a:gdLst/>
            <a:ahLst/>
            <a:cxnLst/>
            <a:rect l="l" t="t" r="r" b="b"/>
            <a:pathLst>
              <a:path w="1098248" h="986972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endParaRPr lang="de-DE" dirty="0"/>
          </a:p>
        </p:txBody>
      </p:sp>
      <p:sp>
        <p:nvSpPr>
          <p:cNvPr id="30" name="TextBox 17">
            <a:extLst>
              <a:ext uri="{FF2B5EF4-FFF2-40B4-BE49-F238E27FC236}">
                <a16:creationId xmlns:a16="http://schemas.microsoft.com/office/drawing/2014/main" id="{162A1DC5-832E-E969-15D0-CDBD6AD48D8A}"/>
              </a:ext>
            </a:extLst>
          </p:cNvPr>
          <p:cNvSpPr txBox="1"/>
          <p:nvPr userDrawn="1"/>
        </p:nvSpPr>
        <p:spPr>
          <a:xfrm>
            <a:off x="6751123" y="3001168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5"/>
              </a:lnSpc>
            </a:pPr>
            <a:endParaRPr/>
          </a:p>
        </p:txBody>
      </p:sp>
      <p:sp>
        <p:nvSpPr>
          <p:cNvPr id="31" name="Freeform 31">
            <a:extLst>
              <a:ext uri="{FF2B5EF4-FFF2-40B4-BE49-F238E27FC236}">
                <a16:creationId xmlns:a16="http://schemas.microsoft.com/office/drawing/2014/main" id="{CB7EA04C-5CED-D802-917C-DAF5F5F7078E}"/>
              </a:ext>
            </a:extLst>
          </p:cNvPr>
          <p:cNvSpPr/>
          <p:nvPr userDrawn="1"/>
        </p:nvSpPr>
        <p:spPr>
          <a:xfrm>
            <a:off x="7937426" y="2556789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32" name="TextBox 32">
            <a:extLst>
              <a:ext uri="{FF2B5EF4-FFF2-40B4-BE49-F238E27FC236}">
                <a16:creationId xmlns:a16="http://schemas.microsoft.com/office/drawing/2014/main" id="{62CB04E0-DA34-3A11-BC8E-5BA99CF55130}"/>
              </a:ext>
            </a:extLst>
          </p:cNvPr>
          <p:cNvSpPr txBox="1"/>
          <p:nvPr userDrawn="1"/>
        </p:nvSpPr>
        <p:spPr>
          <a:xfrm>
            <a:off x="7982550" y="2583683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</a:pPr>
            <a:r>
              <a:rPr lang="en-US" sz="2000" b="1" dirty="0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  <a:sym typeface="Atkinson Hyperlegible Bold"/>
              </a:rPr>
              <a:t>2</a:t>
            </a:r>
          </a:p>
        </p:txBody>
      </p:sp>
      <p:sp>
        <p:nvSpPr>
          <p:cNvPr id="35" name="Freeform 34">
            <a:extLst>
              <a:ext uri="{FF2B5EF4-FFF2-40B4-BE49-F238E27FC236}">
                <a16:creationId xmlns:a16="http://schemas.microsoft.com/office/drawing/2014/main" id="{4E44E6B5-384B-B137-A2E7-E8CD2590F69C}"/>
              </a:ext>
            </a:extLst>
          </p:cNvPr>
          <p:cNvSpPr/>
          <p:nvPr userDrawn="1"/>
        </p:nvSpPr>
        <p:spPr>
          <a:xfrm>
            <a:off x="3267669" y="4113953"/>
            <a:ext cx="1494263" cy="341766"/>
          </a:xfrm>
          <a:custGeom>
            <a:avLst/>
            <a:gdLst/>
            <a:ahLst/>
            <a:cxnLst/>
            <a:rect l="l" t="t" r="r" b="b"/>
            <a:pathLst>
              <a:path w="814074" h="188626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008204"/>
          </a:solidFill>
        </p:spPr>
        <p:txBody>
          <a:bodyPr/>
          <a:lstStyle/>
          <a:p>
            <a:endParaRPr lang="de-DE"/>
          </a:p>
        </p:txBody>
      </p:sp>
      <p:sp>
        <p:nvSpPr>
          <p:cNvPr id="36" name="Textplatzhalter 9">
            <a:extLst>
              <a:ext uri="{FF2B5EF4-FFF2-40B4-BE49-F238E27FC236}">
                <a16:creationId xmlns:a16="http://schemas.microsoft.com/office/drawing/2014/main" id="{370E6B82-E141-EF00-9F20-7FE4E9810A4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84702" y="3699330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 pitchFamily="2" charset="0"/>
              </a:defRPr>
            </a:lvl1pPr>
          </a:lstStyle>
          <a:p>
            <a:pPr lvl="0"/>
            <a:r>
              <a:rPr lang="de-DE" dirty="0"/>
              <a:t>PHASE 1</a:t>
            </a:r>
          </a:p>
        </p:txBody>
      </p:sp>
      <p:sp>
        <p:nvSpPr>
          <p:cNvPr id="55" name="Abgerundetes Rechteck 54">
            <a:extLst>
              <a:ext uri="{FF2B5EF4-FFF2-40B4-BE49-F238E27FC236}">
                <a16:creationId xmlns:a16="http://schemas.microsoft.com/office/drawing/2014/main" id="{87043192-3C7F-61ED-2697-F42D9D2718E3}"/>
              </a:ext>
            </a:extLst>
          </p:cNvPr>
          <p:cNvSpPr/>
          <p:nvPr userDrawn="1"/>
        </p:nvSpPr>
        <p:spPr>
          <a:xfrm>
            <a:off x="494503" y="5548595"/>
            <a:ext cx="11202992" cy="573191"/>
          </a:xfrm>
          <a:prstGeom prst="roundRect">
            <a:avLst>
              <a:gd name="adj" fmla="val 13216"/>
            </a:avLst>
          </a:prstGeom>
          <a:solidFill>
            <a:srgbClr val="F8F9FA"/>
          </a:solidFill>
          <a:ln w="38100">
            <a:solidFill>
              <a:srgbClr val="DEE2E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>
                <a:solidFill>
                  <a:schemeClr val="tx1"/>
                </a:solidFill>
                <a:latin typeface="Lexend Deca" pitchFamily="2" charset="77"/>
                <a:cs typeface="Lexend Deca" pitchFamily="2" charset="77"/>
              </a:rPr>
              <a:t>Gesamtdauer: </a:t>
            </a:r>
            <a:r>
              <a:rPr lang="de-DE" sz="2800" dirty="0">
                <a:solidFill>
                  <a:srgbClr val="F8FAFB"/>
                </a:solidFill>
                <a:latin typeface="Lexend Deca" pitchFamily="2" charset="77"/>
                <a:cs typeface="Lexend Deca" pitchFamily="2" charset="77"/>
              </a:rPr>
              <a:t>XXX</a:t>
            </a:r>
            <a:r>
              <a:rPr lang="de-DE" sz="2800" dirty="0">
                <a:solidFill>
                  <a:schemeClr val="tx1"/>
                </a:solidFill>
                <a:latin typeface="Lexend Deca" pitchFamily="2" charset="77"/>
                <a:cs typeface="Lexend Deca" pitchFamily="2" charset="77"/>
              </a:rPr>
              <a:t> min</a:t>
            </a:r>
          </a:p>
        </p:txBody>
      </p:sp>
      <p:sp>
        <p:nvSpPr>
          <p:cNvPr id="37" name="Textplatzhalter 12">
            <a:extLst>
              <a:ext uri="{FF2B5EF4-FFF2-40B4-BE49-F238E27FC236}">
                <a16:creationId xmlns:a16="http://schemas.microsoft.com/office/drawing/2014/main" id="{2A480375-3D2F-E215-5B64-A0210FAF000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67669" y="4187125"/>
            <a:ext cx="1494263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 err="1"/>
              <a:t>Xxx</a:t>
            </a:r>
            <a:r>
              <a:rPr lang="de-DE" dirty="0"/>
              <a:t> min</a:t>
            </a:r>
          </a:p>
        </p:txBody>
      </p:sp>
      <p:sp>
        <p:nvSpPr>
          <p:cNvPr id="38" name="Textplatzhalter 12">
            <a:extLst>
              <a:ext uri="{FF2B5EF4-FFF2-40B4-BE49-F238E27FC236}">
                <a16:creationId xmlns:a16="http://schemas.microsoft.com/office/drawing/2014/main" id="{694023C3-88A3-2532-42EF-752AF112793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587836" y="4568274"/>
            <a:ext cx="2853928" cy="751480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 pitchFamily="2" charset="0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Bei Bedarf ein kurzer </a:t>
            </a:r>
            <a:r>
              <a:rPr lang="de-DE" dirty="0" err="1"/>
              <a:t>Erklärtext</a:t>
            </a:r>
            <a:r>
              <a:rPr lang="de-DE" dirty="0"/>
              <a:t> (maximal drei Zeilen)</a:t>
            </a:r>
          </a:p>
        </p:txBody>
      </p:sp>
      <p:sp>
        <p:nvSpPr>
          <p:cNvPr id="39" name="Freeform 34">
            <a:extLst>
              <a:ext uri="{FF2B5EF4-FFF2-40B4-BE49-F238E27FC236}">
                <a16:creationId xmlns:a16="http://schemas.microsoft.com/office/drawing/2014/main" id="{DC98A5F3-E493-7ACF-B017-00567BD7EF93}"/>
              </a:ext>
            </a:extLst>
          </p:cNvPr>
          <p:cNvSpPr/>
          <p:nvPr userDrawn="1"/>
        </p:nvSpPr>
        <p:spPr>
          <a:xfrm>
            <a:off x="7430956" y="4139334"/>
            <a:ext cx="1494263" cy="341766"/>
          </a:xfrm>
          <a:custGeom>
            <a:avLst/>
            <a:gdLst/>
            <a:ahLst/>
            <a:cxnLst/>
            <a:rect l="l" t="t" r="r" b="b"/>
            <a:pathLst>
              <a:path w="814074" h="188626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00AADA"/>
          </a:solidFill>
          <a:ln>
            <a:solidFill>
              <a:srgbClr val="00AADA"/>
            </a:solidFill>
          </a:ln>
        </p:spPr>
        <p:txBody>
          <a:bodyPr/>
          <a:lstStyle/>
          <a:p>
            <a:endParaRPr lang="de-DE"/>
          </a:p>
        </p:txBody>
      </p:sp>
      <p:sp>
        <p:nvSpPr>
          <p:cNvPr id="40" name="Textplatzhalter 9">
            <a:extLst>
              <a:ext uri="{FF2B5EF4-FFF2-40B4-BE49-F238E27FC236}">
                <a16:creationId xmlns:a16="http://schemas.microsoft.com/office/drawing/2014/main" id="{D2059E50-E71B-9B77-9911-E7DAD6E65E4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947989" y="3699330"/>
            <a:ext cx="2460196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 pitchFamily="2" charset="0"/>
              </a:defRPr>
            </a:lvl1pPr>
          </a:lstStyle>
          <a:p>
            <a:pPr lvl="0"/>
            <a:r>
              <a:rPr lang="de-DE" dirty="0"/>
              <a:t>PHASE 2</a:t>
            </a:r>
          </a:p>
        </p:txBody>
      </p:sp>
      <p:sp>
        <p:nvSpPr>
          <p:cNvPr id="41" name="Textplatzhalter 12">
            <a:extLst>
              <a:ext uri="{FF2B5EF4-FFF2-40B4-BE49-F238E27FC236}">
                <a16:creationId xmlns:a16="http://schemas.microsoft.com/office/drawing/2014/main" id="{AA122EC2-9270-7A70-87F3-7F39F7C5D738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430956" y="4212506"/>
            <a:ext cx="1494263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 err="1"/>
              <a:t>Xxx</a:t>
            </a:r>
            <a:r>
              <a:rPr lang="de-DE" dirty="0"/>
              <a:t> min</a:t>
            </a:r>
          </a:p>
        </p:txBody>
      </p:sp>
      <p:sp>
        <p:nvSpPr>
          <p:cNvPr id="46" name="Textplatzhalter 12">
            <a:extLst>
              <a:ext uri="{FF2B5EF4-FFF2-40B4-BE49-F238E27FC236}">
                <a16:creationId xmlns:a16="http://schemas.microsoft.com/office/drawing/2014/main" id="{245B022C-1F49-B2CB-BBA0-3B525B6E17A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751123" y="4568274"/>
            <a:ext cx="2853928" cy="724811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 pitchFamily="2" charset="0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Bei Bedarf ein kurzer </a:t>
            </a:r>
            <a:r>
              <a:rPr lang="de-DE" dirty="0" err="1"/>
              <a:t>Erklärtext</a:t>
            </a:r>
            <a:r>
              <a:rPr lang="de-DE" dirty="0"/>
              <a:t> (maximal drei Zeilen)</a:t>
            </a:r>
          </a:p>
        </p:txBody>
      </p:sp>
      <p:sp>
        <p:nvSpPr>
          <p:cNvPr id="51" name="Textplatzhalter 12">
            <a:extLst>
              <a:ext uri="{FF2B5EF4-FFF2-40B4-BE49-F238E27FC236}">
                <a16:creationId xmlns:a16="http://schemas.microsoft.com/office/drawing/2014/main" id="{F6F61835-37A5-4FE9-A2AD-ED5D69C61505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 pitchFamily="2" charset="77"/>
                <a:cs typeface="Lexend Deca" pitchFamily="2" charset="77"/>
              </a:defRPr>
            </a:lvl1pPr>
          </a:lstStyle>
          <a:p>
            <a:pPr algn="r">
              <a:lnSpc>
                <a:spcPts val="1960"/>
              </a:lnSpc>
            </a:pPr>
            <a:r>
              <a:rPr lang="en-US" sz="1200" b="1" dirty="0" err="1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 Bold"/>
              </a:rPr>
              <a:t>Kapitel</a:t>
            </a:r>
            <a:r>
              <a:rPr lang="en-US" sz="1200" b="1" dirty="0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 Bold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"/>
              </a:rPr>
              <a:t>x.x</a:t>
            </a:r>
            <a:r>
              <a:rPr lang="en-US" sz="1200" dirty="0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 | Hier Titel der </a:t>
            </a:r>
            <a:r>
              <a:rPr lang="en-US" sz="1200" dirty="0" err="1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Lektion</a:t>
            </a:r>
            <a:r>
              <a:rPr lang="en-US" sz="1200" dirty="0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eingeben</a:t>
            </a:r>
            <a:endParaRPr lang="en-US" sz="1200" dirty="0">
              <a:solidFill>
                <a:srgbClr val="000000"/>
              </a:solidFill>
              <a:latin typeface="Lexend Deca" pitchFamily="2" charset="77"/>
              <a:ea typeface="Atkinson Hyperlegible"/>
              <a:cs typeface="Lexend Deca" pitchFamily="2" charset="77"/>
              <a:sym typeface="Atkinson Hyperlegible"/>
            </a:endParaRPr>
          </a:p>
        </p:txBody>
      </p:sp>
      <p:sp>
        <p:nvSpPr>
          <p:cNvPr id="52" name="TextBox 17">
            <a:extLst>
              <a:ext uri="{FF2B5EF4-FFF2-40B4-BE49-F238E27FC236}">
                <a16:creationId xmlns:a16="http://schemas.microsoft.com/office/drawing/2014/main" id="{A9EA7A14-E42E-799B-3733-4D24F7D5889C}"/>
              </a:ext>
            </a:extLst>
          </p:cNvPr>
          <p:cNvSpPr txBox="1"/>
          <p:nvPr userDrawn="1"/>
        </p:nvSpPr>
        <p:spPr>
          <a:xfrm>
            <a:off x="2587836" y="2984195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5"/>
              </a:lnSpc>
            </a:pPr>
            <a:endParaRPr/>
          </a:p>
        </p:txBody>
      </p:sp>
      <p:sp>
        <p:nvSpPr>
          <p:cNvPr id="53" name="Textplatzhalter 22">
            <a:extLst>
              <a:ext uri="{FF2B5EF4-FFF2-40B4-BE49-F238E27FC236}">
                <a16:creationId xmlns:a16="http://schemas.microsoft.com/office/drawing/2014/main" id="{D07540E0-38DD-413B-E4E2-AFC0BC7968D7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 err="1"/>
              <a:t>Xxx</a:t>
            </a:r>
            <a:endParaRPr lang="de-DE" dirty="0"/>
          </a:p>
          <a:p>
            <a:pPr lvl="0"/>
            <a:r>
              <a:rPr lang="de-DE" dirty="0" err="1"/>
              <a:t>Xxx</a:t>
            </a:r>
            <a:r>
              <a:rPr lang="de-DE" dirty="0"/>
              <a:t> Arbeitsauftrag/Leitfrage</a:t>
            </a:r>
          </a:p>
          <a:p>
            <a:pPr lvl="0"/>
            <a:r>
              <a:rPr lang="de-DE" dirty="0" err="1"/>
              <a:t>Xxx</a:t>
            </a:r>
            <a:r>
              <a:rPr lang="de-DE" dirty="0"/>
              <a:t> </a:t>
            </a:r>
          </a:p>
        </p:txBody>
      </p:sp>
      <p:sp>
        <p:nvSpPr>
          <p:cNvPr id="54" name="Textplatzhalter 22">
            <a:extLst>
              <a:ext uri="{FF2B5EF4-FFF2-40B4-BE49-F238E27FC236}">
                <a16:creationId xmlns:a16="http://schemas.microsoft.com/office/drawing/2014/main" id="{E4AFB950-2D58-E1EE-D9FD-8A2D4D0334C7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Methodenname</a:t>
            </a:r>
          </a:p>
        </p:txBody>
      </p:sp>
      <p:sp>
        <p:nvSpPr>
          <p:cNvPr id="26" name="Textplatzhalter 12">
            <a:extLst>
              <a:ext uri="{FF2B5EF4-FFF2-40B4-BE49-F238E27FC236}">
                <a16:creationId xmlns:a16="http://schemas.microsoft.com/office/drawing/2014/main" id="{8B7B00E0-0D7A-5897-F1B8-CD3412E0AC0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95884" y="5619463"/>
            <a:ext cx="1088028" cy="56832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xxx</a:t>
            </a:r>
          </a:p>
        </p:txBody>
      </p:sp>
    </p:spTree>
    <p:extLst>
      <p:ext uri="{BB962C8B-B14F-4D97-AF65-F5344CB8AC3E}">
        <p14:creationId xmlns:p14="http://schemas.microsoft.com/office/powerpoint/2010/main" val="33454554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Phasen-Metho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reeform 16">
            <a:extLst>
              <a:ext uri="{FF2B5EF4-FFF2-40B4-BE49-F238E27FC236}">
                <a16:creationId xmlns:a16="http://schemas.microsoft.com/office/drawing/2014/main" id="{114ED05A-DC98-57AC-DF40-63D30AF4F206}"/>
              </a:ext>
            </a:extLst>
          </p:cNvPr>
          <p:cNvSpPr>
            <a:spLocks/>
          </p:cNvSpPr>
          <p:nvPr userDrawn="1"/>
        </p:nvSpPr>
        <p:spPr>
          <a:xfrm>
            <a:off x="2565347" y="2758760"/>
            <a:ext cx="2853929" cy="2573435"/>
          </a:xfrm>
          <a:custGeom>
            <a:avLst/>
            <a:gdLst/>
            <a:ahLst/>
            <a:cxnLst/>
            <a:rect l="l" t="t" r="r" b="b"/>
            <a:pathLst>
              <a:path w="1098248" h="986972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27" name="Freeform 31">
            <a:extLst>
              <a:ext uri="{FF2B5EF4-FFF2-40B4-BE49-F238E27FC236}">
                <a16:creationId xmlns:a16="http://schemas.microsoft.com/office/drawing/2014/main" id="{65625360-C8E1-0529-BDB0-D555A5B33F15}"/>
              </a:ext>
            </a:extLst>
          </p:cNvPr>
          <p:cNvSpPr/>
          <p:nvPr userDrawn="1"/>
        </p:nvSpPr>
        <p:spPr>
          <a:xfrm>
            <a:off x="3774139" y="2556789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28" name="TextBox 32">
            <a:extLst>
              <a:ext uri="{FF2B5EF4-FFF2-40B4-BE49-F238E27FC236}">
                <a16:creationId xmlns:a16="http://schemas.microsoft.com/office/drawing/2014/main" id="{5C9AFDF3-F6FD-2BE7-32E9-C1EF58F94882}"/>
              </a:ext>
            </a:extLst>
          </p:cNvPr>
          <p:cNvSpPr txBox="1"/>
          <p:nvPr userDrawn="1"/>
        </p:nvSpPr>
        <p:spPr>
          <a:xfrm>
            <a:off x="3819263" y="2583683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</a:pPr>
            <a:r>
              <a:rPr lang="en-US" sz="2000" b="1" dirty="0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  <a:sym typeface="Atkinson Hyperlegible Bold"/>
              </a:rPr>
              <a:t>1</a:t>
            </a:r>
          </a:p>
        </p:txBody>
      </p:sp>
      <p:sp>
        <p:nvSpPr>
          <p:cNvPr id="29" name="Freeform 16">
            <a:extLst>
              <a:ext uri="{FF2B5EF4-FFF2-40B4-BE49-F238E27FC236}">
                <a16:creationId xmlns:a16="http://schemas.microsoft.com/office/drawing/2014/main" id="{79DBDA5F-51AF-0A71-ED76-263A4F85AEDB}"/>
              </a:ext>
            </a:extLst>
          </p:cNvPr>
          <p:cNvSpPr/>
          <p:nvPr userDrawn="1"/>
        </p:nvSpPr>
        <p:spPr>
          <a:xfrm>
            <a:off x="6751123" y="2758760"/>
            <a:ext cx="2853928" cy="2569320"/>
          </a:xfrm>
          <a:custGeom>
            <a:avLst/>
            <a:gdLst/>
            <a:ahLst/>
            <a:cxnLst/>
            <a:rect l="l" t="t" r="r" b="b"/>
            <a:pathLst>
              <a:path w="1098248" h="986972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endParaRPr lang="de-DE" dirty="0"/>
          </a:p>
        </p:txBody>
      </p:sp>
      <p:sp>
        <p:nvSpPr>
          <p:cNvPr id="30" name="TextBox 17">
            <a:extLst>
              <a:ext uri="{FF2B5EF4-FFF2-40B4-BE49-F238E27FC236}">
                <a16:creationId xmlns:a16="http://schemas.microsoft.com/office/drawing/2014/main" id="{162A1DC5-832E-E969-15D0-CDBD6AD48D8A}"/>
              </a:ext>
            </a:extLst>
          </p:cNvPr>
          <p:cNvSpPr txBox="1"/>
          <p:nvPr userDrawn="1"/>
        </p:nvSpPr>
        <p:spPr>
          <a:xfrm>
            <a:off x="6751123" y="3001168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5"/>
              </a:lnSpc>
            </a:pPr>
            <a:endParaRPr/>
          </a:p>
        </p:txBody>
      </p:sp>
      <p:sp>
        <p:nvSpPr>
          <p:cNvPr id="31" name="Freeform 31">
            <a:extLst>
              <a:ext uri="{FF2B5EF4-FFF2-40B4-BE49-F238E27FC236}">
                <a16:creationId xmlns:a16="http://schemas.microsoft.com/office/drawing/2014/main" id="{CB7EA04C-5CED-D802-917C-DAF5F5F7078E}"/>
              </a:ext>
            </a:extLst>
          </p:cNvPr>
          <p:cNvSpPr/>
          <p:nvPr userDrawn="1"/>
        </p:nvSpPr>
        <p:spPr>
          <a:xfrm>
            <a:off x="7937426" y="2556789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32" name="TextBox 32">
            <a:extLst>
              <a:ext uri="{FF2B5EF4-FFF2-40B4-BE49-F238E27FC236}">
                <a16:creationId xmlns:a16="http://schemas.microsoft.com/office/drawing/2014/main" id="{62CB04E0-DA34-3A11-BC8E-5BA99CF55130}"/>
              </a:ext>
            </a:extLst>
          </p:cNvPr>
          <p:cNvSpPr txBox="1"/>
          <p:nvPr userDrawn="1"/>
        </p:nvSpPr>
        <p:spPr>
          <a:xfrm>
            <a:off x="7982550" y="2583683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</a:pPr>
            <a:r>
              <a:rPr lang="en-US" sz="2000" b="1" dirty="0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  <a:sym typeface="Atkinson Hyperlegible Bold"/>
              </a:rPr>
              <a:t>2</a:t>
            </a:r>
          </a:p>
        </p:txBody>
      </p:sp>
      <p:sp>
        <p:nvSpPr>
          <p:cNvPr id="36" name="Textplatzhalter 9">
            <a:extLst>
              <a:ext uri="{FF2B5EF4-FFF2-40B4-BE49-F238E27FC236}">
                <a16:creationId xmlns:a16="http://schemas.microsoft.com/office/drawing/2014/main" id="{370E6B82-E141-EF00-9F20-7FE4E9810A4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84702" y="3659574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 pitchFamily="2" charset="0"/>
              </a:defRPr>
            </a:lvl1pPr>
          </a:lstStyle>
          <a:p>
            <a:pPr lvl="0"/>
            <a:r>
              <a:rPr lang="de-DE" dirty="0"/>
              <a:t>PHASE 1</a:t>
            </a:r>
          </a:p>
        </p:txBody>
      </p:sp>
      <p:sp>
        <p:nvSpPr>
          <p:cNvPr id="38" name="Textplatzhalter 12">
            <a:extLst>
              <a:ext uri="{FF2B5EF4-FFF2-40B4-BE49-F238E27FC236}">
                <a16:creationId xmlns:a16="http://schemas.microsoft.com/office/drawing/2014/main" id="{694023C3-88A3-2532-42EF-752AF112793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587836" y="4102637"/>
            <a:ext cx="2853928" cy="1217117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 pitchFamily="2" charset="0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Bei Bedarf ein kurzer </a:t>
            </a:r>
            <a:r>
              <a:rPr lang="de-DE" dirty="0" err="1"/>
              <a:t>Erklärtext</a:t>
            </a:r>
            <a:r>
              <a:rPr lang="de-DE" dirty="0"/>
              <a:t> (maximal fünf Zeilen)</a:t>
            </a:r>
          </a:p>
        </p:txBody>
      </p:sp>
      <p:sp>
        <p:nvSpPr>
          <p:cNvPr id="40" name="Textplatzhalter 9">
            <a:extLst>
              <a:ext uri="{FF2B5EF4-FFF2-40B4-BE49-F238E27FC236}">
                <a16:creationId xmlns:a16="http://schemas.microsoft.com/office/drawing/2014/main" id="{D2059E50-E71B-9B77-9911-E7DAD6E65E4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947989" y="3659574"/>
            <a:ext cx="2460196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 pitchFamily="2" charset="0"/>
              </a:defRPr>
            </a:lvl1pPr>
          </a:lstStyle>
          <a:p>
            <a:pPr lvl="0"/>
            <a:r>
              <a:rPr lang="de-DE" dirty="0"/>
              <a:t>PHASE 2</a:t>
            </a:r>
          </a:p>
        </p:txBody>
      </p:sp>
      <p:sp>
        <p:nvSpPr>
          <p:cNvPr id="46" name="Textplatzhalter 12">
            <a:extLst>
              <a:ext uri="{FF2B5EF4-FFF2-40B4-BE49-F238E27FC236}">
                <a16:creationId xmlns:a16="http://schemas.microsoft.com/office/drawing/2014/main" id="{245B022C-1F49-B2CB-BBA0-3B525B6E17A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751123" y="4102637"/>
            <a:ext cx="2853928" cy="1217117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 pitchFamily="2" charset="0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Bei Bedarf ein kurzer </a:t>
            </a:r>
            <a:r>
              <a:rPr lang="de-DE" dirty="0" err="1"/>
              <a:t>Erklärtext</a:t>
            </a:r>
            <a:r>
              <a:rPr lang="de-DE" dirty="0"/>
              <a:t> (maximal fünf Zeilen)</a:t>
            </a:r>
          </a:p>
        </p:txBody>
      </p:sp>
      <p:sp>
        <p:nvSpPr>
          <p:cNvPr id="51" name="Textplatzhalter 12">
            <a:extLst>
              <a:ext uri="{FF2B5EF4-FFF2-40B4-BE49-F238E27FC236}">
                <a16:creationId xmlns:a16="http://schemas.microsoft.com/office/drawing/2014/main" id="{F6F61835-37A5-4FE9-A2AD-ED5D69C61505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 pitchFamily="2" charset="77"/>
                <a:cs typeface="Lexend Deca" pitchFamily="2" charset="77"/>
              </a:defRPr>
            </a:lvl1pPr>
          </a:lstStyle>
          <a:p>
            <a:pPr algn="r">
              <a:lnSpc>
                <a:spcPts val="1960"/>
              </a:lnSpc>
            </a:pPr>
            <a:r>
              <a:rPr lang="en-US" sz="1200" b="1" dirty="0" err="1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 Bold"/>
              </a:rPr>
              <a:t>Kapitel</a:t>
            </a:r>
            <a:r>
              <a:rPr lang="en-US" sz="1200" b="1" dirty="0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 Bold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"/>
              </a:rPr>
              <a:t>x.x</a:t>
            </a:r>
            <a:r>
              <a:rPr lang="en-US" sz="1200" dirty="0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 | Hier Titel der </a:t>
            </a:r>
            <a:r>
              <a:rPr lang="en-US" sz="1200" dirty="0" err="1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Lektion</a:t>
            </a:r>
            <a:r>
              <a:rPr lang="en-US" sz="1200" dirty="0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eingeben</a:t>
            </a:r>
            <a:endParaRPr lang="en-US" sz="1200" dirty="0">
              <a:solidFill>
                <a:srgbClr val="000000"/>
              </a:solidFill>
              <a:latin typeface="Lexend Deca" pitchFamily="2" charset="77"/>
              <a:ea typeface="Atkinson Hyperlegible"/>
              <a:cs typeface="Lexend Deca" pitchFamily="2" charset="77"/>
              <a:sym typeface="Atkinson Hyperlegible"/>
            </a:endParaRPr>
          </a:p>
        </p:txBody>
      </p:sp>
      <p:sp>
        <p:nvSpPr>
          <p:cNvPr id="52" name="TextBox 17">
            <a:extLst>
              <a:ext uri="{FF2B5EF4-FFF2-40B4-BE49-F238E27FC236}">
                <a16:creationId xmlns:a16="http://schemas.microsoft.com/office/drawing/2014/main" id="{A9EA7A14-E42E-799B-3733-4D24F7D5889C}"/>
              </a:ext>
            </a:extLst>
          </p:cNvPr>
          <p:cNvSpPr txBox="1"/>
          <p:nvPr userDrawn="1"/>
        </p:nvSpPr>
        <p:spPr>
          <a:xfrm>
            <a:off x="2587836" y="2984195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5"/>
              </a:lnSpc>
            </a:pPr>
            <a:endParaRPr/>
          </a:p>
        </p:txBody>
      </p:sp>
      <p:sp>
        <p:nvSpPr>
          <p:cNvPr id="53" name="Textplatzhalter 22">
            <a:extLst>
              <a:ext uri="{FF2B5EF4-FFF2-40B4-BE49-F238E27FC236}">
                <a16:creationId xmlns:a16="http://schemas.microsoft.com/office/drawing/2014/main" id="{D07540E0-38DD-413B-E4E2-AFC0BC7968D7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 err="1"/>
              <a:t>Xxx</a:t>
            </a:r>
            <a:endParaRPr lang="de-DE" dirty="0"/>
          </a:p>
          <a:p>
            <a:pPr lvl="0"/>
            <a:r>
              <a:rPr lang="de-DE" dirty="0" err="1"/>
              <a:t>Xxx</a:t>
            </a:r>
            <a:r>
              <a:rPr lang="de-DE" dirty="0"/>
              <a:t> Arbeitsauftrag/Leitfrage</a:t>
            </a:r>
          </a:p>
          <a:p>
            <a:pPr lvl="0"/>
            <a:r>
              <a:rPr lang="de-DE" dirty="0" err="1"/>
              <a:t>Xxx</a:t>
            </a:r>
            <a:r>
              <a:rPr lang="de-DE" dirty="0"/>
              <a:t> </a:t>
            </a:r>
          </a:p>
        </p:txBody>
      </p:sp>
      <p:sp>
        <p:nvSpPr>
          <p:cNvPr id="54" name="Textplatzhalter 22">
            <a:extLst>
              <a:ext uri="{FF2B5EF4-FFF2-40B4-BE49-F238E27FC236}">
                <a16:creationId xmlns:a16="http://schemas.microsoft.com/office/drawing/2014/main" id="{E4AFB950-2D58-E1EE-D9FD-8A2D4D0334C7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Methodenname</a:t>
            </a:r>
          </a:p>
        </p:txBody>
      </p:sp>
      <p:sp>
        <p:nvSpPr>
          <p:cNvPr id="3" name="Abgerundetes Rechteck 2">
            <a:extLst>
              <a:ext uri="{FF2B5EF4-FFF2-40B4-BE49-F238E27FC236}">
                <a16:creationId xmlns:a16="http://schemas.microsoft.com/office/drawing/2014/main" id="{9CC3AF16-974A-F9A4-EAA5-7F372BA16319}"/>
              </a:ext>
            </a:extLst>
          </p:cNvPr>
          <p:cNvSpPr/>
          <p:nvPr userDrawn="1"/>
        </p:nvSpPr>
        <p:spPr>
          <a:xfrm>
            <a:off x="494503" y="5548595"/>
            <a:ext cx="11202992" cy="573191"/>
          </a:xfrm>
          <a:prstGeom prst="roundRect">
            <a:avLst>
              <a:gd name="adj" fmla="val 13216"/>
            </a:avLst>
          </a:prstGeom>
          <a:solidFill>
            <a:srgbClr val="F8F9FA"/>
          </a:solidFill>
          <a:ln w="38100">
            <a:solidFill>
              <a:srgbClr val="DEE2E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>
                <a:solidFill>
                  <a:schemeClr val="tx1"/>
                </a:solidFill>
                <a:latin typeface="Lexend Deca" pitchFamily="2" charset="77"/>
                <a:cs typeface="Lexend Deca" pitchFamily="2" charset="77"/>
              </a:rPr>
              <a:t>Gesamtdauer: </a:t>
            </a:r>
            <a:r>
              <a:rPr lang="de-DE" sz="2800" dirty="0">
                <a:solidFill>
                  <a:srgbClr val="F8FAFB"/>
                </a:solidFill>
                <a:latin typeface="Lexend Deca" pitchFamily="2" charset="77"/>
                <a:cs typeface="Lexend Deca" pitchFamily="2" charset="77"/>
              </a:rPr>
              <a:t>XXX</a:t>
            </a:r>
            <a:r>
              <a:rPr lang="de-DE" sz="2800" dirty="0">
                <a:solidFill>
                  <a:schemeClr val="tx1"/>
                </a:solidFill>
                <a:latin typeface="Lexend Deca" pitchFamily="2" charset="77"/>
                <a:cs typeface="Lexend Deca" pitchFamily="2" charset="77"/>
              </a:rPr>
              <a:t> min</a:t>
            </a:r>
          </a:p>
        </p:txBody>
      </p:sp>
      <p:sp>
        <p:nvSpPr>
          <p:cNvPr id="4" name="Textplatzhalter 12">
            <a:extLst>
              <a:ext uri="{FF2B5EF4-FFF2-40B4-BE49-F238E27FC236}">
                <a16:creationId xmlns:a16="http://schemas.microsoft.com/office/drawing/2014/main" id="{346AB79A-2071-9FCE-E5F6-BFC33729F35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95884" y="5619463"/>
            <a:ext cx="1088028" cy="56832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xxx</a:t>
            </a:r>
          </a:p>
        </p:txBody>
      </p:sp>
    </p:spTree>
    <p:extLst>
      <p:ext uri="{BB962C8B-B14F-4D97-AF65-F5344CB8AC3E}">
        <p14:creationId xmlns:p14="http://schemas.microsoft.com/office/powerpoint/2010/main" val="2982733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Phasen-Methode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reeform 16">
            <a:extLst>
              <a:ext uri="{FF2B5EF4-FFF2-40B4-BE49-F238E27FC236}">
                <a16:creationId xmlns:a16="http://schemas.microsoft.com/office/drawing/2014/main" id="{114ED05A-DC98-57AC-DF40-63D30AF4F206}"/>
              </a:ext>
            </a:extLst>
          </p:cNvPr>
          <p:cNvSpPr>
            <a:spLocks/>
          </p:cNvSpPr>
          <p:nvPr userDrawn="1"/>
        </p:nvSpPr>
        <p:spPr>
          <a:xfrm>
            <a:off x="2565347" y="2758760"/>
            <a:ext cx="2853929" cy="3108640"/>
          </a:xfrm>
          <a:custGeom>
            <a:avLst/>
            <a:gdLst/>
            <a:ahLst/>
            <a:cxnLst/>
            <a:rect l="l" t="t" r="r" b="b"/>
            <a:pathLst>
              <a:path w="1098248" h="986972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27" name="Freeform 31">
            <a:extLst>
              <a:ext uri="{FF2B5EF4-FFF2-40B4-BE49-F238E27FC236}">
                <a16:creationId xmlns:a16="http://schemas.microsoft.com/office/drawing/2014/main" id="{65625360-C8E1-0529-BDB0-D555A5B33F15}"/>
              </a:ext>
            </a:extLst>
          </p:cNvPr>
          <p:cNvSpPr/>
          <p:nvPr userDrawn="1"/>
        </p:nvSpPr>
        <p:spPr>
          <a:xfrm>
            <a:off x="3774139" y="2556789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28" name="TextBox 32">
            <a:extLst>
              <a:ext uri="{FF2B5EF4-FFF2-40B4-BE49-F238E27FC236}">
                <a16:creationId xmlns:a16="http://schemas.microsoft.com/office/drawing/2014/main" id="{5C9AFDF3-F6FD-2BE7-32E9-C1EF58F94882}"/>
              </a:ext>
            </a:extLst>
          </p:cNvPr>
          <p:cNvSpPr txBox="1"/>
          <p:nvPr userDrawn="1"/>
        </p:nvSpPr>
        <p:spPr>
          <a:xfrm>
            <a:off x="3819263" y="2583683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</a:pPr>
            <a:r>
              <a:rPr lang="en-US" sz="2000" b="1" dirty="0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  <a:sym typeface="Atkinson Hyperlegible Bold"/>
              </a:rPr>
              <a:t>1</a:t>
            </a:r>
          </a:p>
        </p:txBody>
      </p:sp>
      <p:sp>
        <p:nvSpPr>
          <p:cNvPr id="29" name="Freeform 16">
            <a:extLst>
              <a:ext uri="{FF2B5EF4-FFF2-40B4-BE49-F238E27FC236}">
                <a16:creationId xmlns:a16="http://schemas.microsoft.com/office/drawing/2014/main" id="{79DBDA5F-51AF-0A71-ED76-263A4F85AEDB}"/>
              </a:ext>
            </a:extLst>
          </p:cNvPr>
          <p:cNvSpPr/>
          <p:nvPr userDrawn="1"/>
        </p:nvSpPr>
        <p:spPr>
          <a:xfrm>
            <a:off x="6751123" y="2758760"/>
            <a:ext cx="2853928" cy="3108640"/>
          </a:xfrm>
          <a:custGeom>
            <a:avLst/>
            <a:gdLst/>
            <a:ahLst/>
            <a:cxnLst/>
            <a:rect l="l" t="t" r="r" b="b"/>
            <a:pathLst>
              <a:path w="1098248" h="986972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endParaRPr lang="de-DE" dirty="0"/>
          </a:p>
        </p:txBody>
      </p:sp>
      <p:sp>
        <p:nvSpPr>
          <p:cNvPr id="30" name="TextBox 17">
            <a:extLst>
              <a:ext uri="{FF2B5EF4-FFF2-40B4-BE49-F238E27FC236}">
                <a16:creationId xmlns:a16="http://schemas.microsoft.com/office/drawing/2014/main" id="{162A1DC5-832E-E969-15D0-CDBD6AD48D8A}"/>
              </a:ext>
            </a:extLst>
          </p:cNvPr>
          <p:cNvSpPr txBox="1"/>
          <p:nvPr userDrawn="1"/>
        </p:nvSpPr>
        <p:spPr>
          <a:xfrm>
            <a:off x="6751123" y="3001168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5"/>
              </a:lnSpc>
            </a:pPr>
            <a:endParaRPr/>
          </a:p>
        </p:txBody>
      </p:sp>
      <p:sp>
        <p:nvSpPr>
          <p:cNvPr id="31" name="Freeform 31">
            <a:extLst>
              <a:ext uri="{FF2B5EF4-FFF2-40B4-BE49-F238E27FC236}">
                <a16:creationId xmlns:a16="http://schemas.microsoft.com/office/drawing/2014/main" id="{CB7EA04C-5CED-D802-917C-DAF5F5F7078E}"/>
              </a:ext>
            </a:extLst>
          </p:cNvPr>
          <p:cNvSpPr/>
          <p:nvPr userDrawn="1"/>
        </p:nvSpPr>
        <p:spPr>
          <a:xfrm>
            <a:off x="7937426" y="2556789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32" name="TextBox 32">
            <a:extLst>
              <a:ext uri="{FF2B5EF4-FFF2-40B4-BE49-F238E27FC236}">
                <a16:creationId xmlns:a16="http://schemas.microsoft.com/office/drawing/2014/main" id="{62CB04E0-DA34-3A11-BC8E-5BA99CF55130}"/>
              </a:ext>
            </a:extLst>
          </p:cNvPr>
          <p:cNvSpPr txBox="1"/>
          <p:nvPr userDrawn="1"/>
        </p:nvSpPr>
        <p:spPr>
          <a:xfrm>
            <a:off x="7982550" y="2583683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</a:pPr>
            <a:r>
              <a:rPr lang="en-US" sz="2000" b="1" dirty="0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  <a:sym typeface="Atkinson Hyperlegible Bold"/>
              </a:rPr>
              <a:t>2</a:t>
            </a:r>
          </a:p>
        </p:txBody>
      </p:sp>
      <p:sp>
        <p:nvSpPr>
          <p:cNvPr id="36" name="Textplatzhalter 9">
            <a:extLst>
              <a:ext uri="{FF2B5EF4-FFF2-40B4-BE49-F238E27FC236}">
                <a16:creationId xmlns:a16="http://schemas.microsoft.com/office/drawing/2014/main" id="{370E6B82-E141-EF00-9F20-7FE4E9810A4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84702" y="3659574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 pitchFamily="2" charset="0"/>
              </a:defRPr>
            </a:lvl1pPr>
          </a:lstStyle>
          <a:p>
            <a:pPr lvl="0"/>
            <a:r>
              <a:rPr lang="de-DE" dirty="0"/>
              <a:t>PHASE 1</a:t>
            </a:r>
          </a:p>
        </p:txBody>
      </p:sp>
      <p:sp>
        <p:nvSpPr>
          <p:cNvPr id="38" name="Textplatzhalter 12">
            <a:extLst>
              <a:ext uri="{FF2B5EF4-FFF2-40B4-BE49-F238E27FC236}">
                <a16:creationId xmlns:a16="http://schemas.microsoft.com/office/drawing/2014/main" id="{694023C3-88A3-2532-42EF-752AF112793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587836" y="4102637"/>
            <a:ext cx="2853928" cy="1764763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 pitchFamily="2" charset="0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Bei Bedarf ein kurzer </a:t>
            </a:r>
            <a:r>
              <a:rPr lang="de-DE" dirty="0" err="1"/>
              <a:t>Erklärtext</a:t>
            </a:r>
            <a:r>
              <a:rPr lang="de-DE" dirty="0"/>
              <a:t> (maximal sieben Zeilen)</a:t>
            </a:r>
          </a:p>
        </p:txBody>
      </p:sp>
      <p:sp>
        <p:nvSpPr>
          <p:cNvPr id="40" name="Textplatzhalter 9">
            <a:extLst>
              <a:ext uri="{FF2B5EF4-FFF2-40B4-BE49-F238E27FC236}">
                <a16:creationId xmlns:a16="http://schemas.microsoft.com/office/drawing/2014/main" id="{D2059E50-E71B-9B77-9911-E7DAD6E65E4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947989" y="3659574"/>
            <a:ext cx="2460196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 pitchFamily="2" charset="0"/>
              </a:defRPr>
            </a:lvl1pPr>
          </a:lstStyle>
          <a:p>
            <a:pPr lvl="0"/>
            <a:r>
              <a:rPr lang="de-DE" dirty="0"/>
              <a:t>PHASE 2</a:t>
            </a:r>
          </a:p>
        </p:txBody>
      </p:sp>
      <p:sp>
        <p:nvSpPr>
          <p:cNvPr id="46" name="Textplatzhalter 12">
            <a:extLst>
              <a:ext uri="{FF2B5EF4-FFF2-40B4-BE49-F238E27FC236}">
                <a16:creationId xmlns:a16="http://schemas.microsoft.com/office/drawing/2014/main" id="{245B022C-1F49-B2CB-BBA0-3B525B6E17A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751123" y="4102637"/>
            <a:ext cx="2853928" cy="1764763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 pitchFamily="2" charset="0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Bei Bedarf ein kurzer </a:t>
            </a:r>
            <a:r>
              <a:rPr lang="de-DE" dirty="0" err="1"/>
              <a:t>Erklärtext</a:t>
            </a:r>
            <a:r>
              <a:rPr lang="de-DE" dirty="0"/>
              <a:t> (maximal sieben Zeilen)</a:t>
            </a:r>
          </a:p>
        </p:txBody>
      </p:sp>
      <p:sp>
        <p:nvSpPr>
          <p:cNvPr id="51" name="Textplatzhalter 12">
            <a:extLst>
              <a:ext uri="{FF2B5EF4-FFF2-40B4-BE49-F238E27FC236}">
                <a16:creationId xmlns:a16="http://schemas.microsoft.com/office/drawing/2014/main" id="{F6F61835-37A5-4FE9-A2AD-ED5D69C61505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 pitchFamily="2" charset="77"/>
                <a:cs typeface="Lexend Deca" pitchFamily="2" charset="77"/>
              </a:defRPr>
            </a:lvl1pPr>
          </a:lstStyle>
          <a:p>
            <a:pPr algn="r">
              <a:lnSpc>
                <a:spcPts val="1960"/>
              </a:lnSpc>
            </a:pPr>
            <a:r>
              <a:rPr lang="en-US" sz="1200" b="1" dirty="0" err="1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 Bold"/>
              </a:rPr>
              <a:t>Kapitel</a:t>
            </a:r>
            <a:r>
              <a:rPr lang="en-US" sz="1200" b="1" dirty="0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 Bold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"/>
              </a:rPr>
              <a:t>x.x</a:t>
            </a:r>
            <a:r>
              <a:rPr lang="en-US" sz="1200" dirty="0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 | Hier Titel der </a:t>
            </a:r>
            <a:r>
              <a:rPr lang="en-US" sz="1200" dirty="0" err="1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Lektion</a:t>
            </a:r>
            <a:r>
              <a:rPr lang="en-US" sz="1200" dirty="0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eingeben</a:t>
            </a:r>
            <a:endParaRPr lang="en-US" sz="1200" dirty="0">
              <a:solidFill>
                <a:srgbClr val="000000"/>
              </a:solidFill>
              <a:latin typeface="Lexend Deca" pitchFamily="2" charset="77"/>
              <a:ea typeface="Atkinson Hyperlegible"/>
              <a:cs typeface="Lexend Deca" pitchFamily="2" charset="77"/>
              <a:sym typeface="Atkinson Hyperlegible"/>
            </a:endParaRPr>
          </a:p>
        </p:txBody>
      </p:sp>
      <p:sp>
        <p:nvSpPr>
          <p:cNvPr id="52" name="TextBox 17">
            <a:extLst>
              <a:ext uri="{FF2B5EF4-FFF2-40B4-BE49-F238E27FC236}">
                <a16:creationId xmlns:a16="http://schemas.microsoft.com/office/drawing/2014/main" id="{A9EA7A14-E42E-799B-3733-4D24F7D5889C}"/>
              </a:ext>
            </a:extLst>
          </p:cNvPr>
          <p:cNvSpPr txBox="1"/>
          <p:nvPr userDrawn="1"/>
        </p:nvSpPr>
        <p:spPr>
          <a:xfrm>
            <a:off x="2587836" y="2984195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5"/>
              </a:lnSpc>
            </a:pPr>
            <a:endParaRPr/>
          </a:p>
        </p:txBody>
      </p:sp>
      <p:sp>
        <p:nvSpPr>
          <p:cNvPr id="53" name="Textplatzhalter 22">
            <a:extLst>
              <a:ext uri="{FF2B5EF4-FFF2-40B4-BE49-F238E27FC236}">
                <a16:creationId xmlns:a16="http://schemas.microsoft.com/office/drawing/2014/main" id="{D07540E0-38DD-413B-E4E2-AFC0BC7968D7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 err="1"/>
              <a:t>Xxx</a:t>
            </a:r>
            <a:endParaRPr lang="de-DE" dirty="0"/>
          </a:p>
          <a:p>
            <a:pPr lvl="0"/>
            <a:r>
              <a:rPr lang="de-DE" dirty="0" err="1"/>
              <a:t>Xxx</a:t>
            </a:r>
            <a:r>
              <a:rPr lang="de-DE" dirty="0"/>
              <a:t> Arbeitsauftrag/Leitfrage</a:t>
            </a:r>
          </a:p>
          <a:p>
            <a:pPr lvl="0"/>
            <a:r>
              <a:rPr lang="de-DE" dirty="0" err="1"/>
              <a:t>Xxx</a:t>
            </a:r>
            <a:r>
              <a:rPr lang="de-DE" dirty="0"/>
              <a:t> </a:t>
            </a:r>
          </a:p>
        </p:txBody>
      </p:sp>
      <p:sp>
        <p:nvSpPr>
          <p:cNvPr id="54" name="Textplatzhalter 22">
            <a:extLst>
              <a:ext uri="{FF2B5EF4-FFF2-40B4-BE49-F238E27FC236}">
                <a16:creationId xmlns:a16="http://schemas.microsoft.com/office/drawing/2014/main" id="{E4AFB950-2D58-E1EE-D9FD-8A2D4D0334C7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Methodenname</a:t>
            </a:r>
          </a:p>
        </p:txBody>
      </p:sp>
    </p:spTree>
    <p:extLst>
      <p:ext uri="{BB962C8B-B14F-4D97-AF65-F5344CB8AC3E}">
        <p14:creationId xmlns:p14="http://schemas.microsoft.com/office/powerpoint/2010/main" val="3316747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-Phasen-Metho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6">
            <a:extLst>
              <a:ext uri="{FF2B5EF4-FFF2-40B4-BE49-F238E27FC236}">
                <a16:creationId xmlns:a16="http://schemas.microsoft.com/office/drawing/2014/main" id="{624E9CBA-E043-2030-2701-AA0C6F6DD756}"/>
              </a:ext>
            </a:extLst>
          </p:cNvPr>
          <p:cNvSpPr>
            <a:spLocks/>
          </p:cNvSpPr>
          <p:nvPr userDrawn="1"/>
        </p:nvSpPr>
        <p:spPr>
          <a:xfrm>
            <a:off x="8843567" y="2729643"/>
            <a:ext cx="2853928" cy="2573435"/>
          </a:xfrm>
          <a:custGeom>
            <a:avLst/>
            <a:gdLst/>
            <a:ahLst/>
            <a:cxnLst/>
            <a:rect l="l" t="t" r="r" b="b"/>
            <a:pathLst>
              <a:path w="1098248" h="986972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12" name="Freeform 16">
            <a:extLst>
              <a:ext uri="{FF2B5EF4-FFF2-40B4-BE49-F238E27FC236}">
                <a16:creationId xmlns:a16="http://schemas.microsoft.com/office/drawing/2014/main" id="{51C8E41C-CD75-5F02-0A42-AD969765220F}"/>
              </a:ext>
            </a:extLst>
          </p:cNvPr>
          <p:cNvSpPr>
            <a:spLocks/>
          </p:cNvSpPr>
          <p:nvPr userDrawn="1"/>
        </p:nvSpPr>
        <p:spPr>
          <a:xfrm>
            <a:off x="494503" y="2729643"/>
            <a:ext cx="2853929" cy="2573435"/>
          </a:xfrm>
          <a:custGeom>
            <a:avLst/>
            <a:gdLst/>
            <a:ahLst/>
            <a:cxnLst/>
            <a:rect l="l" t="t" r="r" b="b"/>
            <a:pathLst>
              <a:path w="1098248" h="986972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20" name="Freeform 31">
            <a:extLst>
              <a:ext uri="{FF2B5EF4-FFF2-40B4-BE49-F238E27FC236}">
                <a16:creationId xmlns:a16="http://schemas.microsoft.com/office/drawing/2014/main" id="{5B71886D-3F25-3AE0-A981-E8E8A2A69EB5}"/>
              </a:ext>
            </a:extLst>
          </p:cNvPr>
          <p:cNvSpPr/>
          <p:nvPr userDrawn="1"/>
        </p:nvSpPr>
        <p:spPr>
          <a:xfrm>
            <a:off x="1703295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21" name="TextBox 32">
            <a:extLst>
              <a:ext uri="{FF2B5EF4-FFF2-40B4-BE49-F238E27FC236}">
                <a16:creationId xmlns:a16="http://schemas.microsoft.com/office/drawing/2014/main" id="{CAF9200F-CE06-9357-647F-E33A303D9A6C}"/>
              </a:ext>
            </a:extLst>
          </p:cNvPr>
          <p:cNvSpPr txBox="1"/>
          <p:nvPr userDrawn="1"/>
        </p:nvSpPr>
        <p:spPr>
          <a:xfrm>
            <a:off x="1748419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</a:pPr>
            <a:r>
              <a:rPr lang="en-US" sz="2000" b="1" dirty="0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  <a:sym typeface="Atkinson Hyperlegible Bold"/>
              </a:rPr>
              <a:t>1</a:t>
            </a:r>
          </a:p>
        </p:txBody>
      </p:sp>
      <p:sp>
        <p:nvSpPr>
          <p:cNvPr id="42" name="Freeform 16">
            <a:extLst>
              <a:ext uri="{FF2B5EF4-FFF2-40B4-BE49-F238E27FC236}">
                <a16:creationId xmlns:a16="http://schemas.microsoft.com/office/drawing/2014/main" id="{09F160F4-9DDD-E648-D465-83D4145CAFE2}"/>
              </a:ext>
            </a:extLst>
          </p:cNvPr>
          <p:cNvSpPr/>
          <p:nvPr userDrawn="1"/>
        </p:nvSpPr>
        <p:spPr>
          <a:xfrm>
            <a:off x="4680279" y="2729643"/>
            <a:ext cx="2853928" cy="2569320"/>
          </a:xfrm>
          <a:custGeom>
            <a:avLst/>
            <a:gdLst/>
            <a:ahLst/>
            <a:cxnLst/>
            <a:rect l="l" t="t" r="r" b="b"/>
            <a:pathLst>
              <a:path w="1098248" h="986972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endParaRPr lang="de-DE" dirty="0"/>
          </a:p>
        </p:txBody>
      </p:sp>
      <p:sp>
        <p:nvSpPr>
          <p:cNvPr id="43" name="TextBox 17">
            <a:extLst>
              <a:ext uri="{FF2B5EF4-FFF2-40B4-BE49-F238E27FC236}">
                <a16:creationId xmlns:a16="http://schemas.microsoft.com/office/drawing/2014/main" id="{6AA07D84-9892-0A03-AC1B-110B5BBC3B7A}"/>
              </a:ext>
            </a:extLst>
          </p:cNvPr>
          <p:cNvSpPr txBox="1"/>
          <p:nvPr userDrawn="1"/>
        </p:nvSpPr>
        <p:spPr>
          <a:xfrm>
            <a:off x="4680279" y="2972051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5"/>
              </a:lnSpc>
            </a:pPr>
            <a:endParaRPr/>
          </a:p>
        </p:txBody>
      </p:sp>
      <p:sp>
        <p:nvSpPr>
          <p:cNvPr id="44" name="Freeform 31">
            <a:extLst>
              <a:ext uri="{FF2B5EF4-FFF2-40B4-BE49-F238E27FC236}">
                <a16:creationId xmlns:a16="http://schemas.microsoft.com/office/drawing/2014/main" id="{9E1CECE7-617C-ADA9-3984-D619B05C194C}"/>
              </a:ext>
            </a:extLst>
          </p:cNvPr>
          <p:cNvSpPr/>
          <p:nvPr userDrawn="1"/>
        </p:nvSpPr>
        <p:spPr>
          <a:xfrm>
            <a:off x="5866582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45" name="TextBox 32">
            <a:extLst>
              <a:ext uri="{FF2B5EF4-FFF2-40B4-BE49-F238E27FC236}">
                <a16:creationId xmlns:a16="http://schemas.microsoft.com/office/drawing/2014/main" id="{F7296DD2-CABA-C731-E17C-7FE13C57B93A}"/>
              </a:ext>
            </a:extLst>
          </p:cNvPr>
          <p:cNvSpPr txBox="1"/>
          <p:nvPr userDrawn="1"/>
        </p:nvSpPr>
        <p:spPr>
          <a:xfrm>
            <a:off x="5911706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</a:pPr>
            <a:r>
              <a:rPr lang="en-US" sz="2000" b="1" dirty="0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  <a:sym typeface="Atkinson Hyperlegible Bold"/>
              </a:rPr>
              <a:t>2</a:t>
            </a:r>
          </a:p>
        </p:txBody>
      </p:sp>
      <p:sp>
        <p:nvSpPr>
          <p:cNvPr id="53" name="Freeform 31">
            <a:extLst>
              <a:ext uri="{FF2B5EF4-FFF2-40B4-BE49-F238E27FC236}">
                <a16:creationId xmlns:a16="http://schemas.microsoft.com/office/drawing/2014/main" id="{7D9A3E60-3DAF-AB3E-F8E1-027914C3E952}"/>
              </a:ext>
            </a:extLst>
          </p:cNvPr>
          <p:cNvSpPr/>
          <p:nvPr userDrawn="1"/>
        </p:nvSpPr>
        <p:spPr>
          <a:xfrm>
            <a:off x="10013659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54" name="TextBox 32">
            <a:extLst>
              <a:ext uri="{FF2B5EF4-FFF2-40B4-BE49-F238E27FC236}">
                <a16:creationId xmlns:a16="http://schemas.microsoft.com/office/drawing/2014/main" id="{D374FAF0-2D32-9290-EE68-D022547936AB}"/>
              </a:ext>
            </a:extLst>
          </p:cNvPr>
          <p:cNvSpPr txBox="1"/>
          <p:nvPr userDrawn="1"/>
        </p:nvSpPr>
        <p:spPr>
          <a:xfrm>
            <a:off x="10058783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</a:pPr>
            <a:r>
              <a:rPr lang="en-US" sz="2000" b="1" dirty="0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  <a:sym typeface="Atkinson Hyperlegible Bold"/>
              </a:rPr>
              <a:t>3</a:t>
            </a:r>
          </a:p>
        </p:txBody>
      </p:sp>
      <p:sp>
        <p:nvSpPr>
          <p:cNvPr id="4" name="Freeform 34">
            <a:extLst>
              <a:ext uri="{FF2B5EF4-FFF2-40B4-BE49-F238E27FC236}">
                <a16:creationId xmlns:a16="http://schemas.microsoft.com/office/drawing/2014/main" id="{6129C4D9-F4E8-9FB9-6E01-ADBA59FDD9AE}"/>
              </a:ext>
            </a:extLst>
          </p:cNvPr>
          <p:cNvSpPr/>
          <p:nvPr userDrawn="1"/>
        </p:nvSpPr>
        <p:spPr>
          <a:xfrm>
            <a:off x="1196825" y="4061731"/>
            <a:ext cx="1494263" cy="341766"/>
          </a:xfrm>
          <a:custGeom>
            <a:avLst/>
            <a:gdLst/>
            <a:ahLst/>
            <a:cxnLst/>
            <a:rect l="l" t="t" r="r" b="b"/>
            <a:pathLst>
              <a:path w="814074" h="188626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008204"/>
          </a:solidFill>
        </p:spPr>
        <p:txBody>
          <a:bodyPr/>
          <a:lstStyle/>
          <a:p>
            <a:endParaRPr lang="de-DE"/>
          </a:p>
        </p:txBody>
      </p:sp>
      <p:sp>
        <p:nvSpPr>
          <p:cNvPr id="5" name="Textplatzhalter 9">
            <a:extLst>
              <a:ext uri="{FF2B5EF4-FFF2-40B4-BE49-F238E27FC236}">
                <a16:creationId xmlns:a16="http://schemas.microsoft.com/office/drawing/2014/main" id="{4E6AF40F-EEF3-CBD0-4994-B525803F66B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13858" y="3647108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 pitchFamily="2" charset="0"/>
              </a:defRPr>
            </a:lvl1pPr>
          </a:lstStyle>
          <a:p>
            <a:pPr lvl="0"/>
            <a:r>
              <a:rPr lang="de-DE" dirty="0"/>
              <a:t>PHASE 1</a:t>
            </a:r>
          </a:p>
        </p:txBody>
      </p:sp>
      <p:sp>
        <p:nvSpPr>
          <p:cNvPr id="6" name="Textplatzhalter 12">
            <a:extLst>
              <a:ext uri="{FF2B5EF4-FFF2-40B4-BE49-F238E27FC236}">
                <a16:creationId xmlns:a16="http://schemas.microsoft.com/office/drawing/2014/main" id="{1DF0C93A-DE0D-57B2-87EC-D958576F5EE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96825" y="4134903"/>
            <a:ext cx="1494263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 err="1"/>
              <a:t>Xxx</a:t>
            </a:r>
            <a:r>
              <a:rPr lang="de-DE" dirty="0"/>
              <a:t> min</a:t>
            </a:r>
          </a:p>
        </p:txBody>
      </p:sp>
      <p:sp>
        <p:nvSpPr>
          <p:cNvPr id="7" name="Textplatzhalter 12">
            <a:extLst>
              <a:ext uri="{FF2B5EF4-FFF2-40B4-BE49-F238E27FC236}">
                <a16:creationId xmlns:a16="http://schemas.microsoft.com/office/drawing/2014/main" id="{4E6ED8EB-1DD8-6CDA-F1D8-4D0B11A2EF6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16992" y="4449987"/>
            <a:ext cx="2853928" cy="840650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 pitchFamily="2" charset="0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Bei Bedarf ein kurzer </a:t>
            </a:r>
            <a:r>
              <a:rPr lang="de-DE" dirty="0" err="1"/>
              <a:t>Erklärtext</a:t>
            </a:r>
            <a:r>
              <a:rPr lang="de-DE" dirty="0"/>
              <a:t> (maximal drei Zeilen)</a:t>
            </a:r>
          </a:p>
        </p:txBody>
      </p:sp>
      <p:sp>
        <p:nvSpPr>
          <p:cNvPr id="26" name="Freeform 34">
            <a:extLst>
              <a:ext uri="{FF2B5EF4-FFF2-40B4-BE49-F238E27FC236}">
                <a16:creationId xmlns:a16="http://schemas.microsoft.com/office/drawing/2014/main" id="{3C1E5055-6994-5685-CB23-6DBB467EFFDF}"/>
              </a:ext>
            </a:extLst>
          </p:cNvPr>
          <p:cNvSpPr/>
          <p:nvPr userDrawn="1"/>
        </p:nvSpPr>
        <p:spPr>
          <a:xfrm>
            <a:off x="5360112" y="4061731"/>
            <a:ext cx="1494263" cy="341766"/>
          </a:xfrm>
          <a:custGeom>
            <a:avLst/>
            <a:gdLst/>
            <a:ahLst/>
            <a:cxnLst/>
            <a:rect l="l" t="t" r="r" b="b"/>
            <a:pathLst>
              <a:path w="814074" h="188626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00AADA"/>
          </a:solidFill>
          <a:ln>
            <a:solidFill>
              <a:srgbClr val="00AADA"/>
            </a:solidFill>
          </a:ln>
        </p:spPr>
        <p:txBody>
          <a:bodyPr/>
          <a:lstStyle/>
          <a:p>
            <a:endParaRPr lang="de-DE"/>
          </a:p>
        </p:txBody>
      </p:sp>
      <p:sp>
        <p:nvSpPr>
          <p:cNvPr id="27" name="Textplatzhalter 9">
            <a:extLst>
              <a:ext uri="{FF2B5EF4-FFF2-40B4-BE49-F238E27FC236}">
                <a16:creationId xmlns:a16="http://schemas.microsoft.com/office/drawing/2014/main" id="{D31D66B4-DBA5-5221-15CE-BA7F8C9D31B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877145" y="3647108"/>
            <a:ext cx="2460196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 pitchFamily="2" charset="0"/>
              </a:defRPr>
            </a:lvl1pPr>
          </a:lstStyle>
          <a:p>
            <a:pPr lvl="0"/>
            <a:r>
              <a:rPr lang="de-DE" dirty="0"/>
              <a:t>PHASE 2</a:t>
            </a:r>
          </a:p>
        </p:txBody>
      </p:sp>
      <p:sp>
        <p:nvSpPr>
          <p:cNvPr id="28" name="Textplatzhalter 12">
            <a:extLst>
              <a:ext uri="{FF2B5EF4-FFF2-40B4-BE49-F238E27FC236}">
                <a16:creationId xmlns:a16="http://schemas.microsoft.com/office/drawing/2014/main" id="{99675025-7F07-BA73-7D40-1F3C634687B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360112" y="4134903"/>
            <a:ext cx="1494263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 err="1"/>
              <a:t>Xxx</a:t>
            </a:r>
            <a:r>
              <a:rPr lang="de-DE" dirty="0"/>
              <a:t> min</a:t>
            </a:r>
          </a:p>
        </p:txBody>
      </p:sp>
      <p:sp>
        <p:nvSpPr>
          <p:cNvPr id="29" name="Textplatzhalter 12">
            <a:extLst>
              <a:ext uri="{FF2B5EF4-FFF2-40B4-BE49-F238E27FC236}">
                <a16:creationId xmlns:a16="http://schemas.microsoft.com/office/drawing/2014/main" id="{F838A947-D9F8-A805-FCCA-1CEB270FF5BA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680279" y="4478534"/>
            <a:ext cx="2853928" cy="810816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 pitchFamily="2" charset="0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Bei Bedarf ein kurzer </a:t>
            </a:r>
            <a:r>
              <a:rPr lang="de-DE" dirty="0" err="1"/>
              <a:t>Erklärtext</a:t>
            </a:r>
            <a:r>
              <a:rPr lang="de-DE" dirty="0"/>
              <a:t> (maximal drei Zeilen)</a:t>
            </a:r>
          </a:p>
        </p:txBody>
      </p:sp>
      <p:sp>
        <p:nvSpPr>
          <p:cNvPr id="36" name="Freeform 34">
            <a:extLst>
              <a:ext uri="{FF2B5EF4-FFF2-40B4-BE49-F238E27FC236}">
                <a16:creationId xmlns:a16="http://schemas.microsoft.com/office/drawing/2014/main" id="{CC3B1323-E807-05C3-C8D1-C77A31015238}"/>
              </a:ext>
            </a:extLst>
          </p:cNvPr>
          <p:cNvSpPr/>
          <p:nvPr userDrawn="1"/>
        </p:nvSpPr>
        <p:spPr>
          <a:xfrm>
            <a:off x="9507189" y="4061731"/>
            <a:ext cx="1494263" cy="341766"/>
          </a:xfrm>
          <a:custGeom>
            <a:avLst/>
            <a:gdLst/>
            <a:ahLst/>
            <a:cxnLst/>
            <a:rect l="l" t="t" r="r" b="b"/>
            <a:pathLst>
              <a:path w="814074" h="188626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D42C67"/>
          </a:solidFill>
        </p:spPr>
        <p:txBody>
          <a:bodyPr/>
          <a:lstStyle/>
          <a:p>
            <a:endParaRPr lang="de-DE"/>
          </a:p>
        </p:txBody>
      </p:sp>
      <p:sp>
        <p:nvSpPr>
          <p:cNvPr id="37" name="Textplatzhalter 9">
            <a:extLst>
              <a:ext uri="{FF2B5EF4-FFF2-40B4-BE49-F238E27FC236}">
                <a16:creationId xmlns:a16="http://schemas.microsoft.com/office/drawing/2014/main" id="{4BEDEAA8-18F2-3D1D-46FC-601A938241B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024222" y="3647108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42C67"/>
                </a:solidFill>
                <a:latin typeface="Atkinson Hyperlegible" pitchFamily="2" charset="0"/>
              </a:defRPr>
            </a:lvl1pPr>
          </a:lstStyle>
          <a:p>
            <a:pPr lvl="0"/>
            <a:r>
              <a:rPr lang="de-DE" dirty="0"/>
              <a:t>PHASE 3</a:t>
            </a:r>
          </a:p>
        </p:txBody>
      </p:sp>
      <p:sp>
        <p:nvSpPr>
          <p:cNvPr id="38" name="Textplatzhalter 12">
            <a:extLst>
              <a:ext uri="{FF2B5EF4-FFF2-40B4-BE49-F238E27FC236}">
                <a16:creationId xmlns:a16="http://schemas.microsoft.com/office/drawing/2014/main" id="{8D40A6DC-F33C-C33C-FF27-D84AB4E27427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9507189" y="4134903"/>
            <a:ext cx="1494263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 err="1"/>
              <a:t>Xxx</a:t>
            </a:r>
            <a:r>
              <a:rPr lang="de-DE" dirty="0"/>
              <a:t> min</a:t>
            </a:r>
          </a:p>
        </p:txBody>
      </p:sp>
      <p:sp>
        <p:nvSpPr>
          <p:cNvPr id="39" name="Textplatzhalter 12">
            <a:extLst>
              <a:ext uri="{FF2B5EF4-FFF2-40B4-BE49-F238E27FC236}">
                <a16:creationId xmlns:a16="http://schemas.microsoft.com/office/drawing/2014/main" id="{C308D814-635E-8C9B-24C8-9C8171D7FBA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827356" y="4471460"/>
            <a:ext cx="2853928" cy="819988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 pitchFamily="2" charset="0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Bei Bedarf ein kurzer </a:t>
            </a:r>
            <a:r>
              <a:rPr lang="de-DE" dirty="0" err="1"/>
              <a:t>Erklärtext</a:t>
            </a:r>
            <a:r>
              <a:rPr lang="de-DE" dirty="0"/>
              <a:t> (maximal drei Zeilen)</a:t>
            </a:r>
          </a:p>
        </p:txBody>
      </p:sp>
      <p:sp>
        <p:nvSpPr>
          <p:cNvPr id="10" name="Textplatzhalter 12">
            <a:extLst>
              <a:ext uri="{FF2B5EF4-FFF2-40B4-BE49-F238E27FC236}">
                <a16:creationId xmlns:a16="http://schemas.microsoft.com/office/drawing/2014/main" id="{E844AB20-3B35-85BA-1930-660069A43E5E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 pitchFamily="2" charset="77"/>
                <a:cs typeface="Lexend Deca" pitchFamily="2" charset="77"/>
              </a:defRPr>
            </a:lvl1pPr>
          </a:lstStyle>
          <a:p>
            <a:pPr algn="r">
              <a:lnSpc>
                <a:spcPts val="1960"/>
              </a:lnSpc>
            </a:pPr>
            <a:r>
              <a:rPr lang="en-US" sz="1200" b="1" dirty="0" err="1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 Bold"/>
              </a:rPr>
              <a:t>Kapitel</a:t>
            </a:r>
            <a:r>
              <a:rPr lang="en-US" sz="1200" b="1" dirty="0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 Bold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"/>
              </a:rPr>
              <a:t>x.x</a:t>
            </a:r>
            <a:r>
              <a:rPr lang="en-US" sz="1200" dirty="0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 | Hier Titel der </a:t>
            </a:r>
            <a:r>
              <a:rPr lang="en-US" sz="1200" dirty="0" err="1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Lektion</a:t>
            </a:r>
            <a:r>
              <a:rPr lang="en-US" sz="1200" dirty="0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eingeben</a:t>
            </a:r>
            <a:endParaRPr lang="en-US" sz="1200" dirty="0">
              <a:solidFill>
                <a:srgbClr val="000000"/>
              </a:solidFill>
              <a:latin typeface="Lexend Deca" pitchFamily="2" charset="77"/>
              <a:ea typeface="Atkinson Hyperlegible"/>
              <a:cs typeface="Lexend Deca" pitchFamily="2" charset="77"/>
              <a:sym typeface="Atkinson Hyperlegible"/>
            </a:endParaRPr>
          </a:p>
        </p:txBody>
      </p:sp>
      <p:sp>
        <p:nvSpPr>
          <p:cNvPr id="3" name="TextBox 17">
            <a:extLst>
              <a:ext uri="{FF2B5EF4-FFF2-40B4-BE49-F238E27FC236}">
                <a16:creationId xmlns:a16="http://schemas.microsoft.com/office/drawing/2014/main" id="{91632D34-3FE1-AC13-1C55-52C874D979D4}"/>
              </a:ext>
            </a:extLst>
          </p:cNvPr>
          <p:cNvSpPr txBox="1"/>
          <p:nvPr userDrawn="1"/>
        </p:nvSpPr>
        <p:spPr>
          <a:xfrm>
            <a:off x="516992" y="2955078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5"/>
              </a:lnSpc>
            </a:pPr>
            <a:endParaRPr/>
          </a:p>
        </p:txBody>
      </p:sp>
      <p:sp>
        <p:nvSpPr>
          <p:cNvPr id="18" name="Textplatzhalter 22">
            <a:extLst>
              <a:ext uri="{FF2B5EF4-FFF2-40B4-BE49-F238E27FC236}">
                <a16:creationId xmlns:a16="http://schemas.microsoft.com/office/drawing/2014/main" id="{C433B190-75CC-769B-7390-DE03DC252A1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 err="1"/>
              <a:t>Xxx</a:t>
            </a:r>
            <a:endParaRPr lang="de-DE" dirty="0"/>
          </a:p>
          <a:p>
            <a:pPr lvl="0"/>
            <a:r>
              <a:rPr lang="de-DE" dirty="0" err="1"/>
              <a:t>Xxx</a:t>
            </a:r>
            <a:r>
              <a:rPr lang="de-DE" dirty="0"/>
              <a:t> Arbeitsauftrag/Leitfrage</a:t>
            </a:r>
          </a:p>
          <a:p>
            <a:pPr lvl="0"/>
            <a:r>
              <a:rPr lang="de-DE" dirty="0" err="1"/>
              <a:t>Xxx</a:t>
            </a:r>
            <a:r>
              <a:rPr lang="de-DE" dirty="0"/>
              <a:t> </a:t>
            </a:r>
          </a:p>
        </p:txBody>
      </p:sp>
      <p:sp>
        <p:nvSpPr>
          <p:cNvPr id="19" name="Textplatzhalter 22">
            <a:extLst>
              <a:ext uri="{FF2B5EF4-FFF2-40B4-BE49-F238E27FC236}">
                <a16:creationId xmlns:a16="http://schemas.microsoft.com/office/drawing/2014/main" id="{B3DC1608-1BD6-B6C0-B949-A801F70C7532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Methodenname</a:t>
            </a:r>
          </a:p>
        </p:txBody>
      </p:sp>
      <p:sp>
        <p:nvSpPr>
          <p:cNvPr id="31" name="Abgerundetes Rechteck 30">
            <a:extLst>
              <a:ext uri="{FF2B5EF4-FFF2-40B4-BE49-F238E27FC236}">
                <a16:creationId xmlns:a16="http://schemas.microsoft.com/office/drawing/2014/main" id="{A439D197-5B88-A8D1-32FB-FAC1A883D43C}"/>
              </a:ext>
            </a:extLst>
          </p:cNvPr>
          <p:cNvSpPr/>
          <p:nvPr userDrawn="1"/>
        </p:nvSpPr>
        <p:spPr>
          <a:xfrm>
            <a:off x="494503" y="5548595"/>
            <a:ext cx="11202992" cy="573191"/>
          </a:xfrm>
          <a:prstGeom prst="roundRect">
            <a:avLst>
              <a:gd name="adj" fmla="val 13216"/>
            </a:avLst>
          </a:prstGeom>
          <a:solidFill>
            <a:srgbClr val="F8F9FA"/>
          </a:solidFill>
          <a:ln w="38100">
            <a:solidFill>
              <a:srgbClr val="DEE2E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>
                <a:solidFill>
                  <a:schemeClr val="tx1"/>
                </a:solidFill>
                <a:latin typeface="Lexend Deca" pitchFamily="2" charset="77"/>
                <a:cs typeface="Lexend Deca" pitchFamily="2" charset="77"/>
              </a:rPr>
              <a:t>Gesamtdauer: </a:t>
            </a:r>
            <a:r>
              <a:rPr lang="de-DE" sz="2800" dirty="0">
                <a:solidFill>
                  <a:srgbClr val="F8FAFB"/>
                </a:solidFill>
                <a:latin typeface="Lexend Deca" pitchFamily="2" charset="77"/>
                <a:cs typeface="Lexend Deca" pitchFamily="2" charset="77"/>
              </a:rPr>
              <a:t>XXX</a:t>
            </a:r>
            <a:r>
              <a:rPr lang="de-DE" sz="2800" dirty="0">
                <a:solidFill>
                  <a:schemeClr val="tx1"/>
                </a:solidFill>
                <a:latin typeface="Lexend Deca" pitchFamily="2" charset="77"/>
                <a:cs typeface="Lexend Deca" pitchFamily="2" charset="77"/>
              </a:rPr>
              <a:t> min</a:t>
            </a:r>
          </a:p>
        </p:txBody>
      </p:sp>
      <p:sp>
        <p:nvSpPr>
          <p:cNvPr id="32" name="Textplatzhalter 12">
            <a:extLst>
              <a:ext uri="{FF2B5EF4-FFF2-40B4-BE49-F238E27FC236}">
                <a16:creationId xmlns:a16="http://schemas.microsoft.com/office/drawing/2014/main" id="{88E8C3DF-9AE7-0D5A-EF8C-6EAC00F5F4E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95884" y="5619463"/>
            <a:ext cx="1088028" cy="56832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xxx</a:t>
            </a:r>
          </a:p>
        </p:txBody>
      </p:sp>
    </p:spTree>
    <p:extLst>
      <p:ext uri="{BB962C8B-B14F-4D97-AF65-F5344CB8AC3E}">
        <p14:creationId xmlns:p14="http://schemas.microsoft.com/office/powerpoint/2010/main" val="4074460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-Phasen-Metho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6">
            <a:extLst>
              <a:ext uri="{FF2B5EF4-FFF2-40B4-BE49-F238E27FC236}">
                <a16:creationId xmlns:a16="http://schemas.microsoft.com/office/drawing/2014/main" id="{624E9CBA-E043-2030-2701-AA0C6F6DD756}"/>
              </a:ext>
            </a:extLst>
          </p:cNvPr>
          <p:cNvSpPr>
            <a:spLocks/>
          </p:cNvSpPr>
          <p:nvPr userDrawn="1"/>
        </p:nvSpPr>
        <p:spPr>
          <a:xfrm>
            <a:off x="8843567" y="2729643"/>
            <a:ext cx="2853928" cy="2573435"/>
          </a:xfrm>
          <a:custGeom>
            <a:avLst/>
            <a:gdLst/>
            <a:ahLst/>
            <a:cxnLst/>
            <a:rect l="l" t="t" r="r" b="b"/>
            <a:pathLst>
              <a:path w="1098248" h="986972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12" name="Freeform 16">
            <a:extLst>
              <a:ext uri="{FF2B5EF4-FFF2-40B4-BE49-F238E27FC236}">
                <a16:creationId xmlns:a16="http://schemas.microsoft.com/office/drawing/2014/main" id="{51C8E41C-CD75-5F02-0A42-AD969765220F}"/>
              </a:ext>
            </a:extLst>
          </p:cNvPr>
          <p:cNvSpPr>
            <a:spLocks/>
          </p:cNvSpPr>
          <p:nvPr userDrawn="1"/>
        </p:nvSpPr>
        <p:spPr>
          <a:xfrm>
            <a:off x="494503" y="2729643"/>
            <a:ext cx="2853929" cy="2573435"/>
          </a:xfrm>
          <a:custGeom>
            <a:avLst/>
            <a:gdLst/>
            <a:ahLst/>
            <a:cxnLst/>
            <a:rect l="l" t="t" r="r" b="b"/>
            <a:pathLst>
              <a:path w="1098248" h="986972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20" name="Freeform 31">
            <a:extLst>
              <a:ext uri="{FF2B5EF4-FFF2-40B4-BE49-F238E27FC236}">
                <a16:creationId xmlns:a16="http://schemas.microsoft.com/office/drawing/2014/main" id="{5B71886D-3F25-3AE0-A981-E8E8A2A69EB5}"/>
              </a:ext>
            </a:extLst>
          </p:cNvPr>
          <p:cNvSpPr/>
          <p:nvPr userDrawn="1"/>
        </p:nvSpPr>
        <p:spPr>
          <a:xfrm>
            <a:off x="1703295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21" name="TextBox 32">
            <a:extLst>
              <a:ext uri="{FF2B5EF4-FFF2-40B4-BE49-F238E27FC236}">
                <a16:creationId xmlns:a16="http://schemas.microsoft.com/office/drawing/2014/main" id="{CAF9200F-CE06-9357-647F-E33A303D9A6C}"/>
              </a:ext>
            </a:extLst>
          </p:cNvPr>
          <p:cNvSpPr txBox="1"/>
          <p:nvPr userDrawn="1"/>
        </p:nvSpPr>
        <p:spPr>
          <a:xfrm>
            <a:off x="1748419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</a:pPr>
            <a:r>
              <a:rPr lang="en-US" sz="2000" b="1" dirty="0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  <a:sym typeface="Atkinson Hyperlegible Bold"/>
              </a:rPr>
              <a:t>1</a:t>
            </a:r>
          </a:p>
        </p:txBody>
      </p:sp>
      <p:sp>
        <p:nvSpPr>
          <p:cNvPr id="42" name="Freeform 16">
            <a:extLst>
              <a:ext uri="{FF2B5EF4-FFF2-40B4-BE49-F238E27FC236}">
                <a16:creationId xmlns:a16="http://schemas.microsoft.com/office/drawing/2014/main" id="{09F160F4-9DDD-E648-D465-83D4145CAFE2}"/>
              </a:ext>
            </a:extLst>
          </p:cNvPr>
          <p:cNvSpPr/>
          <p:nvPr userDrawn="1"/>
        </p:nvSpPr>
        <p:spPr>
          <a:xfrm>
            <a:off x="4680279" y="2729643"/>
            <a:ext cx="2853928" cy="2569320"/>
          </a:xfrm>
          <a:custGeom>
            <a:avLst/>
            <a:gdLst/>
            <a:ahLst/>
            <a:cxnLst/>
            <a:rect l="l" t="t" r="r" b="b"/>
            <a:pathLst>
              <a:path w="1098248" h="986972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endParaRPr lang="de-DE" dirty="0"/>
          </a:p>
        </p:txBody>
      </p:sp>
      <p:sp>
        <p:nvSpPr>
          <p:cNvPr id="43" name="TextBox 17">
            <a:extLst>
              <a:ext uri="{FF2B5EF4-FFF2-40B4-BE49-F238E27FC236}">
                <a16:creationId xmlns:a16="http://schemas.microsoft.com/office/drawing/2014/main" id="{6AA07D84-9892-0A03-AC1B-110B5BBC3B7A}"/>
              </a:ext>
            </a:extLst>
          </p:cNvPr>
          <p:cNvSpPr txBox="1"/>
          <p:nvPr userDrawn="1"/>
        </p:nvSpPr>
        <p:spPr>
          <a:xfrm>
            <a:off x="4680279" y="2972051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5"/>
              </a:lnSpc>
            </a:pPr>
            <a:endParaRPr/>
          </a:p>
        </p:txBody>
      </p:sp>
      <p:sp>
        <p:nvSpPr>
          <p:cNvPr id="44" name="Freeform 31">
            <a:extLst>
              <a:ext uri="{FF2B5EF4-FFF2-40B4-BE49-F238E27FC236}">
                <a16:creationId xmlns:a16="http://schemas.microsoft.com/office/drawing/2014/main" id="{9E1CECE7-617C-ADA9-3984-D619B05C194C}"/>
              </a:ext>
            </a:extLst>
          </p:cNvPr>
          <p:cNvSpPr/>
          <p:nvPr userDrawn="1"/>
        </p:nvSpPr>
        <p:spPr>
          <a:xfrm>
            <a:off x="5866582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45" name="TextBox 32">
            <a:extLst>
              <a:ext uri="{FF2B5EF4-FFF2-40B4-BE49-F238E27FC236}">
                <a16:creationId xmlns:a16="http://schemas.microsoft.com/office/drawing/2014/main" id="{F7296DD2-CABA-C731-E17C-7FE13C57B93A}"/>
              </a:ext>
            </a:extLst>
          </p:cNvPr>
          <p:cNvSpPr txBox="1"/>
          <p:nvPr userDrawn="1"/>
        </p:nvSpPr>
        <p:spPr>
          <a:xfrm>
            <a:off x="5911706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</a:pPr>
            <a:r>
              <a:rPr lang="en-US" sz="2000" b="1" dirty="0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  <a:sym typeface="Atkinson Hyperlegible Bold"/>
              </a:rPr>
              <a:t>2</a:t>
            </a:r>
          </a:p>
        </p:txBody>
      </p:sp>
      <p:sp>
        <p:nvSpPr>
          <p:cNvPr id="53" name="Freeform 31">
            <a:extLst>
              <a:ext uri="{FF2B5EF4-FFF2-40B4-BE49-F238E27FC236}">
                <a16:creationId xmlns:a16="http://schemas.microsoft.com/office/drawing/2014/main" id="{7D9A3E60-3DAF-AB3E-F8E1-027914C3E952}"/>
              </a:ext>
            </a:extLst>
          </p:cNvPr>
          <p:cNvSpPr/>
          <p:nvPr userDrawn="1"/>
        </p:nvSpPr>
        <p:spPr>
          <a:xfrm>
            <a:off x="10013659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54" name="TextBox 32">
            <a:extLst>
              <a:ext uri="{FF2B5EF4-FFF2-40B4-BE49-F238E27FC236}">
                <a16:creationId xmlns:a16="http://schemas.microsoft.com/office/drawing/2014/main" id="{D374FAF0-2D32-9290-EE68-D022547936AB}"/>
              </a:ext>
            </a:extLst>
          </p:cNvPr>
          <p:cNvSpPr txBox="1"/>
          <p:nvPr userDrawn="1"/>
        </p:nvSpPr>
        <p:spPr>
          <a:xfrm>
            <a:off x="10058783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</a:pPr>
            <a:r>
              <a:rPr lang="en-US" sz="2000" b="1" dirty="0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  <a:sym typeface="Atkinson Hyperlegible Bold"/>
              </a:rPr>
              <a:t>3</a:t>
            </a:r>
          </a:p>
        </p:txBody>
      </p:sp>
      <p:sp>
        <p:nvSpPr>
          <p:cNvPr id="5" name="Textplatzhalter 9">
            <a:extLst>
              <a:ext uri="{FF2B5EF4-FFF2-40B4-BE49-F238E27FC236}">
                <a16:creationId xmlns:a16="http://schemas.microsoft.com/office/drawing/2014/main" id="{4E6AF40F-EEF3-CBD0-4994-B525803F66B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13858" y="3617205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 pitchFamily="2" charset="0"/>
              </a:defRPr>
            </a:lvl1pPr>
          </a:lstStyle>
          <a:p>
            <a:pPr lvl="0"/>
            <a:r>
              <a:rPr lang="de-DE" dirty="0"/>
              <a:t>PHASE 1</a:t>
            </a:r>
          </a:p>
        </p:txBody>
      </p:sp>
      <p:sp>
        <p:nvSpPr>
          <p:cNvPr id="7" name="Textplatzhalter 12">
            <a:extLst>
              <a:ext uri="{FF2B5EF4-FFF2-40B4-BE49-F238E27FC236}">
                <a16:creationId xmlns:a16="http://schemas.microsoft.com/office/drawing/2014/main" id="{4E6ED8EB-1DD8-6CDA-F1D8-4D0B11A2EF6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16992" y="4073520"/>
            <a:ext cx="2853928" cy="1217117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 pitchFamily="2" charset="0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Bei Bedarf ein kurzer </a:t>
            </a:r>
            <a:r>
              <a:rPr lang="de-DE" dirty="0" err="1"/>
              <a:t>Erklärtext</a:t>
            </a:r>
            <a:r>
              <a:rPr lang="de-DE" dirty="0"/>
              <a:t> (maximal fünf Zeilen)</a:t>
            </a:r>
          </a:p>
        </p:txBody>
      </p:sp>
      <p:sp>
        <p:nvSpPr>
          <p:cNvPr id="27" name="Textplatzhalter 9">
            <a:extLst>
              <a:ext uri="{FF2B5EF4-FFF2-40B4-BE49-F238E27FC236}">
                <a16:creationId xmlns:a16="http://schemas.microsoft.com/office/drawing/2014/main" id="{D31D66B4-DBA5-5221-15CE-BA7F8C9D31B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877145" y="3617205"/>
            <a:ext cx="2460196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 pitchFamily="2" charset="0"/>
              </a:defRPr>
            </a:lvl1pPr>
          </a:lstStyle>
          <a:p>
            <a:pPr lvl="0"/>
            <a:r>
              <a:rPr lang="de-DE" dirty="0"/>
              <a:t>PHASE 2</a:t>
            </a:r>
          </a:p>
        </p:txBody>
      </p:sp>
      <p:sp>
        <p:nvSpPr>
          <p:cNvPr id="29" name="Textplatzhalter 12">
            <a:extLst>
              <a:ext uri="{FF2B5EF4-FFF2-40B4-BE49-F238E27FC236}">
                <a16:creationId xmlns:a16="http://schemas.microsoft.com/office/drawing/2014/main" id="{F838A947-D9F8-A805-FCCA-1CEB270FF5BA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680279" y="4073520"/>
            <a:ext cx="2853928" cy="1173923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 pitchFamily="2" charset="0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Bei Bedarf ein kurzer </a:t>
            </a:r>
            <a:r>
              <a:rPr lang="de-DE" dirty="0" err="1"/>
              <a:t>Erklärtext</a:t>
            </a:r>
            <a:r>
              <a:rPr lang="de-DE" dirty="0"/>
              <a:t> (maximal fünf Zeilen)</a:t>
            </a:r>
          </a:p>
        </p:txBody>
      </p:sp>
      <p:sp>
        <p:nvSpPr>
          <p:cNvPr id="37" name="Textplatzhalter 9">
            <a:extLst>
              <a:ext uri="{FF2B5EF4-FFF2-40B4-BE49-F238E27FC236}">
                <a16:creationId xmlns:a16="http://schemas.microsoft.com/office/drawing/2014/main" id="{4BEDEAA8-18F2-3D1D-46FC-601A938241B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024222" y="3617205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42C67"/>
                </a:solidFill>
                <a:latin typeface="Atkinson Hyperlegible" pitchFamily="2" charset="0"/>
              </a:defRPr>
            </a:lvl1pPr>
          </a:lstStyle>
          <a:p>
            <a:pPr lvl="0"/>
            <a:r>
              <a:rPr lang="de-DE" dirty="0"/>
              <a:t>PHASE 3</a:t>
            </a:r>
          </a:p>
        </p:txBody>
      </p:sp>
      <p:sp>
        <p:nvSpPr>
          <p:cNvPr id="39" name="Textplatzhalter 12">
            <a:extLst>
              <a:ext uri="{FF2B5EF4-FFF2-40B4-BE49-F238E27FC236}">
                <a16:creationId xmlns:a16="http://schemas.microsoft.com/office/drawing/2014/main" id="{C308D814-635E-8C9B-24C8-9C8171D7FBA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827356" y="4073520"/>
            <a:ext cx="2853928" cy="1187202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 pitchFamily="2" charset="0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Bei Bedarf ein kurzer </a:t>
            </a:r>
            <a:r>
              <a:rPr lang="de-DE" dirty="0" err="1"/>
              <a:t>Erklärtext</a:t>
            </a:r>
            <a:r>
              <a:rPr lang="de-DE" dirty="0"/>
              <a:t> (maximal fünf Zeilen)</a:t>
            </a:r>
          </a:p>
        </p:txBody>
      </p:sp>
      <p:sp>
        <p:nvSpPr>
          <p:cNvPr id="10" name="Textplatzhalter 12">
            <a:extLst>
              <a:ext uri="{FF2B5EF4-FFF2-40B4-BE49-F238E27FC236}">
                <a16:creationId xmlns:a16="http://schemas.microsoft.com/office/drawing/2014/main" id="{E844AB20-3B35-85BA-1930-660069A43E5E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 pitchFamily="2" charset="77"/>
                <a:cs typeface="Lexend Deca" pitchFamily="2" charset="77"/>
              </a:defRPr>
            </a:lvl1pPr>
          </a:lstStyle>
          <a:p>
            <a:pPr algn="r">
              <a:lnSpc>
                <a:spcPts val="1960"/>
              </a:lnSpc>
            </a:pPr>
            <a:r>
              <a:rPr lang="en-US" sz="1200" b="1" dirty="0" err="1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 Bold"/>
              </a:rPr>
              <a:t>Kapitel</a:t>
            </a:r>
            <a:r>
              <a:rPr lang="en-US" sz="1200" b="1" dirty="0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 Bold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"/>
              </a:rPr>
              <a:t>x.x</a:t>
            </a:r>
            <a:r>
              <a:rPr lang="en-US" sz="1200" dirty="0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 | Hier Titel der </a:t>
            </a:r>
            <a:r>
              <a:rPr lang="en-US" sz="1200" dirty="0" err="1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Lektion</a:t>
            </a:r>
            <a:r>
              <a:rPr lang="en-US" sz="1200" dirty="0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eingeben</a:t>
            </a:r>
            <a:endParaRPr lang="en-US" sz="1200" dirty="0">
              <a:solidFill>
                <a:srgbClr val="000000"/>
              </a:solidFill>
              <a:latin typeface="Lexend Deca" pitchFamily="2" charset="77"/>
              <a:ea typeface="Atkinson Hyperlegible"/>
              <a:cs typeface="Lexend Deca" pitchFamily="2" charset="77"/>
              <a:sym typeface="Atkinson Hyperlegible"/>
            </a:endParaRPr>
          </a:p>
        </p:txBody>
      </p:sp>
      <p:sp>
        <p:nvSpPr>
          <p:cNvPr id="3" name="TextBox 17">
            <a:extLst>
              <a:ext uri="{FF2B5EF4-FFF2-40B4-BE49-F238E27FC236}">
                <a16:creationId xmlns:a16="http://schemas.microsoft.com/office/drawing/2014/main" id="{91632D34-3FE1-AC13-1C55-52C874D979D4}"/>
              </a:ext>
            </a:extLst>
          </p:cNvPr>
          <p:cNvSpPr txBox="1"/>
          <p:nvPr userDrawn="1"/>
        </p:nvSpPr>
        <p:spPr>
          <a:xfrm>
            <a:off x="516992" y="2955078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5"/>
              </a:lnSpc>
            </a:pPr>
            <a:endParaRPr/>
          </a:p>
        </p:txBody>
      </p:sp>
      <p:sp>
        <p:nvSpPr>
          <p:cNvPr id="18" name="Textplatzhalter 22">
            <a:extLst>
              <a:ext uri="{FF2B5EF4-FFF2-40B4-BE49-F238E27FC236}">
                <a16:creationId xmlns:a16="http://schemas.microsoft.com/office/drawing/2014/main" id="{C433B190-75CC-769B-7390-DE03DC252A1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 err="1"/>
              <a:t>Xxx</a:t>
            </a:r>
            <a:endParaRPr lang="de-DE" dirty="0"/>
          </a:p>
          <a:p>
            <a:pPr lvl="0"/>
            <a:r>
              <a:rPr lang="de-DE" dirty="0" err="1"/>
              <a:t>Xxx</a:t>
            </a:r>
            <a:r>
              <a:rPr lang="de-DE" dirty="0"/>
              <a:t> Arbeitsauftrag/Leitfrage</a:t>
            </a:r>
          </a:p>
          <a:p>
            <a:pPr lvl="0"/>
            <a:r>
              <a:rPr lang="de-DE" dirty="0" err="1"/>
              <a:t>Xxx</a:t>
            </a:r>
            <a:r>
              <a:rPr lang="de-DE" dirty="0"/>
              <a:t> </a:t>
            </a:r>
          </a:p>
        </p:txBody>
      </p:sp>
      <p:sp>
        <p:nvSpPr>
          <p:cNvPr id="19" name="Textplatzhalter 22">
            <a:extLst>
              <a:ext uri="{FF2B5EF4-FFF2-40B4-BE49-F238E27FC236}">
                <a16:creationId xmlns:a16="http://schemas.microsoft.com/office/drawing/2014/main" id="{B3DC1608-1BD6-B6C0-B949-A801F70C7532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Methodenname</a:t>
            </a:r>
          </a:p>
        </p:txBody>
      </p:sp>
      <p:sp>
        <p:nvSpPr>
          <p:cNvPr id="8" name="Abgerundetes Rechteck 7">
            <a:extLst>
              <a:ext uri="{FF2B5EF4-FFF2-40B4-BE49-F238E27FC236}">
                <a16:creationId xmlns:a16="http://schemas.microsoft.com/office/drawing/2014/main" id="{660C46B5-E582-7534-02D5-4FD12380CAB7}"/>
              </a:ext>
            </a:extLst>
          </p:cNvPr>
          <p:cNvSpPr/>
          <p:nvPr userDrawn="1"/>
        </p:nvSpPr>
        <p:spPr>
          <a:xfrm>
            <a:off x="494503" y="5548595"/>
            <a:ext cx="11202992" cy="573191"/>
          </a:xfrm>
          <a:prstGeom prst="roundRect">
            <a:avLst>
              <a:gd name="adj" fmla="val 13216"/>
            </a:avLst>
          </a:prstGeom>
          <a:solidFill>
            <a:srgbClr val="F8F9FA"/>
          </a:solidFill>
          <a:ln w="38100">
            <a:solidFill>
              <a:srgbClr val="DEE2E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>
                <a:solidFill>
                  <a:schemeClr val="tx1"/>
                </a:solidFill>
                <a:latin typeface="Lexend Deca" pitchFamily="2" charset="77"/>
                <a:cs typeface="Lexend Deca" pitchFamily="2" charset="77"/>
              </a:rPr>
              <a:t>Gesamtdauer: </a:t>
            </a:r>
            <a:r>
              <a:rPr lang="de-DE" sz="2800" dirty="0">
                <a:solidFill>
                  <a:srgbClr val="F8FAFB"/>
                </a:solidFill>
                <a:latin typeface="Lexend Deca" pitchFamily="2" charset="77"/>
                <a:cs typeface="Lexend Deca" pitchFamily="2" charset="77"/>
              </a:rPr>
              <a:t>XXX</a:t>
            </a:r>
            <a:r>
              <a:rPr lang="de-DE" sz="2800" dirty="0">
                <a:solidFill>
                  <a:schemeClr val="tx1"/>
                </a:solidFill>
                <a:latin typeface="Lexend Deca" pitchFamily="2" charset="77"/>
                <a:cs typeface="Lexend Deca" pitchFamily="2" charset="77"/>
              </a:rPr>
              <a:t> min</a:t>
            </a:r>
          </a:p>
        </p:txBody>
      </p:sp>
      <p:sp>
        <p:nvSpPr>
          <p:cNvPr id="9" name="Textplatzhalter 12">
            <a:extLst>
              <a:ext uri="{FF2B5EF4-FFF2-40B4-BE49-F238E27FC236}">
                <a16:creationId xmlns:a16="http://schemas.microsoft.com/office/drawing/2014/main" id="{A913E94A-4695-68B8-154A-D8D956166F7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95884" y="5619463"/>
            <a:ext cx="1088028" cy="56832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xxx</a:t>
            </a:r>
          </a:p>
        </p:txBody>
      </p:sp>
    </p:spTree>
    <p:extLst>
      <p:ext uri="{BB962C8B-B14F-4D97-AF65-F5344CB8AC3E}">
        <p14:creationId xmlns:p14="http://schemas.microsoft.com/office/powerpoint/2010/main" val="2164626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-Phasen-Methode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6">
            <a:extLst>
              <a:ext uri="{FF2B5EF4-FFF2-40B4-BE49-F238E27FC236}">
                <a16:creationId xmlns:a16="http://schemas.microsoft.com/office/drawing/2014/main" id="{624E9CBA-E043-2030-2701-AA0C6F6DD756}"/>
              </a:ext>
            </a:extLst>
          </p:cNvPr>
          <p:cNvSpPr>
            <a:spLocks/>
          </p:cNvSpPr>
          <p:nvPr userDrawn="1"/>
        </p:nvSpPr>
        <p:spPr>
          <a:xfrm>
            <a:off x="8843567" y="2729643"/>
            <a:ext cx="2853928" cy="3252056"/>
          </a:xfrm>
          <a:custGeom>
            <a:avLst/>
            <a:gdLst/>
            <a:ahLst/>
            <a:cxnLst/>
            <a:rect l="l" t="t" r="r" b="b"/>
            <a:pathLst>
              <a:path w="1098248" h="986972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12" name="Freeform 16">
            <a:extLst>
              <a:ext uri="{FF2B5EF4-FFF2-40B4-BE49-F238E27FC236}">
                <a16:creationId xmlns:a16="http://schemas.microsoft.com/office/drawing/2014/main" id="{51C8E41C-CD75-5F02-0A42-AD969765220F}"/>
              </a:ext>
            </a:extLst>
          </p:cNvPr>
          <p:cNvSpPr>
            <a:spLocks/>
          </p:cNvSpPr>
          <p:nvPr userDrawn="1"/>
        </p:nvSpPr>
        <p:spPr>
          <a:xfrm>
            <a:off x="494503" y="2729643"/>
            <a:ext cx="2853929" cy="3252056"/>
          </a:xfrm>
          <a:custGeom>
            <a:avLst/>
            <a:gdLst/>
            <a:ahLst/>
            <a:cxnLst/>
            <a:rect l="l" t="t" r="r" b="b"/>
            <a:pathLst>
              <a:path w="1098248" h="986972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20" name="Freeform 31">
            <a:extLst>
              <a:ext uri="{FF2B5EF4-FFF2-40B4-BE49-F238E27FC236}">
                <a16:creationId xmlns:a16="http://schemas.microsoft.com/office/drawing/2014/main" id="{5B71886D-3F25-3AE0-A981-E8E8A2A69EB5}"/>
              </a:ext>
            </a:extLst>
          </p:cNvPr>
          <p:cNvSpPr/>
          <p:nvPr userDrawn="1"/>
        </p:nvSpPr>
        <p:spPr>
          <a:xfrm>
            <a:off x="1703295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21" name="TextBox 32">
            <a:extLst>
              <a:ext uri="{FF2B5EF4-FFF2-40B4-BE49-F238E27FC236}">
                <a16:creationId xmlns:a16="http://schemas.microsoft.com/office/drawing/2014/main" id="{CAF9200F-CE06-9357-647F-E33A303D9A6C}"/>
              </a:ext>
            </a:extLst>
          </p:cNvPr>
          <p:cNvSpPr txBox="1"/>
          <p:nvPr userDrawn="1"/>
        </p:nvSpPr>
        <p:spPr>
          <a:xfrm>
            <a:off x="1748419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</a:pPr>
            <a:r>
              <a:rPr lang="en-US" sz="2000" b="1" dirty="0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  <a:sym typeface="Atkinson Hyperlegible Bold"/>
              </a:rPr>
              <a:t>1</a:t>
            </a:r>
          </a:p>
        </p:txBody>
      </p:sp>
      <p:sp>
        <p:nvSpPr>
          <p:cNvPr id="42" name="Freeform 16">
            <a:extLst>
              <a:ext uri="{FF2B5EF4-FFF2-40B4-BE49-F238E27FC236}">
                <a16:creationId xmlns:a16="http://schemas.microsoft.com/office/drawing/2014/main" id="{09F160F4-9DDD-E648-D465-83D4145CAFE2}"/>
              </a:ext>
            </a:extLst>
          </p:cNvPr>
          <p:cNvSpPr/>
          <p:nvPr userDrawn="1"/>
        </p:nvSpPr>
        <p:spPr>
          <a:xfrm>
            <a:off x="4680279" y="2729642"/>
            <a:ext cx="2853928" cy="3252057"/>
          </a:xfrm>
          <a:custGeom>
            <a:avLst/>
            <a:gdLst/>
            <a:ahLst/>
            <a:cxnLst/>
            <a:rect l="l" t="t" r="r" b="b"/>
            <a:pathLst>
              <a:path w="1098248" h="986972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endParaRPr lang="de-DE" dirty="0"/>
          </a:p>
        </p:txBody>
      </p:sp>
      <p:sp>
        <p:nvSpPr>
          <p:cNvPr id="43" name="TextBox 17">
            <a:extLst>
              <a:ext uri="{FF2B5EF4-FFF2-40B4-BE49-F238E27FC236}">
                <a16:creationId xmlns:a16="http://schemas.microsoft.com/office/drawing/2014/main" id="{6AA07D84-9892-0A03-AC1B-110B5BBC3B7A}"/>
              </a:ext>
            </a:extLst>
          </p:cNvPr>
          <p:cNvSpPr txBox="1"/>
          <p:nvPr userDrawn="1"/>
        </p:nvSpPr>
        <p:spPr>
          <a:xfrm>
            <a:off x="4680279" y="2972051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5"/>
              </a:lnSpc>
            </a:pPr>
            <a:endParaRPr/>
          </a:p>
        </p:txBody>
      </p:sp>
      <p:sp>
        <p:nvSpPr>
          <p:cNvPr id="44" name="Freeform 31">
            <a:extLst>
              <a:ext uri="{FF2B5EF4-FFF2-40B4-BE49-F238E27FC236}">
                <a16:creationId xmlns:a16="http://schemas.microsoft.com/office/drawing/2014/main" id="{9E1CECE7-617C-ADA9-3984-D619B05C194C}"/>
              </a:ext>
            </a:extLst>
          </p:cNvPr>
          <p:cNvSpPr/>
          <p:nvPr userDrawn="1"/>
        </p:nvSpPr>
        <p:spPr>
          <a:xfrm>
            <a:off x="5866582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45" name="TextBox 32">
            <a:extLst>
              <a:ext uri="{FF2B5EF4-FFF2-40B4-BE49-F238E27FC236}">
                <a16:creationId xmlns:a16="http://schemas.microsoft.com/office/drawing/2014/main" id="{F7296DD2-CABA-C731-E17C-7FE13C57B93A}"/>
              </a:ext>
            </a:extLst>
          </p:cNvPr>
          <p:cNvSpPr txBox="1"/>
          <p:nvPr userDrawn="1"/>
        </p:nvSpPr>
        <p:spPr>
          <a:xfrm>
            <a:off x="5911706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</a:pPr>
            <a:r>
              <a:rPr lang="en-US" sz="2000" b="1" dirty="0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  <a:sym typeface="Atkinson Hyperlegible Bold"/>
              </a:rPr>
              <a:t>2</a:t>
            </a:r>
          </a:p>
        </p:txBody>
      </p:sp>
      <p:sp>
        <p:nvSpPr>
          <p:cNvPr id="53" name="Freeform 31">
            <a:extLst>
              <a:ext uri="{FF2B5EF4-FFF2-40B4-BE49-F238E27FC236}">
                <a16:creationId xmlns:a16="http://schemas.microsoft.com/office/drawing/2014/main" id="{7D9A3E60-3DAF-AB3E-F8E1-027914C3E952}"/>
              </a:ext>
            </a:extLst>
          </p:cNvPr>
          <p:cNvSpPr/>
          <p:nvPr userDrawn="1"/>
        </p:nvSpPr>
        <p:spPr>
          <a:xfrm>
            <a:off x="10013659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54" name="TextBox 32">
            <a:extLst>
              <a:ext uri="{FF2B5EF4-FFF2-40B4-BE49-F238E27FC236}">
                <a16:creationId xmlns:a16="http://schemas.microsoft.com/office/drawing/2014/main" id="{D374FAF0-2D32-9290-EE68-D022547936AB}"/>
              </a:ext>
            </a:extLst>
          </p:cNvPr>
          <p:cNvSpPr txBox="1"/>
          <p:nvPr userDrawn="1"/>
        </p:nvSpPr>
        <p:spPr>
          <a:xfrm>
            <a:off x="10058783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</a:pPr>
            <a:r>
              <a:rPr lang="en-US" sz="2000" b="1" dirty="0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  <a:sym typeface="Atkinson Hyperlegible Bold"/>
              </a:rPr>
              <a:t>3</a:t>
            </a:r>
          </a:p>
        </p:txBody>
      </p:sp>
      <p:sp>
        <p:nvSpPr>
          <p:cNvPr id="5" name="Textplatzhalter 9">
            <a:extLst>
              <a:ext uri="{FF2B5EF4-FFF2-40B4-BE49-F238E27FC236}">
                <a16:creationId xmlns:a16="http://schemas.microsoft.com/office/drawing/2014/main" id="{4E6AF40F-EEF3-CBD0-4994-B525803F66B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13858" y="3617205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 pitchFamily="2" charset="0"/>
              </a:defRPr>
            </a:lvl1pPr>
          </a:lstStyle>
          <a:p>
            <a:pPr lvl="0"/>
            <a:r>
              <a:rPr lang="de-DE" dirty="0"/>
              <a:t>PHASE 1</a:t>
            </a:r>
          </a:p>
        </p:txBody>
      </p:sp>
      <p:sp>
        <p:nvSpPr>
          <p:cNvPr id="7" name="Textplatzhalter 12">
            <a:extLst>
              <a:ext uri="{FF2B5EF4-FFF2-40B4-BE49-F238E27FC236}">
                <a16:creationId xmlns:a16="http://schemas.microsoft.com/office/drawing/2014/main" id="{4E6ED8EB-1DD8-6CDA-F1D8-4D0B11A2EF6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16992" y="4073520"/>
            <a:ext cx="2853928" cy="1908178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 pitchFamily="2" charset="0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Bei Bedarf ein kurzer </a:t>
            </a:r>
            <a:r>
              <a:rPr lang="de-DE" dirty="0" err="1"/>
              <a:t>Erklärtext</a:t>
            </a:r>
            <a:r>
              <a:rPr lang="de-DE" dirty="0"/>
              <a:t> (maximal sieben Zeilen)</a:t>
            </a:r>
          </a:p>
        </p:txBody>
      </p:sp>
      <p:sp>
        <p:nvSpPr>
          <p:cNvPr id="27" name="Textplatzhalter 9">
            <a:extLst>
              <a:ext uri="{FF2B5EF4-FFF2-40B4-BE49-F238E27FC236}">
                <a16:creationId xmlns:a16="http://schemas.microsoft.com/office/drawing/2014/main" id="{D31D66B4-DBA5-5221-15CE-BA7F8C9D31B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877145" y="3617205"/>
            <a:ext cx="2460196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 pitchFamily="2" charset="0"/>
              </a:defRPr>
            </a:lvl1pPr>
          </a:lstStyle>
          <a:p>
            <a:pPr lvl="0"/>
            <a:r>
              <a:rPr lang="de-DE" dirty="0"/>
              <a:t>PHASE 2</a:t>
            </a:r>
          </a:p>
        </p:txBody>
      </p:sp>
      <p:sp>
        <p:nvSpPr>
          <p:cNvPr id="29" name="Textplatzhalter 12">
            <a:extLst>
              <a:ext uri="{FF2B5EF4-FFF2-40B4-BE49-F238E27FC236}">
                <a16:creationId xmlns:a16="http://schemas.microsoft.com/office/drawing/2014/main" id="{F838A947-D9F8-A805-FCCA-1CEB270FF5BA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680279" y="4073520"/>
            <a:ext cx="2853928" cy="1866272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 pitchFamily="2" charset="0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Bei Bedarf ein kurzer </a:t>
            </a:r>
            <a:r>
              <a:rPr lang="de-DE" dirty="0" err="1"/>
              <a:t>Erklärtext</a:t>
            </a:r>
            <a:r>
              <a:rPr lang="de-DE" dirty="0"/>
              <a:t> (maximal sieben Zeilen)</a:t>
            </a:r>
          </a:p>
        </p:txBody>
      </p:sp>
      <p:sp>
        <p:nvSpPr>
          <p:cNvPr id="37" name="Textplatzhalter 9">
            <a:extLst>
              <a:ext uri="{FF2B5EF4-FFF2-40B4-BE49-F238E27FC236}">
                <a16:creationId xmlns:a16="http://schemas.microsoft.com/office/drawing/2014/main" id="{4BEDEAA8-18F2-3D1D-46FC-601A938241B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024222" y="3617205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42C67"/>
                </a:solidFill>
                <a:latin typeface="Atkinson Hyperlegible" pitchFamily="2" charset="0"/>
              </a:defRPr>
            </a:lvl1pPr>
          </a:lstStyle>
          <a:p>
            <a:pPr lvl="0"/>
            <a:r>
              <a:rPr lang="de-DE" dirty="0"/>
              <a:t>PHASE 3</a:t>
            </a:r>
          </a:p>
        </p:txBody>
      </p:sp>
      <p:sp>
        <p:nvSpPr>
          <p:cNvPr id="39" name="Textplatzhalter 12">
            <a:extLst>
              <a:ext uri="{FF2B5EF4-FFF2-40B4-BE49-F238E27FC236}">
                <a16:creationId xmlns:a16="http://schemas.microsoft.com/office/drawing/2014/main" id="{C308D814-635E-8C9B-24C8-9C8171D7FBA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827356" y="4073520"/>
            <a:ext cx="2853928" cy="1877453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 pitchFamily="2" charset="0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Bei Bedarf ein kurzer </a:t>
            </a:r>
            <a:r>
              <a:rPr lang="de-DE" dirty="0" err="1"/>
              <a:t>Erklärtext</a:t>
            </a:r>
            <a:r>
              <a:rPr lang="de-DE" dirty="0"/>
              <a:t> (maximal sieben Zeilen)</a:t>
            </a:r>
          </a:p>
        </p:txBody>
      </p:sp>
      <p:sp>
        <p:nvSpPr>
          <p:cNvPr id="10" name="Textplatzhalter 12">
            <a:extLst>
              <a:ext uri="{FF2B5EF4-FFF2-40B4-BE49-F238E27FC236}">
                <a16:creationId xmlns:a16="http://schemas.microsoft.com/office/drawing/2014/main" id="{E844AB20-3B35-85BA-1930-660069A43E5E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 pitchFamily="2" charset="77"/>
                <a:cs typeface="Lexend Deca" pitchFamily="2" charset="77"/>
              </a:defRPr>
            </a:lvl1pPr>
          </a:lstStyle>
          <a:p>
            <a:pPr algn="r">
              <a:lnSpc>
                <a:spcPts val="1960"/>
              </a:lnSpc>
            </a:pPr>
            <a:r>
              <a:rPr lang="en-US" sz="1200" b="1" dirty="0" err="1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 Bold"/>
              </a:rPr>
              <a:t>Kapitel</a:t>
            </a:r>
            <a:r>
              <a:rPr lang="en-US" sz="1200" b="1" dirty="0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 Bold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"/>
              </a:rPr>
              <a:t>x.x</a:t>
            </a:r>
            <a:r>
              <a:rPr lang="en-US" sz="1200" dirty="0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 | Hier Titel der </a:t>
            </a:r>
            <a:r>
              <a:rPr lang="en-US" sz="1200" dirty="0" err="1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Lektion</a:t>
            </a:r>
            <a:r>
              <a:rPr lang="en-US" sz="1200" dirty="0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eingeben</a:t>
            </a:r>
            <a:endParaRPr lang="en-US" sz="1200" dirty="0">
              <a:solidFill>
                <a:srgbClr val="000000"/>
              </a:solidFill>
              <a:latin typeface="Lexend Deca" pitchFamily="2" charset="77"/>
              <a:ea typeface="Atkinson Hyperlegible"/>
              <a:cs typeface="Lexend Deca" pitchFamily="2" charset="77"/>
              <a:sym typeface="Atkinson Hyperlegible"/>
            </a:endParaRPr>
          </a:p>
        </p:txBody>
      </p:sp>
      <p:sp>
        <p:nvSpPr>
          <p:cNvPr id="3" name="TextBox 17">
            <a:extLst>
              <a:ext uri="{FF2B5EF4-FFF2-40B4-BE49-F238E27FC236}">
                <a16:creationId xmlns:a16="http://schemas.microsoft.com/office/drawing/2014/main" id="{91632D34-3FE1-AC13-1C55-52C874D979D4}"/>
              </a:ext>
            </a:extLst>
          </p:cNvPr>
          <p:cNvSpPr txBox="1"/>
          <p:nvPr userDrawn="1"/>
        </p:nvSpPr>
        <p:spPr>
          <a:xfrm>
            <a:off x="516992" y="2955078"/>
            <a:ext cx="2853928" cy="3026622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5"/>
              </a:lnSpc>
            </a:pPr>
            <a:endParaRPr/>
          </a:p>
        </p:txBody>
      </p:sp>
      <p:sp>
        <p:nvSpPr>
          <p:cNvPr id="18" name="Textplatzhalter 22">
            <a:extLst>
              <a:ext uri="{FF2B5EF4-FFF2-40B4-BE49-F238E27FC236}">
                <a16:creationId xmlns:a16="http://schemas.microsoft.com/office/drawing/2014/main" id="{C433B190-75CC-769B-7390-DE03DC252A1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 err="1"/>
              <a:t>Xxx</a:t>
            </a:r>
            <a:endParaRPr lang="de-DE" dirty="0"/>
          </a:p>
          <a:p>
            <a:pPr lvl="0"/>
            <a:r>
              <a:rPr lang="de-DE" dirty="0" err="1"/>
              <a:t>Xxx</a:t>
            </a:r>
            <a:r>
              <a:rPr lang="de-DE" dirty="0"/>
              <a:t> Arbeitsauftrag/Leitfrage</a:t>
            </a:r>
          </a:p>
          <a:p>
            <a:pPr lvl="0"/>
            <a:r>
              <a:rPr lang="de-DE" dirty="0" err="1"/>
              <a:t>Xxx</a:t>
            </a:r>
            <a:r>
              <a:rPr lang="de-DE" dirty="0"/>
              <a:t> </a:t>
            </a:r>
          </a:p>
        </p:txBody>
      </p:sp>
      <p:sp>
        <p:nvSpPr>
          <p:cNvPr id="19" name="Textplatzhalter 22">
            <a:extLst>
              <a:ext uri="{FF2B5EF4-FFF2-40B4-BE49-F238E27FC236}">
                <a16:creationId xmlns:a16="http://schemas.microsoft.com/office/drawing/2014/main" id="{B3DC1608-1BD6-B6C0-B949-A801F70C7532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Methodenname</a:t>
            </a:r>
          </a:p>
        </p:txBody>
      </p:sp>
    </p:spTree>
    <p:extLst>
      <p:ext uri="{BB962C8B-B14F-4D97-AF65-F5344CB8AC3E}">
        <p14:creationId xmlns:p14="http://schemas.microsoft.com/office/powerpoint/2010/main" val="1880933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-Phasen-Metho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6">
            <a:extLst>
              <a:ext uri="{FF2B5EF4-FFF2-40B4-BE49-F238E27FC236}">
                <a16:creationId xmlns:a16="http://schemas.microsoft.com/office/drawing/2014/main" id="{B157B501-7012-DFBE-572C-0788B83762CA}"/>
              </a:ext>
            </a:extLst>
          </p:cNvPr>
          <p:cNvSpPr>
            <a:spLocks/>
          </p:cNvSpPr>
          <p:nvPr userDrawn="1"/>
        </p:nvSpPr>
        <p:spPr>
          <a:xfrm>
            <a:off x="6253630" y="2729643"/>
            <a:ext cx="2586433" cy="2573435"/>
          </a:xfrm>
          <a:custGeom>
            <a:avLst/>
            <a:gdLst/>
            <a:ahLst/>
            <a:cxnLst/>
            <a:rect l="l" t="t" r="r" b="b"/>
            <a:pathLst>
              <a:path w="1098248" h="986972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12" name="Freeform 16">
            <a:extLst>
              <a:ext uri="{FF2B5EF4-FFF2-40B4-BE49-F238E27FC236}">
                <a16:creationId xmlns:a16="http://schemas.microsoft.com/office/drawing/2014/main" id="{B7BFD0A5-3DEC-43BE-1219-BA9D8E314DBB}"/>
              </a:ext>
            </a:extLst>
          </p:cNvPr>
          <p:cNvSpPr>
            <a:spLocks/>
          </p:cNvSpPr>
          <p:nvPr userDrawn="1"/>
        </p:nvSpPr>
        <p:spPr>
          <a:xfrm>
            <a:off x="505747" y="2729643"/>
            <a:ext cx="2586434" cy="2573435"/>
          </a:xfrm>
          <a:custGeom>
            <a:avLst/>
            <a:gdLst/>
            <a:ahLst/>
            <a:cxnLst/>
            <a:rect l="l" t="t" r="r" b="b"/>
            <a:pathLst>
              <a:path w="1098248" h="986972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17" name="Freeform 31">
            <a:extLst>
              <a:ext uri="{FF2B5EF4-FFF2-40B4-BE49-F238E27FC236}">
                <a16:creationId xmlns:a16="http://schemas.microsoft.com/office/drawing/2014/main" id="{FB853565-4A83-2541-74BF-76B36BB3BA5A}"/>
              </a:ext>
            </a:extLst>
          </p:cNvPr>
          <p:cNvSpPr/>
          <p:nvPr userDrawn="1"/>
        </p:nvSpPr>
        <p:spPr>
          <a:xfrm>
            <a:off x="1580860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18" name="TextBox 32">
            <a:extLst>
              <a:ext uri="{FF2B5EF4-FFF2-40B4-BE49-F238E27FC236}">
                <a16:creationId xmlns:a16="http://schemas.microsoft.com/office/drawing/2014/main" id="{55CCB08D-150F-AE09-9217-FF17BF0080CF}"/>
              </a:ext>
            </a:extLst>
          </p:cNvPr>
          <p:cNvSpPr txBox="1"/>
          <p:nvPr userDrawn="1"/>
        </p:nvSpPr>
        <p:spPr>
          <a:xfrm>
            <a:off x="1621755" y="2554566"/>
            <a:ext cx="354419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</a:pPr>
            <a:r>
              <a:rPr lang="en-US" sz="2000" b="1" dirty="0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  <a:sym typeface="Atkinson Hyperlegible Bold"/>
              </a:rPr>
              <a:t>1</a:t>
            </a:r>
          </a:p>
        </p:txBody>
      </p:sp>
      <p:sp>
        <p:nvSpPr>
          <p:cNvPr id="22" name="Freeform 16">
            <a:extLst>
              <a:ext uri="{FF2B5EF4-FFF2-40B4-BE49-F238E27FC236}">
                <a16:creationId xmlns:a16="http://schemas.microsoft.com/office/drawing/2014/main" id="{8932B7C1-7D6F-8918-D21A-112700331B55}"/>
              </a:ext>
            </a:extLst>
          </p:cNvPr>
          <p:cNvSpPr/>
          <p:nvPr userDrawn="1"/>
        </p:nvSpPr>
        <p:spPr>
          <a:xfrm>
            <a:off x="3362473" y="2729643"/>
            <a:ext cx="2586433" cy="2569320"/>
          </a:xfrm>
          <a:custGeom>
            <a:avLst/>
            <a:gdLst/>
            <a:ahLst/>
            <a:cxnLst/>
            <a:rect l="l" t="t" r="r" b="b"/>
            <a:pathLst>
              <a:path w="1098248" h="986972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endParaRPr lang="de-DE" dirty="0"/>
          </a:p>
        </p:txBody>
      </p:sp>
      <p:sp>
        <p:nvSpPr>
          <p:cNvPr id="46" name="TextBox 17">
            <a:extLst>
              <a:ext uri="{FF2B5EF4-FFF2-40B4-BE49-F238E27FC236}">
                <a16:creationId xmlns:a16="http://schemas.microsoft.com/office/drawing/2014/main" id="{36E199EF-2322-CC4B-A39C-72A1297BADAF}"/>
              </a:ext>
            </a:extLst>
          </p:cNvPr>
          <p:cNvSpPr txBox="1"/>
          <p:nvPr userDrawn="1"/>
        </p:nvSpPr>
        <p:spPr>
          <a:xfrm>
            <a:off x="3362473" y="2972051"/>
            <a:ext cx="2586433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5"/>
              </a:lnSpc>
            </a:pPr>
            <a:endParaRPr/>
          </a:p>
        </p:txBody>
      </p:sp>
      <p:sp>
        <p:nvSpPr>
          <p:cNvPr id="47" name="Freeform 31">
            <a:extLst>
              <a:ext uri="{FF2B5EF4-FFF2-40B4-BE49-F238E27FC236}">
                <a16:creationId xmlns:a16="http://schemas.microsoft.com/office/drawing/2014/main" id="{E62BC3A2-D17E-9461-116F-D02DD80B80A2}"/>
              </a:ext>
            </a:extLst>
          </p:cNvPr>
          <p:cNvSpPr/>
          <p:nvPr userDrawn="1"/>
        </p:nvSpPr>
        <p:spPr>
          <a:xfrm>
            <a:off x="4437585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48" name="TextBox 32">
            <a:extLst>
              <a:ext uri="{FF2B5EF4-FFF2-40B4-BE49-F238E27FC236}">
                <a16:creationId xmlns:a16="http://schemas.microsoft.com/office/drawing/2014/main" id="{8F8DF82B-8B72-0BD6-552C-A2499B9BEEAE}"/>
              </a:ext>
            </a:extLst>
          </p:cNvPr>
          <p:cNvSpPr txBox="1"/>
          <p:nvPr userDrawn="1"/>
        </p:nvSpPr>
        <p:spPr>
          <a:xfrm>
            <a:off x="4478480" y="2554566"/>
            <a:ext cx="354419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</a:pPr>
            <a:r>
              <a:rPr lang="en-US" sz="2000" b="1" dirty="0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  <a:sym typeface="Atkinson Hyperlegible Bold"/>
              </a:rPr>
              <a:t>2</a:t>
            </a:r>
          </a:p>
        </p:txBody>
      </p:sp>
      <p:sp>
        <p:nvSpPr>
          <p:cNvPr id="49" name="Freeform 31">
            <a:extLst>
              <a:ext uri="{FF2B5EF4-FFF2-40B4-BE49-F238E27FC236}">
                <a16:creationId xmlns:a16="http://schemas.microsoft.com/office/drawing/2014/main" id="{7D7E9E90-99CC-63C6-A1FF-1EF05B83735A}"/>
              </a:ext>
            </a:extLst>
          </p:cNvPr>
          <p:cNvSpPr/>
          <p:nvPr userDrawn="1"/>
        </p:nvSpPr>
        <p:spPr>
          <a:xfrm>
            <a:off x="7328742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50" name="TextBox 32">
            <a:extLst>
              <a:ext uri="{FF2B5EF4-FFF2-40B4-BE49-F238E27FC236}">
                <a16:creationId xmlns:a16="http://schemas.microsoft.com/office/drawing/2014/main" id="{F921D591-5810-57D0-3005-7AAC0E3138D6}"/>
              </a:ext>
            </a:extLst>
          </p:cNvPr>
          <p:cNvSpPr txBox="1"/>
          <p:nvPr userDrawn="1"/>
        </p:nvSpPr>
        <p:spPr>
          <a:xfrm>
            <a:off x="7369637" y="2554566"/>
            <a:ext cx="354419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</a:pPr>
            <a:r>
              <a:rPr lang="en-US" sz="2000" b="1" dirty="0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  <a:sym typeface="Atkinson Hyperlegible Bold"/>
              </a:rPr>
              <a:t>3</a:t>
            </a:r>
          </a:p>
        </p:txBody>
      </p:sp>
      <p:sp>
        <p:nvSpPr>
          <p:cNvPr id="55" name="Freeform 34">
            <a:extLst>
              <a:ext uri="{FF2B5EF4-FFF2-40B4-BE49-F238E27FC236}">
                <a16:creationId xmlns:a16="http://schemas.microsoft.com/office/drawing/2014/main" id="{E2B91BBF-B607-7B41-E94E-26F832F22167}"/>
              </a:ext>
            </a:extLst>
          </p:cNvPr>
          <p:cNvSpPr/>
          <p:nvPr userDrawn="1"/>
        </p:nvSpPr>
        <p:spPr>
          <a:xfrm>
            <a:off x="1121860" y="4050101"/>
            <a:ext cx="1354208" cy="341766"/>
          </a:xfrm>
          <a:custGeom>
            <a:avLst/>
            <a:gdLst/>
            <a:ahLst/>
            <a:cxnLst/>
            <a:rect l="l" t="t" r="r" b="b"/>
            <a:pathLst>
              <a:path w="814074" h="188626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008204"/>
          </a:solidFill>
        </p:spPr>
        <p:txBody>
          <a:bodyPr/>
          <a:lstStyle/>
          <a:p>
            <a:endParaRPr lang="de-DE"/>
          </a:p>
        </p:txBody>
      </p:sp>
      <p:sp>
        <p:nvSpPr>
          <p:cNvPr id="56" name="Textplatzhalter 9">
            <a:extLst>
              <a:ext uri="{FF2B5EF4-FFF2-40B4-BE49-F238E27FC236}">
                <a16:creationId xmlns:a16="http://schemas.microsoft.com/office/drawing/2014/main" id="{7EB7F97E-C477-4927-B773-AF1B228B6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84162" y="3635478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 pitchFamily="2" charset="0"/>
              </a:defRPr>
            </a:lvl1pPr>
          </a:lstStyle>
          <a:p>
            <a:pPr lvl="0"/>
            <a:r>
              <a:rPr lang="de-DE" dirty="0"/>
              <a:t>PHASE 1</a:t>
            </a:r>
          </a:p>
        </p:txBody>
      </p:sp>
      <p:sp>
        <p:nvSpPr>
          <p:cNvPr id="57" name="Textplatzhalter 12">
            <a:extLst>
              <a:ext uri="{FF2B5EF4-FFF2-40B4-BE49-F238E27FC236}">
                <a16:creationId xmlns:a16="http://schemas.microsoft.com/office/drawing/2014/main" id="{B8B55651-0770-4824-54EA-5F0DD392762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21860" y="4123273"/>
            <a:ext cx="1354208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 err="1"/>
              <a:t>Xxx</a:t>
            </a:r>
            <a:r>
              <a:rPr lang="de-DE" dirty="0"/>
              <a:t> min</a:t>
            </a:r>
          </a:p>
        </p:txBody>
      </p:sp>
      <p:sp>
        <p:nvSpPr>
          <p:cNvPr id="58" name="Textplatzhalter 12">
            <a:extLst>
              <a:ext uri="{FF2B5EF4-FFF2-40B4-BE49-F238E27FC236}">
                <a16:creationId xmlns:a16="http://schemas.microsoft.com/office/drawing/2014/main" id="{B7F24ACD-F617-A3B1-F302-6C180A7AB3E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05748" y="4539157"/>
            <a:ext cx="2586433" cy="751480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 pitchFamily="2" charset="0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Bei Bedarf ein kurzer </a:t>
            </a:r>
            <a:r>
              <a:rPr lang="de-DE" dirty="0" err="1"/>
              <a:t>Erklärtext</a:t>
            </a:r>
            <a:r>
              <a:rPr lang="de-DE" dirty="0"/>
              <a:t> (maximal drei Zeilen)</a:t>
            </a:r>
          </a:p>
        </p:txBody>
      </p:sp>
      <p:sp>
        <p:nvSpPr>
          <p:cNvPr id="59" name="Freeform 34">
            <a:extLst>
              <a:ext uri="{FF2B5EF4-FFF2-40B4-BE49-F238E27FC236}">
                <a16:creationId xmlns:a16="http://schemas.microsoft.com/office/drawing/2014/main" id="{87BC84D3-5EDA-79A2-9037-91CC4F42A113}"/>
              </a:ext>
            </a:extLst>
          </p:cNvPr>
          <p:cNvSpPr/>
          <p:nvPr userDrawn="1"/>
        </p:nvSpPr>
        <p:spPr>
          <a:xfrm>
            <a:off x="3978585" y="4050101"/>
            <a:ext cx="1354208" cy="341766"/>
          </a:xfrm>
          <a:custGeom>
            <a:avLst/>
            <a:gdLst/>
            <a:ahLst/>
            <a:cxnLst/>
            <a:rect l="l" t="t" r="r" b="b"/>
            <a:pathLst>
              <a:path w="814074" h="188626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00AADA"/>
          </a:solidFill>
          <a:ln>
            <a:solidFill>
              <a:srgbClr val="00AADA"/>
            </a:solidFill>
          </a:ln>
        </p:spPr>
        <p:txBody>
          <a:bodyPr/>
          <a:lstStyle/>
          <a:p>
            <a:endParaRPr lang="de-DE"/>
          </a:p>
        </p:txBody>
      </p:sp>
      <p:sp>
        <p:nvSpPr>
          <p:cNvPr id="60" name="Textplatzhalter 9">
            <a:extLst>
              <a:ext uri="{FF2B5EF4-FFF2-40B4-BE49-F238E27FC236}">
                <a16:creationId xmlns:a16="http://schemas.microsoft.com/office/drawing/2014/main" id="{6CC57F65-6EC3-8F1B-5B86-AE923877B03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540887" y="3695594"/>
            <a:ext cx="2229605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 pitchFamily="2" charset="0"/>
              </a:defRPr>
            </a:lvl1pPr>
          </a:lstStyle>
          <a:p>
            <a:pPr lvl="0"/>
            <a:r>
              <a:rPr lang="de-DE" dirty="0"/>
              <a:t>PHASE 2</a:t>
            </a:r>
          </a:p>
        </p:txBody>
      </p:sp>
      <p:sp>
        <p:nvSpPr>
          <p:cNvPr id="61" name="Textplatzhalter 12">
            <a:extLst>
              <a:ext uri="{FF2B5EF4-FFF2-40B4-BE49-F238E27FC236}">
                <a16:creationId xmlns:a16="http://schemas.microsoft.com/office/drawing/2014/main" id="{FF0C5F51-CCA5-B3AA-62CC-C7AC34029B2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978585" y="4123273"/>
            <a:ext cx="1354208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 err="1"/>
              <a:t>Xxx</a:t>
            </a:r>
            <a:r>
              <a:rPr lang="de-DE" dirty="0"/>
              <a:t> min</a:t>
            </a:r>
          </a:p>
        </p:txBody>
      </p:sp>
      <p:sp>
        <p:nvSpPr>
          <p:cNvPr id="62" name="Textplatzhalter 12">
            <a:extLst>
              <a:ext uri="{FF2B5EF4-FFF2-40B4-BE49-F238E27FC236}">
                <a16:creationId xmlns:a16="http://schemas.microsoft.com/office/drawing/2014/main" id="{B6F46503-68A4-43F6-C39E-6C49A9BCA13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362473" y="4564538"/>
            <a:ext cx="2586433" cy="724811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 pitchFamily="2" charset="0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Bei Bedarf ein kurzer </a:t>
            </a:r>
            <a:r>
              <a:rPr lang="de-DE" dirty="0" err="1"/>
              <a:t>Erklärtext</a:t>
            </a:r>
            <a:r>
              <a:rPr lang="de-DE" dirty="0"/>
              <a:t> (maximal drei Zeilen)</a:t>
            </a:r>
          </a:p>
        </p:txBody>
      </p:sp>
      <p:sp>
        <p:nvSpPr>
          <p:cNvPr id="63" name="Freeform 34">
            <a:extLst>
              <a:ext uri="{FF2B5EF4-FFF2-40B4-BE49-F238E27FC236}">
                <a16:creationId xmlns:a16="http://schemas.microsoft.com/office/drawing/2014/main" id="{46016398-9CEC-B80C-2C97-F679585E33A3}"/>
              </a:ext>
            </a:extLst>
          </p:cNvPr>
          <p:cNvSpPr/>
          <p:nvPr userDrawn="1"/>
        </p:nvSpPr>
        <p:spPr>
          <a:xfrm>
            <a:off x="6869742" y="4050101"/>
            <a:ext cx="1354208" cy="341766"/>
          </a:xfrm>
          <a:custGeom>
            <a:avLst/>
            <a:gdLst/>
            <a:ahLst/>
            <a:cxnLst/>
            <a:rect l="l" t="t" r="r" b="b"/>
            <a:pathLst>
              <a:path w="814074" h="188626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D42C67"/>
          </a:solidFill>
        </p:spPr>
        <p:txBody>
          <a:bodyPr/>
          <a:lstStyle/>
          <a:p>
            <a:endParaRPr lang="de-DE"/>
          </a:p>
        </p:txBody>
      </p:sp>
      <p:sp>
        <p:nvSpPr>
          <p:cNvPr id="64" name="Textplatzhalter 9">
            <a:extLst>
              <a:ext uri="{FF2B5EF4-FFF2-40B4-BE49-F238E27FC236}">
                <a16:creationId xmlns:a16="http://schemas.microsoft.com/office/drawing/2014/main" id="{892C735A-732C-AE41-CB4C-4F06008D71E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432044" y="3635478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42C67"/>
                </a:solidFill>
                <a:latin typeface="Atkinson Hyperlegible" pitchFamily="2" charset="0"/>
              </a:defRPr>
            </a:lvl1pPr>
          </a:lstStyle>
          <a:p>
            <a:pPr lvl="0"/>
            <a:r>
              <a:rPr lang="de-DE" dirty="0"/>
              <a:t>PHASE 3</a:t>
            </a:r>
          </a:p>
        </p:txBody>
      </p:sp>
      <p:sp>
        <p:nvSpPr>
          <p:cNvPr id="65" name="Textplatzhalter 12">
            <a:extLst>
              <a:ext uri="{FF2B5EF4-FFF2-40B4-BE49-F238E27FC236}">
                <a16:creationId xmlns:a16="http://schemas.microsoft.com/office/drawing/2014/main" id="{4218010B-7767-8815-0EE8-F65E37A3359F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869742" y="4123273"/>
            <a:ext cx="1354208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 err="1"/>
              <a:t>Xxx</a:t>
            </a:r>
            <a:r>
              <a:rPr lang="de-DE" dirty="0"/>
              <a:t> min</a:t>
            </a:r>
          </a:p>
        </p:txBody>
      </p:sp>
      <p:sp>
        <p:nvSpPr>
          <p:cNvPr id="66" name="Textplatzhalter 12">
            <a:extLst>
              <a:ext uri="{FF2B5EF4-FFF2-40B4-BE49-F238E27FC236}">
                <a16:creationId xmlns:a16="http://schemas.microsoft.com/office/drawing/2014/main" id="{79D29660-4748-7206-B792-59D4E5783C8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253630" y="4558438"/>
            <a:ext cx="2586433" cy="733010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 pitchFamily="2" charset="0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Bei Bedarf ein kurzer </a:t>
            </a:r>
            <a:r>
              <a:rPr lang="de-DE" dirty="0" err="1"/>
              <a:t>Erklärtext</a:t>
            </a:r>
            <a:r>
              <a:rPr lang="de-DE" dirty="0"/>
              <a:t> (maximal drei Zeilen)</a:t>
            </a:r>
          </a:p>
        </p:txBody>
      </p:sp>
      <p:sp>
        <p:nvSpPr>
          <p:cNvPr id="67" name="Textplatzhalter 12">
            <a:extLst>
              <a:ext uri="{FF2B5EF4-FFF2-40B4-BE49-F238E27FC236}">
                <a16:creationId xmlns:a16="http://schemas.microsoft.com/office/drawing/2014/main" id="{0CD270B5-8CCF-9527-A9C2-156EADF2009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 pitchFamily="2" charset="77"/>
                <a:cs typeface="Lexend Deca" pitchFamily="2" charset="77"/>
              </a:defRPr>
            </a:lvl1pPr>
          </a:lstStyle>
          <a:p>
            <a:pPr algn="r">
              <a:lnSpc>
                <a:spcPts val="1960"/>
              </a:lnSpc>
            </a:pPr>
            <a:r>
              <a:rPr lang="en-US" sz="1200" b="1" dirty="0" err="1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 Bold"/>
              </a:rPr>
              <a:t>Kapitel</a:t>
            </a:r>
            <a:r>
              <a:rPr lang="en-US" sz="1200" b="1" dirty="0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 Bold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"/>
              </a:rPr>
              <a:t>x.x</a:t>
            </a:r>
            <a:r>
              <a:rPr lang="en-US" sz="1200" dirty="0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 | Hier Titel der </a:t>
            </a:r>
            <a:r>
              <a:rPr lang="en-US" sz="1200" dirty="0" err="1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Lektion</a:t>
            </a:r>
            <a:r>
              <a:rPr lang="en-US" sz="1200" dirty="0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eingeben</a:t>
            </a:r>
            <a:endParaRPr lang="en-US" sz="1200" dirty="0">
              <a:solidFill>
                <a:srgbClr val="000000"/>
              </a:solidFill>
              <a:latin typeface="Lexend Deca" pitchFamily="2" charset="77"/>
              <a:ea typeface="Atkinson Hyperlegible"/>
              <a:cs typeface="Lexend Deca" pitchFamily="2" charset="77"/>
              <a:sym typeface="Atkinson Hyperlegible"/>
            </a:endParaRPr>
          </a:p>
        </p:txBody>
      </p:sp>
      <p:sp>
        <p:nvSpPr>
          <p:cNvPr id="68" name="TextBox 17">
            <a:extLst>
              <a:ext uri="{FF2B5EF4-FFF2-40B4-BE49-F238E27FC236}">
                <a16:creationId xmlns:a16="http://schemas.microsoft.com/office/drawing/2014/main" id="{FF80F4C9-51EA-9173-0636-C9A2F7FEF25A}"/>
              </a:ext>
            </a:extLst>
          </p:cNvPr>
          <p:cNvSpPr txBox="1"/>
          <p:nvPr userDrawn="1"/>
        </p:nvSpPr>
        <p:spPr>
          <a:xfrm>
            <a:off x="505748" y="2955078"/>
            <a:ext cx="2586433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5"/>
              </a:lnSpc>
            </a:pPr>
            <a:endParaRPr/>
          </a:p>
        </p:txBody>
      </p:sp>
      <p:sp>
        <p:nvSpPr>
          <p:cNvPr id="69" name="Textplatzhalter 22">
            <a:extLst>
              <a:ext uri="{FF2B5EF4-FFF2-40B4-BE49-F238E27FC236}">
                <a16:creationId xmlns:a16="http://schemas.microsoft.com/office/drawing/2014/main" id="{4438248D-262D-ED9C-4071-29DB607ABC9D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 err="1"/>
              <a:t>Xxx</a:t>
            </a:r>
            <a:endParaRPr lang="de-DE" dirty="0"/>
          </a:p>
          <a:p>
            <a:pPr lvl="0"/>
            <a:r>
              <a:rPr lang="de-DE" dirty="0" err="1"/>
              <a:t>Xxx</a:t>
            </a:r>
            <a:r>
              <a:rPr lang="de-DE" dirty="0"/>
              <a:t> Arbeitsauftrag/Leitfrage</a:t>
            </a:r>
          </a:p>
          <a:p>
            <a:pPr lvl="0"/>
            <a:r>
              <a:rPr lang="de-DE" dirty="0" err="1"/>
              <a:t>Xxx</a:t>
            </a:r>
            <a:r>
              <a:rPr lang="de-DE" dirty="0"/>
              <a:t> </a:t>
            </a:r>
          </a:p>
        </p:txBody>
      </p:sp>
      <p:sp>
        <p:nvSpPr>
          <p:cNvPr id="70" name="Textplatzhalter 22">
            <a:extLst>
              <a:ext uri="{FF2B5EF4-FFF2-40B4-BE49-F238E27FC236}">
                <a16:creationId xmlns:a16="http://schemas.microsoft.com/office/drawing/2014/main" id="{56EAD82E-6B58-D534-DAC3-38BD84A7294C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Methodenname</a:t>
            </a:r>
          </a:p>
        </p:txBody>
      </p:sp>
      <p:sp>
        <p:nvSpPr>
          <p:cNvPr id="71" name="Freeform 16">
            <a:extLst>
              <a:ext uri="{FF2B5EF4-FFF2-40B4-BE49-F238E27FC236}">
                <a16:creationId xmlns:a16="http://schemas.microsoft.com/office/drawing/2014/main" id="{49DCC3E7-C9C6-2CDF-3FD8-1BAD2B6D0771}"/>
              </a:ext>
            </a:extLst>
          </p:cNvPr>
          <p:cNvSpPr>
            <a:spLocks/>
          </p:cNvSpPr>
          <p:nvPr userDrawn="1"/>
        </p:nvSpPr>
        <p:spPr>
          <a:xfrm>
            <a:off x="9100036" y="2718013"/>
            <a:ext cx="2586433" cy="2573435"/>
          </a:xfrm>
          <a:custGeom>
            <a:avLst/>
            <a:gdLst/>
            <a:ahLst/>
            <a:cxnLst/>
            <a:rect l="l" t="t" r="r" b="b"/>
            <a:pathLst>
              <a:path w="1098248" h="986972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33F01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72" name="Freeform 31">
            <a:extLst>
              <a:ext uri="{FF2B5EF4-FFF2-40B4-BE49-F238E27FC236}">
                <a16:creationId xmlns:a16="http://schemas.microsoft.com/office/drawing/2014/main" id="{BBF28727-9E0B-17E6-DE2B-3B3A52ED1764}"/>
              </a:ext>
            </a:extLst>
          </p:cNvPr>
          <p:cNvSpPr/>
          <p:nvPr userDrawn="1"/>
        </p:nvSpPr>
        <p:spPr>
          <a:xfrm>
            <a:off x="10175148" y="251604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33F01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73" name="TextBox 32">
            <a:extLst>
              <a:ext uri="{FF2B5EF4-FFF2-40B4-BE49-F238E27FC236}">
                <a16:creationId xmlns:a16="http://schemas.microsoft.com/office/drawing/2014/main" id="{CC49D4CE-81E9-71ED-649E-4862E71C9E69}"/>
              </a:ext>
            </a:extLst>
          </p:cNvPr>
          <p:cNvSpPr txBox="1"/>
          <p:nvPr userDrawn="1"/>
        </p:nvSpPr>
        <p:spPr>
          <a:xfrm>
            <a:off x="10216043" y="2542936"/>
            <a:ext cx="354419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</a:pPr>
            <a:r>
              <a:rPr lang="en-US" sz="2000" b="1" dirty="0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  <a:sym typeface="Atkinson Hyperlegible Bold"/>
              </a:rPr>
              <a:t>4</a:t>
            </a:r>
          </a:p>
        </p:txBody>
      </p:sp>
      <p:sp>
        <p:nvSpPr>
          <p:cNvPr id="74" name="Freeform 34">
            <a:extLst>
              <a:ext uri="{FF2B5EF4-FFF2-40B4-BE49-F238E27FC236}">
                <a16:creationId xmlns:a16="http://schemas.microsoft.com/office/drawing/2014/main" id="{B1FF04A1-E3E0-4752-5F78-CC9BF8D55D26}"/>
              </a:ext>
            </a:extLst>
          </p:cNvPr>
          <p:cNvSpPr/>
          <p:nvPr userDrawn="1"/>
        </p:nvSpPr>
        <p:spPr>
          <a:xfrm>
            <a:off x="9716148" y="4050101"/>
            <a:ext cx="1354208" cy="341766"/>
          </a:xfrm>
          <a:custGeom>
            <a:avLst/>
            <a:gdLst/>
            <a:ahLst/>
            <a:cxnLst/>
            <a:rect l="l" t="t" r="r" b="b"/>
            <a:pathLst>
              <a:path w="814074" h="188626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D33F01"/>
          </a:solidFill>
        </p:spPr>
        <p:txBody>
          <a:bodyPr/>
          <a:lstStyle/>
          <a:p>
            <a:endParaRPr lang="de-DE"/>
          </a:p>
        </p:txBody>
      </p:sp>
      <p:sp>
        <p:nvSpPr>
          <p:cNvPr id="75" name="Textplatzhalter 9">
            <a:extLst>
              <a:ext uri="{FF2B5EF4-FFF2-40B4-BE49-F238E27FC236}">
                <a16:creationId xmlns:a16="http://schemas.microsoft.com/office/drawing/2014/main" id="{E7380CEE-74BD-E2EB-5D5B-436E89F6361D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9278450" y="3635478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33F01"/>
                </a:solidFill>
                <a:latin typeface="Atkinson Hyperlegible" pitchFamily="2" charset="0"/>
              </a:defRPr>
            </a:lvl1pPr>
          </a:lstStyle>
          <a:p>
            <a:pPr lvl="0"/>
            <a:r>
              <a:rPr lang="de-DE" dirty="0"/>
              <a:t>PHASE 4</a:t>
            </a:r>
          </a:p>
        </p:txBody>
      </p:sp>
      <p:sp>
        <p:nvSpPr>
          <p:cNvPr id="76" name="Textplatzhalter 12">
            <a:extLst>
              <a:ext uri="{FF2B5EF4-FFF2-40B4-BE49-F238E27FC236}">
                <a16:creationId xmlns:a16="http://schemas.microsoft.com/office/drawing/2014/main" id="{7D3D653C-E449-E80C-D5C6-DC5B653203E8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9716148" y="4123273"/>
            <a:ext cx="1354208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 err="1"/>
              <a:t>Xxx</a:t>
            </a:r>
            <a:r>
              <a:rPr lang="de-DE" dirty="0"/>
              <a:t> min</a:t>
            </a:r>
          </a:p>
        </p:txBody>
      </p:sp>
      <p:sp>
        <p:nvSpPr>
          <p:cNvPr id="77" name="Textplatzhalter 12">
            <a:extLst>
              <a:ext uri="{FF2B5EF4-FFF2-40B4-BE49-F238E27FC236}">
                <a16:creationId xmlns:a16="http://schemas.microsoft.com/office/drawing/2014/main" id="{9C4021EE-9500-7402-072B-7A873DE5E477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100036" y="4546808"/>
            <a:ext cx="2586433" cy="733010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 pitchFamily="2" charset="0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Bei Bedarf ein kurzer </a:t>
            </a:r>
            <a:r>
              <a:rPr lang="de-DE" dirty="0" err="1"/>
              <a:t>Erklärtext</a:t>
            </a:r>
            <a:r>
              <a:rPr lang="de-DE" dirty="0"/>
              <a:t> (maximal drei Zeilen)</a:t>
            </a:r>
          </a:p>
        </p:txBody>
      </p:sp>
      <p:sp>
        <p:nvSpPr>
          <p:cNvPr id="80" name="Abgerundetes Rechteck 79">
            <a:extLst>
              <a:ext uri="{FF2B5EF4-FFF2-40B4-BE49-F238E27FC236}">
                <a16:creationId xmlns:a16="http://schemas.microsoft.com/office/drawing/2014/main" id="{1E498C0B-CCD7-AEC9-048D-C034128DE027}"/>
              </a:ext>
            </a:extLst>
          </p:cNvPr>
          <p:cNvSpPr/>
          <p:nvPr userDrawn="1"/>
        </p:nvSpPr>
        <p:spPr>
          <a:xfrm>
            <a:off x="494503" y="5548595"/>
            <a:ext cx="11202992" cy="573191"/>
          </a:xfrm>
          <a:prstGeom prst="roundRect">
            <a:avLst>
              <a:gd name="adj" fmla="val 13216"/>
            </a:avLst>
          </a:prstGeom>
          <a:solidFill>
            <a:srgbClr val="F8F9FA"/>
          </a:solidFill>
          <a:ln w="38100">
            <a:solidFill>
              <a:srgbClr val="DEE2E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>
                <a:solidFill>
                  <a:schemeClr val="tx1"/>
                </a:solidFill>
                <a:latin typeface="Lexend Deca" pitchFamily="2" charset="77"/>
                <a:cs typeface="Lexend Deca" pitchFamily="2" charset="77"/>
              </a:rPr>
              <a:t>Gesamtdauer: </a:t>
            </a:r>
            <a:r>
              <a:rPr lang="de-DE" sz="2800" dirty="0">
                <a:solidFill>
                  <a:srgbClr val="F8FAFB"/>
                </a:solidFill>
                <a:latin typeface="Lexend Deca" pitchFamily="2" charset="77"/>
                <a:cs typeface="Lexend Deca" pitchFamily="2" charset="77"/>
              </a:rPr>
              <a:t>XXX</a:t>
            </a:r>
            <a:r>
              <a:rPr lang="de-DE" sz="2800" dirty="0">
                <a:solidFill>
                  <a:schemeClr val="tx1"/>
                </a:solidFill>
                <a:latin typeface="Lexend Deca" pitchFamily="2" charset="77"/>
                <a:cs typeface="Lexend Deca" pitchFamily="2" charset="77"/>
              </a:rPr>
              <a:t> min</a:t>
            </a:r>
          </a:p>
        </p:txBody>
      </p:sp>
      <p:sp>
        <p:nvSpPr>
          <p:cNvPr id="81" name="Textplatzhalter 12">
            <a:extLst>
              <a:ext uri="{FF2B5EF4-FFF2-40B4-BE49-F238E27FC236}">
                <a16:creationId xmlns:a16="http://schemas.microsoft.com/office/drawing/2014/main" id="{41D4017C-5BD8-7472-AF33-769D5380142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95884" y="5619463"/>
            <a:ext cx="1088028" cy="56832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xxx</a:t>
            </a:r>
          </a:p>
        </p:txBody>
      </p:sp>
    </p:spTree>
    <p:extLst>
      <p:ext uri="{BB962C8B-B14F-4D97-AF65-F5344CB8AC3E}">
        <p14:creationId xmlns:p14="http://schemas.microsoft.com/office/powerpoint/2010/main" val="3072219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-Phasen-Metho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6">
            <a:extLst>
              <a:ext uri="{FF2B5EF4-FFF2-40B4-BE49-F238E27FC236}">
                <a16:creationId xmlns:a16="http://schemas.microsoft.com/office/drawing/2014/main" id="{B157B501-7012-DFBE-572C-0788B83762CA}"/>
              </a:ext>
            </a:extLst>
          </p:cNvPr>
          <p:cNvSpPr>
            <a:spLocks/>
          </p:cNvSpPr>
          <p:nvPr userDrawn="1"/>
        </p:nvSpPr>
        <p:spPr>
          <a:xfrm>
            <a:off x="6253630" y="2729643"/>
            <a:ext cx="2586433" cy="2573435"/>
          </a:xfrm>
          <a:custGeom>
            <a:avLst/>
            <a:gdLst/>
            <a:ahLst/>
            <a:cxnLst/>
            <a:rect l="l" t="t" r="r" b="b"/>
            <a:pathLst>
              <a:path w="1098248" h="986972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12" name="Freeform 16">
            <a:extLst>
              <a:ext uri="{FF2B5EF4-FFF2-40B4-BE49-F238E27FC236}">
                <a16:creationId xmlns:a16="http://schemas.microsoft.com/office/drawing/2014/main" id="{B7BFD0A5-3DEC-43BE-1219-BA9D8E314DBB}"/>
              </a:ext>
            </a:extLst>
          </p:cNvPr>
          <p:cNvSpPr>
            <a:spLocks/>
          </p:cNvSpPr>
          <p:nvPr userDrawn="1"/>
        </p:nvSpPr>
        <p:spPr>
          <a:xfrm>
            <a:off x="505747" y="2729643"/>
            <a:ext cx="2586434" cy="2573435"/>
          </a:xfrm>
          <a:custGeom>
            <a:avLst/>
            <a:gdLst/>
            <a:ahLst/>
            <a:cxnLst/>
            <a:rect l="l" t="t" r="r" b="b"/>
            <a:pathLst>
              <a:path w="1098248" h="986972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17" name="Freeform 31">
            <a:extLst>
              <a:ext uri="{FF2B5EF4-FFF2-40B4-BE49-F238E27FC236}">
                <a16:creationId xmlns:a16="http://schemas.microsoft.com/office/drawing/2014/main" id="{FB853565-4A83-2541-74BF-76B36BB3BA5A}"/>
              </a:ext>
            </a:extLst>
          </p:cNvPr>
          <p:cNvSpPr/>
          <p:nvPr userDrawn="1"/>
        </p:nvSpPr>
        <p:spPr>
          <a:xfrm>
            <a:off x="1580860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18" name="TextBox 32">
            <a:extLst>
              <a:ext uri="{FF2B5EF4-FFF2-40B4-BE49-F238E27FC236}">
                <a16:creationId xmlns:a16="http://schemas.microsoft.com/office/drawing/2014/main" id="{55CCB08D-150F-AE09-9217-FF17BF0080CF}"/>
              </a:ext>
            </a:extLst>
          </p:cNvPr>
          <p:cNvSpPr txBox="1"/>
          <p:nvPr userDrawn="1"/>
        </p:nvSpPr>
        <p:spPr>
          <a:xfrm>
            <a:off x="1621755" y="2554566"/>
            <a:ext cx="354419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</a:pPr>
            <a:r>
              <a:rPr lang="en-US" sz="2000" b="1" dirty="0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  <a:sym typeface="Atkinson Hyperlegible Bold"/>
              </a:rPr>
              <a:t>1</a:t>
            </a:r>
          </a:p>
        </p:txBody>
      </p:sp>
      <p:sp>
        <p:nvSpPr>
          <p:cNvPr id="22" name="Freeform 16">
            <a:extLst>
              <a:ext uri="{FF2B5EF4-FFF2-40B4-BE49-F238E27FC236}">
                <a16:creationId xmlns:a16="http://schemas.microsoft.com/office/drawing/2014/main" id="{8932B7C1-7D6F-8918-D21A-112700331B55}"/>
              </a:ext>
            </a:extLst>
          </p:cNvPr>
          <p:cNvSpPr/>
          <p:nvPr userDrawn="1"/>
        </p:nvSpPr>
        <p:spPr>
          <a:xfrm>
            <a:off x="3362473" y="2729643"/>
            <a:ext cx="2586433" cy="2569320"/>
          </a:xfrm>
          <a:custGeom>
            <a:avLst/>
            <a:gdLst/>
            <a:ahLst/>
            <a:cxnLst/>
            <a:rect l="l" t="t" r="r" b="b"/>
            <a:pathLst>
              <a:path w="1098248" h="986972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endParaRPr lang="de-DE" dirty="0"/>
          </a:p>
        </p:txBody>
      </p:sp>
      <p:sp>
        <p:nvSpPr>
          <p:cNvPr id="46" name="TextBox 17">
            <a:extLst>
              <a:ext uri="{FF2B5EF4-FFF2-40B4-BE49-F238E27FC236}">
                <a16:creationId xmlns:a16="http://schemas.microsoft.com/office/drawing/2014/main" id="{36E199EF-2322-CC4B-A39C-72A1297BADAF}"/>
              </a:ext>
            </a:extLst>
          </p:cNvPr>
          <p:cNvSpPr txBox="1"/>
          <p:nvPr userDrawn="1"/>
        </p:nvSpPr>
        <p:spPr>
          <a:xfrm>
            <a:off x="3362473" y="2972051"/>
            <a:ext cx="2586433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5"/>
              </a:lnSpc>
            </a:pPr>
            <a:endParaRPr/>
          </a:p>
        </p:txBody>
      </p:sp>
      <p:sp>
        <p:nvSpPr>
          <p:cNvPr id="47" name="Freeform 31">
            <a:extLst>
              <a:ext uri="{FF2B5EF4-FFF2-40B4-BE49-F238E27FC236}">
                <a16:creationId xmlns:a16="http://schemas.microsoft.com/office/drawing/2014/main" id="{E62BC3A2-D17E-9461-116F-D02DD80B80A2}"/>
              </a:ext>
            </a:extLst>
          </p:cNvPr>
          <p:cNvSpPr/>
          <p:nvPr userDrawn="1"/>
        </p:nvSpPr>
        <p:spPr>
          <a:xfrm>
            <a:off x="4437585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48" name="TextBox 32">
            <a:extLst>
              <a:ext uri="{FF2B5EF4-FFF2-40B4-BE49-F238E27FC236}">
                <a16:creationId xmlns:a16="http://schemas.microsoft.com/office/drawing/2014/main" id="{8F8DF82B-8B72-0BD6-552C-A2499B9BEEAE}"/>
              </a:ext>
            </a:extLst>
          </p:cNvPr>
          <p:cNvSpPr txBox="1"/>
          <p:nvPr userDrawn="1"/>
        </p:nvSpPr>
        <p:spPr>
          <a:xfrm>
            <a:off x="4478480" y="2554566"/>
            <a:ext cx="354419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</a:pPr>
            <a:r>
              <a:rPr lang="en-US" sz="2000" b="1" dirty="0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  <a:sym typeface="Atkinson Hyperlegible Bold"/>
              </a:rPr>
              <a:t>2</a:t>
            </a:r>
          </a:p>
        </p:txBody>
      </p:sp>
      <p:sp>
        <p:nvSpPr>
          <p:cNvPr id="49" name="Freeform 31">
            <a:extLst>
              <a:ext uri="{FF2B5EF4-FFF2-40B4-BE49-F238E27FC236}">
                <a16:creationId xmlns:a16="http://schemas.microsoft.com/office/drawing/2014/main" id="{7D7E9E90-99CC-63C6-A1FF-1EF05B83735A}"/>
              </a:ext>
            </a:extLst>
          </p:cNvPr>
          <p:cNvSpPr/>
          <p:nvPr userDrawn="1"/>
        </p:nvSpPr>
        <p:spPr>
          <a:xfrm>
            <a:off x="7328742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50" name="TextBox 32">
            <a:extLst>
              <a:ext uri="{FF2B5EF4-FFF2-40B4-BE49-F238E27FC236}">
                <a16:creationId xmlns:a16="http://schemas.microsoft.com/office/drawing/2014/main" id="{F921D591-5810-57D0-3005-7AAC0E3138D6}"/>
              </a:ext>
            </a:extLst>
          </p:cNvPr>
          <p:cNvSpPr txBox="1"/>
          <p:nvPr userDrawn="1"/>
        </p:nvSpPr>
        <p:spPr>
          <a:xfrm>
            <a:off x="7369637" y="2554566"/>
            <a:ext cx="354419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</a:pPr>
            <a:r>
              <a:rPr lang="en-US" sz="2000" b="1" dirty="0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  <a:sym typeface="Atkinson Hyperlegible Bold"/>
              </a:rPr>
              <a:t>3</a:t>
            </a:r>
          </a:p>
        </p:txBody>
      </p:sp>
      <p:sp>
        <p:nvSpPr>
          <p:cNvPr id="56" name="Textplatzhalter 9">
            <a:extLst>
              <a:ext uri="{FF2B5EF4-FFF2-40B4-BE49-F238E27FC236}">
                <a16:creationId xmlns:a16="http://schemas.microsoft.com/office/drawing/2014/main" id="{7EB7F97E-C477-4927-B773-AF1B228B6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84162" y="3670213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 pitchFamily="2" charset="0"/>
              </a:defRPr>
            </a:lvl1pPr>
          </a:lstStyle>
          <a:p>
            <a:pPr lvl="0"/>
            <a:r>
              <a:rPr lang="de-DE" dirty="0"/>
              <a:t>PHASE 1</a:t>
            </a:r>
          </a:p>
        </p:txBody>
      </p:sp>
      <p:sp>
        <p:nvSpPr>
          <p:cNvPr id="58" name="Textplatzhalter 12">
            <a:extLst>
              <a:ext uri="{FF2B5EF4-FFF2-40B4-BE49-F238E27FC236}">
                <a16:creationId xmlns:a16="http://schemas.microsoft.com/office/drawing/2014/main" id="{B7F24ACD-F617-A3B1-F302-6C180A7AB3E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05748" y="4108221"/>
            <a:ext cx="2586433" cy="1182416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 pitchFamily="2" charset="0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Bei Bedarf ein kurzer </a:t>
            </a:r>
            <a:r>
              <a:rPr lang="de-DE" dirty="0" err="1"/>
              <a:t>Erklärtext</a:t>
            </a:r>
            <a:r>
              <a:rPr lang="de-DE" dirty="0"/>
              <a:t> (maximal fünf Zeilen)</a:t>
            </a:r>
          </a:p>
        </p:txBody>
      </p:sp>
      <p:sp>
        <p:nvSpPr>
          <p:cNvPr id="60" name="Textplatzhalter 9">
            <a:extLst>
              <a:ext uri="{FF2B5EF4-FFF2-40B4-BE49-F238E27FC236}">
                <a16:creationId xmlns:a16="http://schemas.microsoft.com/office/drawing/2014/main" id="{6CC57F65-6EC3-8F1B-5B86-AE923877B03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540887" y="3670213"/>
            <a:ext cx="2229605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 pitchFamily="2" charset="0"/>
              </a:defRPr>
            </a:lvl1pPr>
          </a:lstStyle>
          <a:p>
            <a:pPr lvl="0"/>
            <a:r>
              <a:rPr lang="de-DE" dirty="0"/>
              <a:t>PHASE 2</a:t>
            </a:r>
          </a:p>
        </p:txBody>
      </p:sp>
      <p:sp>
        <p:nvSpPr>
          <p:cNvPr id="62" name="Textplatzhalter 12">
            <a:extLst>
              <a:ext uri="{FF2B5EF4-FFF2-40B4-BE49-F238E27FC236}">
                <a16:creationId xmlns:a16="http://schemas.microsoft.com/office/drawing/2014/main" id="{B6F46503-68A4-43F6-C39E-6C49A9BCA13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362473" y="4108221"/>
            <a:ext cx="2586433" cy="1140453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 pitchFamily="2" charset="0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Bei Bedarf ein kurzer </a:t>
            </a:r>
            <a:r>
              <a:rPr lang="de-DE" dirty="0" err="1"/>
              <a:t>Erklärtext</a:t>
            </a:r>
            <a:r>
              <a:rPr lang="de-DE" dirty="0"/>
              <a:t> (maximal fünf Zeilen)</a:t>
            </a:r>
          </a:p>
        </p:txBody>
      </p:sp>
      <p:sp>
        <p:nvSpPr>
          <p:cNvPr id="64" name="Textplatzhalter 9">
            <a:extLst>
              <a:ext uri="{FF2B5EF4-FFF2-40B4-BE49-F238E27FC236}">
                <a16:creationId xmlns:a16="http://schemas.microsoft.com/office/drawing/2014/main" id="{892C735A-732C-AE41-CB4C-4F06008D71E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432044" y="3670213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42C67"/>
                </a:solidFill>
                <a:latin typeface="Atkinson Hyperlegible" pitchFamily="2" charset="0"/>
              </a:defRPr>
            </a:lvl1pPr>
          </a:lstStyle>
          <a:p>
            <a:pPr lvl="0"/>
            <a:r>
              <a:rPr lang="de-DE" dirty="0"/>
              <a:t>PHASE 3</a:t>
            </a:r>
          </a:p>
        </p:txBody>
      </p:sp>
      <p:sp>
        <p:nvSpPr>
          <p:cNvPr id="66" name="Textplatzhalter 12">
            <a:extLst>
              <a:ext uri="{FF2B5EF4-FFF2-40B4-BE49-F238E27FC236}">
                <a16:creationId xmlns:a16="http://schemas.microsoft.com/office/drawing/2014/main" id="{79D29660-4748-7206-B792-59D4E5783C8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253630" y="4108221"/>
            <a:ext cx="2586433" cy="1153354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 pitchFamily="2" charset="0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Bei Bedarf ein kurzer </a:t>
            </a:r>
            <a:r>
              <a:rPr lang="de-DE" dirty="0" err="1"/>
              <a:t>Erklärtext</a:t>
            </a:r>
            <a:r>
              <a:rPr lang="de-DE" dirty="0"/>
              <a:t> (maximal fünf Zeilen)</a:t>
            </a:r>
          </a:p>
        </p:txBody>
      </p:sp>
      <p:sp>
        <p:nvSpPr>
          <p:cNvPr id="67" name="Textplatzhalter 12">
            <a:extLst>
              <a:ext uri="{FF2B5EF4-FFF2-40B4-BE49-F238E27FC236}">
                <a16:creationId xmlns:a16="http://schemas.microsoft.com/office/drawing/2014/main" id="{0CD270B5-8CCF-9527-A9C2-156EADF2009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 pitchFamily="2" charset="77"/>
                <a:cs typeface="Lexend Deca" pitchFamily="2" charset="77"/>
              </a:defRPr>
            </a:lvl1pPr>
          </a:lstStyle>
          <a:p>
            <a:pPr algn="r">
              <a:lnSpc>
                <a:spcPts val="1960"/>
              </a:lnSpc>
            </a:pPr>
            <a:r>
              <a:rPr lang="en-US" sz="1200" b="1" dirty="0" err="1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 Bold"/>
              </a:rPr>
              <a:t>Kapitel</a:t>
            </a:r>
            <a:r>
              <a:rPr lang="en-US" sz="1200" b="1" dirty="0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 Bold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"/>
              </a:rPr>
              <a:t>x.x</a:t>
            </a:r>
            <a:r>
              <a:rPr lang="en-US" sz="1200" dirty="0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 | Hier Titel der </a:t>
            </a:r>
            <a:r>
              <a:rPr lang="en-US" sz="1200" dirty="0" err="1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Lektion</a:t>
            </a:r>
            <a:r>
              <a:rPr lang="en-US" sz="1200" dirty="0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eingeben</a:t>
            </a:r>
            <a:endParaRPr lang="en-US" sz="1200" dirty="0">
              <a:solidFill>
                <a:srgbClr val="000000"/>
              </a:solidFill>
              <a:latin typeface="Lexend Deca" pitchFamily="2" charset="77"/>
              <a:ea typeface="Atkinson Hyperlegible"/>
              <a:cs typeface="Lexend Deca" pitchFamily="2" charset="77"/>
              <a:sym typeface="Atkinson Hyperlegible"/>
            </a:endParaRPr>
          </a:p>
        </p:txBody>
      </p:sp>
      <p:sp>
        <p:nvSpPr>
          <p:cNvPr id="68" name="TextBox 17">
            <a:extLst>
              <a:ext uri="{FF2B5EF4-FFF2-40B4-BE49-F238E27FC236}">
                <a16:creationId xmlns:a16="http://schemas.microsoft.com/office/drawing/2014/main" id="{FF80F4C9-51EA-9173-0636-C9A2F7FEF25A}"/>
              </a:ext>
            </a:extLst>
          </p:cNvPr>
          <p:cNvSpPr txBox="1"/>
          <p:nvPr userDrawn="1"/>
        </p:nvSpPr>
        <p:spPr>
          <a:xfrm>
            <a:off x="505748" y="2955078"/>
            <a:ext cx="2586433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5"/>
              </a:lnSpc>
            </a:pPr>
            <a:endParaRPr/>
          </a:p>
        </p:txBody>
      </p:sp>
      <p:sp>
        <p:nvSpPr>
          <p:cNvPr id="69" name="Textplatzhalter 22">
            <a:extLst>
              <a:ext uri="{FF2B5EF4-FFF2-40B4-BE49-F238E27FC236}">
                <a16:creationId xmlns:a16="http://schemas.microsoft.com/office/drawing/2014/main" id="{4438248D-262D-ED9C-4071-29DB607ABC9D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 err="1"/>
              <a:t>Xxx</a:t>
            </a:r>
            <a:endParaRPr lang="de-DE" dirty="0"/>
          </a:p>
          <a:p>
            <a:pPr lvl="0"/>
            <a:r>
              <a:rPr lang="de-DE" dirty="0" err="1"/>
              <a:t>Xxx</a:t>
            </a:r>
            <a:r>
              <a:rPr lang="de-DE" dirty="0"/>
              <a:t> Arbeitsauftrag/Leitfrage</a:t>
            </a:r>
          </a:p>
          <a:p>
            <a:pPr lvl="0"/>
            <a:r>
              <a:rPr lang="de-DE" dirty="0" err="1"/>
              <a:t>Xxx</a:t>
            </a:r>
            <a:r>
              <a:rPr lang="de-DE" dirty="0"/>
              <a:t> </a:t>
            </a:r>
          </a:p>
        </p:txBody>
      </p:sp>
      <p:sp>
        <p:nvSpPr>
          <p:cNvPr id="70" name="Textplatzhalter 22">
            <a:extLst>
              <a:ext uri="{FF2B5EF4-FFF2-40B4-BE49-F238E27FC236}">
                <a16:creationId xmlns:a16="http://schemas.microsoft.com/office/drawing/2014/main" id="{56EAD82E-6B58-D534-DAC3-38BD84A7294C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Methodenname</a:t>
            </a:r>
          </a:p>
        </p:txBody>
      </p:sp>
      <p:sp>
        <p:nvSpPr>
          <p:cNvPr id="71" name="Freeform 16">
            <a:extLst>
              <a:ext uri="{FF2B5EF4-FFF2-40B4-BE49-F238E27FC236}">
                <a16:creationId xmlns:a16="http://schemas.microsoft.com/office/drawing/2014/main" id="{49DCC3E7-C9C6-2CDF-3FD8-1BAD2B6D0771}"/>
              </a:ext>
            </a:extLst>
          </p:cNvPr>
          <p:cNvSpPr>
            <a:spLocks/>
          </p:cNvSpPr>
          <p:nvPr userDrawn="1"/>
        </p:nvSpPr>
        <p:spPr>
          <a:xfrm>
            <a:off x="9100036" y="2731265"/>
            <a:ext cx="2586433" cy="2573435"/>
          </a:xfrm>
          <a:custGeom>
            <a:avLst/>
            <a:gdLst/>
            <a:ahLst/>
            <a:cxnLst/>
            <a:rect l="l" t="t" r="r" b="b"/>
            <a:pathLst>
              <a:path w="1098248" h="986972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33F01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72" name="Freeform 31">
            <a:extLst>
              <a:ext uri="{FF2B5EF4-FFF2-40B4-BE49-F238E27FC236}">
                <a16:creationId xmlns:a16="http://schemas.microsoft.com/office/drawing/2014/main" id="{BBF28727-9E0B-17E6-DE2B-3B3A52ED1764}"/>
              </a:ext>
            </a:extLst>
          </p:cNvPr>
          <p:cNvSpPr/>
          <p:nvPr userDrawn="1"/>
        </p:nvSpPr>
        <p:spPr>
          <a:xfrm>
            <a:off x="10175148" y="251604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33F01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73" name="TextBox 32">
            <a:extLst>
              <a:ext uri="{FF2B5EF4-FFF2-40B4-BE49-F238E27FC236}">
                <a16:creationId xmlns:a16="http://schemas.microsoft.com/office/drawing/2014/main" id="{CC49D4CE-81E9-71ED-649E-4862E71C9E69}"/>
              </a:ext>
            </a:extLst>
          </p:cNvPr>
          <p:cNvSpPr txBox="1"/>
          <p:nvPr userDrawn="1"/>
        </p:nvSpPr>
        <p:spPr>
          <a:xfrm>
            <a:off x="10216043" y="2542936"/>
            <a:ext cx="354419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</a:pPr>
            <a:r>
              <a:rPr lang="en-US" sz="2000" b="1" dirty="0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  <a:sym typeface="Atkinson Hyperlegible Bold"/>
              </a:rPr>
              <a:t>4</a:t>
            </a:r>
          </a:p>
        </p:txBody>
      </p:sp>
      <p:sp>
        <p:nvSpPr>
          <p:cNvPr id="75" name="Textplatzhalter 9">
            <a:extLst>
              <a:ext uri="{FF2B5EF4-FFF2-40B4-BE49-F238E27FC236}">
                <a16:creationId xmlns:a16="http://schemas.microsoft.com/office/drawing/2014/main" id="{E7380CEE-74BD-E2EB-5D5B-436E89F6361D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9278450" y="3670213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33F01"/>
                </a:solidFill>
                <a:latin typeface="Atkinson Hyperlegible" pitchFamily="2" charset="0"/>
              </a:defRPr>
            </a:lvl1pPr>
          </a:lstStyle>
          <a:p>
            <a:pPr lvl="0"/>
            <a:r>
              <a:rPr lang="de-DE" dirty="0"/>
              <a:t>PHASE 4</a:t>
            </a:r>
          </a:p>
        </p:txBody>
      </p:sp>
      <p:sp>
        <p:nvSpPr>
          <p:cNvPr id="77" name="Textplatzhalter 12">
            <a:extLst>
              <a:ext uri="{FF2B5EF4-FFF2-40B4-BE49-F238E27FC236}">
                <a16:creationId xmlns:a16="http://schemas.microsoft.com/office/drawing/2014/main" id="{9C4021EE-9500-7402-072B-7A873DE5E477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100036" y="4108221"/>
            <a:ext cx="2586433" cy="1153354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 pitchFamily="2" charset="0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Bei Bedarf ein kurzer </a:t>
            </a:r>
            <a:r>
              <a:rPr lang="de-DE" dirty="0" err="1"/>
              <a:t>Erklärtext</a:t>
            </a:r>
            <a:r>
              <a:rPr lang="de-DE" dirty="0"/>
              <a:t> (maximal fünf Zeilen)</a:t>
            </a:r>
          </a:p>
        </p:txBody>
      </p:sp>
      <p:sp>
        <p:nvSpPr>
          <p:cNvPr id="3" name="Abgerundetes Rechteck 2">
            <a:extLst>
              <a:ext uri="{FF2B5EF4-FFF2-40B4-BE49-F238E27FC236}">
                <a16:creationId xmlns:a16="http://schemas.microsoft.com/office/drawing/2014/main" id="{7B7D80EF-75EE-8CA0-333A-4BD93178ED23}"/>
              </a:ext>
            </a:extLst>
          </p:cNvPr>
          <p:cNvSpPr/>
          <p:nvPr userDrawn="1"/>
        </p:nvSpPr>
        <p:spPr>
          <a:xfrm>
            <a:off x="494503" y="5548595"/>
            <a:ext cx="11202992" cy="573191"/>
          </a:xfrm>
          <a:prstGeom prst="roundRect">
            <a:avLst>
              <a:gd name="adj" fmla="val 13216"/>
            </a:avLst>
          </a:prstGeom>
          <a:solidFill>
            <a:srgbClr val="F8F9FA"/>
          </a:solidFill>
          <a:ln w="38100">
            <a:solidFill>
              <a:srgbClr val="DEE2E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>
                <a:solidFill>
                  <a:schemeClr val="tx1"/>
                </a:solidFill>
                <a:latin typeface="Lexend Deca" pitchFamily="2" charset="77"/>
                <a:cs typeface="Lexend Deca" pitchFamily="2" charset="77"/>
              </a:rPr>
              <a:t>Gesamtdauer: </a:t>
            </a:r>
            <a:r>
              <a:rPr lang="de-DE" sz="2800" dirty="0">
                <a:solidFill>
                  <a:srgbClr val="F8FAFB"/>
                </a:solidFill>
                <a:latin typeface="Lexend Deca" pitchFamily="2" charset="77"/>
                <a:cs typeface="Lexend Deca" pitchFamily="2" charset="77"/>
              </a:rPr>
              <a:t>XXX</a:t>
            </a:r>
            <a:r>
              <a:rPr lang="de-DE" sz="2800" dirty="0">
                <a:solidFill>
                  <a:schemeClr val="tx1"/>
                </a:solidFill>
                <a:latin typeface="Lexend Deca" pitchFamily="2" charset="77"/>
                <a:cs typeface="Lexend Deca" pitchFamily="2" charset="77"/>
              </a:rPr>
              <a:t> min</a:t>
            </a:r>
          </a:p>
        </p:txBody>
      </p:sp>
      <p:sp>
        <p:nvSpPr>
          <p:cNvPr id="4" name="Textplatzhalter 12">
            <a:extLst>
              <a:ext uri="{FF2B5EF4-FFF2-40B4-BE49-F238E27FC236}">
                <a16:creationId xmlns:a16="http://schemas.microsoft.com/office/drawing/2014/main" id="{064A07A6-5871-033E-832D-5C2A1E19091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95884" y="5619463"/>
            <a:ext cx="1088028" cy="56832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atin typeface="Lexend Deca" pitchFamily="2" charset="77"/>
                <a:cs typeface="Lexend Deca" pitchFamily="2" charset="77"/>
              </a:defRPr>
            </a:lvl1pPr>
          </a:lstStyle>
          <a:p>
            <a:pPr lvl="0"/>
            <a:r>
              <a:rPr lang="de-DE" dirty="0"/>
              <a:t>xxx</a:t>
            </a:r>
          </a:p>
        </p:txBody>
      </p:sp>
    </p:spTree>
    <p:extLst>
      <p:ext uri="{BB962C8B-B14F-4D97-AF65-F5344CB8AC3E}">
        <p14:creationId xmlns:p14="http://schemas.microsoft.com/office/powerpoint/2010/main" val="4208337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F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bgerundetes Rechteck 6">
            <a:extLst>
              <a:ext uri="{FF2B5EF4-FFF2-40B4-BE49-F238E27FC236}">
                <a16:creationId xmlns:a16="http://schemas.microsoft.com/office/drawing/2014/main" id="{9B62B1AF-78C7-A62F-35C4-23B80E1FF9CA}"/>
              </a:ext>
            </a:extLst>
          </p:cNvPr>
          <p:cNvSpPr/>
          <p:nvPr userDrawn="1"/>
        </p:nvSpPr>
        <p:spPr>
          <a:xfrm>
            <a:off x="251790" y="2430170"/>
            <a:ext cx="11688417" cy="3825221"/>
          </a:xfrm>
          <a:prstGeom prst="roundRect">
            <a:avLst>
              <a:gd name="adj" fmla="val 263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Freeform 14">
            <a:extLst>
              <a:ext uri="{FF2B5EF4-FFF2-40B4-BE49-F238E27FC236}">
                <a16:creationId xmlns:a16="http://schemas.microsoft.com/office/drawing/2014/main" id="{9DFE6629-CA30-87E4-648A-DAF9DB08433D}"/>
              </a:ext>
            </a:extLst>
          </p:cNvPr>
          <p:cNvSpPr/>
          <p:nvPr userDrawn="1"/>
        </p:nvSpPr>
        <p:spPr>
          <a:xfrm>
            <a:off x="251791" y="6324447"/>
            <a:ext cx="485426" cy="485426"/>
          </a:xfrm>
          <a:custGeom>
            <a:avLst/>
            <a:gdLst/>
            <a:ahLst/>
            <a:cxnLst/>
            <a:rect l="l" t="t" r="r" b="b"/>
            <a:pathLst>
              <a:path w="485426" h="485426">
                <a:moveTo>
                  <a:pt x="0" y="0"/>
                </a:moveTo>
                <a:lnTo>
                  <a:pt x="485427" y="0"/>
                </a:lnTo>
                <a:lnTo>
                  <a:pt x="485427" y="485427"/>
                </a:lnTo>
                <a:lnTo>
                  <a:pt x="0" y="485427"/>
                </a:lnTo>
                <a:lnTo>
                  <a:pt x="0" y="0"/>
                </a:lnTo>
                <a:close/>
              </a:path>
            </a:pathLst>
          </a:custGeom>
          <a:blipFill>
            <a:blip r:embed="rId15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17" name="Abgerundetes Rechteck 16">
            <a:extLst>
              <a:ext uri="{FF2B5EF4-FFF2-40B4-BE49-F238E27FC236}">
                <a16:creationId xmlns:a16="http://schemas.microsoft.com/office/drawing/2014/main" id="{991C936B-2961-30B5-9C0A-3C63E2076341}"/>
              </a:ext>
            </a:extLst>
          </p:cNvPr>
          <p:cNvSpPr/>
          <p:nvPr userDrawn="1"/>
        </p:nvSpPr>
        <p:spPr>
          <a:xfrm>
            <a:off x="251790" y="1244714"/>
            <a:ext cx="11688417" cy="1108634"/>
          </a:xfrm>
          <a:prstGeom prst="roundRect">
            <a:avLst>
              <a:gd name="adj" fmla="val 934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TextBox 36">
            <a:extLst>
              <a:ext uri="{FF2B5EF4-FFF2-40B4-BE49-F238E27FC236}">
                <a16:creationId xmlns:a16="http://schemas.microsoft.com/office/drawing/2014/main" id="{FC19D240-59EB-CCDD-3645-BC9622C78C14}"/>
              </a:ext>
            </a:extLst>
          </p:cNvPr>
          <p:cNvSpPr txBox="1"/>
          <p:nvPr userDrawn="1"/>
        </p:nvSpPr>
        <p:spPr>
          <a:xfrm>
            <a:off x="873235" y="6449500"/>
            <a:ext cx="2690847" cy="2353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955"/>
              </a:lnSpc>
            </a:pPr>
            <a:r>
              <a:rPr lang="en-US" sz="1200" b="1" dirty="0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 Bold"/>
              </a:rPr>
              <a:t>KI-</a:t>
            </a:r>
            <a:r>
              <a:rPr lang="en-US" sz="1200" b="1" dirty="0" err="1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 Bold"/>
              </a:rPr>
              <a:t>Kompass</a:t>
            </a:r>
            <a:r>
              <a:rPr lang="en-US" sz="1200" dirty="0">
                <a:solidFill>
                  <a:srgbClr val="000000"/>
                </a:solidFill>
                <a:latin typeface="Lexend Deca" pitchFamily="2" charset="77"/>
                <a:ea typeface="Atkinson Hyperlegible"/>
                <a:cs typeface="Lexend Deca" pitchFamily="2" charset="77"/>
                <a:sym typeface="Atkinson Hyperlegible"/>
              </a:rPr>
              <a:t> </a:t>
            </a:r>
            <a:r>
              <a:rPr lang="en-US" sz="1200" b="1" dirty="0">
                <a:solidFill>
                  <a:srgbClr val="000000"/>
                </a:solidFill>
                <a:latin typeface="Lexend Deca" pitchFamily="2" charset="77"/>
                <a:ea typeface="Atkinson Hyperlegible Bold"/>
                <a:cs typeface="Lexend Deca" pitchFamily="2" charset="77"/>
                <a:sym typeface="Atkinson Hyperlegible Bold"/>
              </a:rPr>
              <a:t>5-8</a:t>
            </a:r>
            <a:endParaRPr lang="en-US" sz="1200" dirty="0">
              <a:solidFill>
                <a:srgbClr val="000000"/>
              </a:solidFill>
              <a:latin typeface="Lexend Deca" pitchFamily="2" charset="77"/>
              <a:ea typeface="Atkinson Hyperlegible"/>
              <a:cs typeface="Lexend Deca" pitchFamily="2" charset="77"/>
              <a:sym typeface="Atkinson Hyperlegible"/>
            </a:endParaRPr>
          </a:p>
        </p:txBody>
      </p:sp>
      <p:sp>
        <p:nvSpPr>
          <p:cNvPr id="13" name="Abgerundetes Rechteck 12">
            <a:extLst>
              <a:ext uri="{FF2B5EF4-FFF2-40B4-BE49-F238E27FC236}">
                <a16:creationId xmlns:a16="http://schemas.microsoft.com/office/drawing/2014/main" id="{0C32852B-7CBA-7C78-A02B-2CD108BE016C}"/>
              </a:ext>
            </a:extLst>
          </p:cNvPr>
          <p:cNvSpPr/>
          <p:nvPr userDrawn="1"/>
        </p:nvSpPr>
        <p:spPr>
          <a:xfrm>
            <a:off x="251790" y="206877"/>
            <a:ext cx="11685600" cy="1984000"/>
          </a:xfrm>
          <a:prstGeom prst="roundRect">
            <a:avLst>
              <a:gd name="adj" fmla="val 8133"/>
            </a:avLst>
          </a:prstGeom>
          <a:gradFill flip="none" rotWithShape="1">
            <a:gsLst>
              <a:gs pos="0">
                <a:srgbClr val="194D83"/>
              </a:gs>
              <a:gs pos="100000">
                <a:srgbClr val="00AADA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4CA363CF-0214-5E26-6765-EA39D429EAFA}"/>
              </a:ext>
            </a:extLst>
          </p:cNvPr>
          <p:cNvSpPr/>
          <p:nvPr userDrawn="1"/>
        </p:nvSpPr>
        <p:spPr>
          <a:xfrm>
            <a:off x="251790" y="1942940"/>
            <a:ext cx="11685600" cy="2699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750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49" r:id="rId2"/>
    <p:sldLayoutId id="2147483657" r:id="rId3"/>
    <p:sldLayoutId id="2147483681" r:id="rId4"/>
    <p:sldLayoutId id="2147483651" r:id="rId5"/>
    <p:sldLayoutId id="2147483658" r:id="rId6"/>
    <p:sldLayoutId id="2147483682" r:id="rId7"/>
    <p:sldLayoutId id="2147483650" r:id="rId8"/>
    <p:sldLayoutId id="2147483659" r:id="rId9"/>
    <p:sldLayoutId id="2147483683" r:id="rId10"/>
    <p:sldLayoutId id="2147483654" r:id="rId11"/>
    <p:sldLayoutId id="2147483679" r:id="rId12"/>
    <p:sldLayoutId id="2147483680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Lexend Deca" pitchFamily="2" charset="77"/>
          <a:ea typeface="+mj-ea"/>
          <a:cs typeface="Lexend Deca" pitchFamily="2" charset="77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5.png"/><Relationship Id="rId7" Type="http://schemas.openxmlformats.org/officeDocument/2006/relationships/image" Target="../media/image10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png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image" Target="../media/image1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CB8C5C-4473-9858-7579-3894D3BBDB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8">
            <a:extLst>
              <a:ext uri="{FF2B5EF4-FFF2-40B4-BE49-F238E27FC236}">
                <a16:creationId xmlns:a16="http://schemas.microsoft.com/office/drawing/2014/main" id="{B922DC39-484D-9E7F-BD5B-16A0289AAFF7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r>
              <a:rPr lang="de-DE" dirty="0"/>
              <a:t>Nutzen </a:t>
            </a:r>
            <a:r>
              <a:rPr lang="de-DE" dirty="0" err="1"/>
              <a:t>vs</a:t>
            </a:r>
            <a:r>
              <a:rPr lang="de-DE" dirty="0"/>
              <a:t> Risiko</a:t>
            </a:r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EEB9D820-699E-D074-6DED-7F59EA56ABC9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r>
              <a:rPr lang="de-DE" dirty="0" err="1"/>
              <a:t>One</a:t>
            </a:r>
            <a:r>
              <a:rPr lang="de-DE" dirty="0"/>
              <a:t>-Minute-Paper</a:t>
            </a:r>
          </a:p>
        </p:txBody>
      </p:sp>
      <p:sp>
        <p:nvSpPr>
          <p:cNvPr id="2" name="Freeform 64">
            <a:extLst>
              <a:ext uri="{FF2B5EF4-FFF2-40B4-BE49-F238E27FC236}">
                <a16:creationId xmlns:a16="http://schemas.microsoft.com/office/drawing/2014/main" id="{7DA2C126-7E26-C9FC-DD23-0ABE43BDEABC}"/>
              </a:ext>
            </a:extLst>
          </p:cNvPr>
          <p:cNvSpPr/>
          <p:nvPr/>
        </p:nvSpPr>
        <p:spPr>
          <a:xfrm>
            <a:off x="8700249" y="301226"/>
            <a:ext cx="1725396" cy="2080963"/>
          </a:xfrm>
          <a:custGeom>
            <a:avLst/>
            <a:gdLst/>
            <a:ahLst/>
            <a:cxnLst/>
            <a:rect l="l" t="t" r="r" b="b"/>
            <a:pathLst>
              <a:path w="1708813" h="2160746">
                <a:moveTo>
                  <a:pt x="0" y="0"/>
                </a:moveTo>
                <a:lnTo>
                  <a:pt x="1708813" y="0"/>
                </a:lnTo>
                <a:lnTo>
                  <a:pt x="1708813" y="2160746"/>
                </a:lnTo>
                <a:lnTo>
                  <a:pt x="0" y="216074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3411" r="-96264"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8" name="Freeform 65">
            <a:extLst>
              <a:ext uri="{FF2B5EF4-FFF2-40B4-BE49-F238E27FC236}">
                <a16:creationId xmlns:a16="http://schemas.microsoft.com/office/drawing/2014/main" id="{BDAC3974-DA01-C7C4-61EE-03544ACF177B}"/>
              </a:ext>
            </a:extLst>
          </p:cNvPr>
          <p:cNvSpPr/>
          <p:nvPr/>
        </p:nvSpPr>
        <p:spPr>
          <a:xfrm>
            <a:off x="10396607" y="182613"/>
            <a:ext cx="1525526" cy="1943166"/>
          </a:xfrm>
          <a:custGeom>
            <a:avLst/>
            <a:gdLst/>
            <a:ahLst/>
            <a:cxnLst/>
            <a:rect l="l" t="t" r="r" b="b"/>
            <a:pathLst>
              <a:path w="1510864" h="2017666">
                <a:moveTo>
                  <a:pt x="0" y="0"/>
                </a:moveTo>
                <a:lnTo>
                  <a:pt x="1510864" y="0"/>
                </a:lnTo>
                <a:lnTo>
                  <a:pt x="1510864" y="2017666"/>
                </a:lnTo>
                <a:lnTo>
                  <a:pt x="0" y="201766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99929" r="-9303" b="-4386"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64" name="Textplatzhalter 11">
            <a:extLst>
              <a:ext uri="{FF2B5EF4-FFF2-40B4-BE49-F238E27FC236}">
                <a16:creationId xmlns:a16="http://schemas.microsoft.com/office/drawing/2014/main" id="{76749075-93D1-35EE-39CF-3A72311F5261}"/>
              </a:ext>
            </a:extLst>
          </p:cNvPr>
          <p:cNvSpPr txBox="1">
            <a:spLocks/>
          </p:cNvSpPr>
          <p:nvPr/>
        </p:nvSpPr>
        <p:spPr>
          <a:xfrm>
            <a:off x="6096000" y="6263804"/>
            <a:ext cx="5826133" cy="589643"/>
          </a:xfrm>
          <a:prstGeom prst="rect">
            <a:avLst/>
          </a:prstGeom>
        </p:spPr>
        <p:txBody>
          <a:bodyPr anchor="ctr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b="0" kern="1200">
                <a:solidFill>
                  <a:schemeClr val="tx1"/>
                </a:solidFill>
                <a:latin typeface="Lexend Deca" pitchFamily="2" charset="77"/>
                <a:ea typeface="+mn-ea"/>
                <a:cs typeface="Lexend Deca" pitchFamily="2" charset="77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de-DE" b="1" dirty="0"/>
              <a:t>Kapitel 3.2 </a:t>
            </a:r>
            <a:r>
              <a:rPr lang="de-DE" dirty="0"/>
              <a:t>| Kapieren statt Kopieren – KI lernförderlich nutzen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E2BA9FE2-3C57-1D56-A3ED-51088040004D}"/>
              </a:ext>
            </a:extLst>
          </p:cNvPr>
          <p:cNvSpPr txBox="1"/>
          <p:nvPr/>
        </p:nvSpPr>
        <p:spPr>
          <a:xfrm>
            <a:off x="416762" y="2813604"/>
            <a:ext cx="11194865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800" dirty="0">
                <a:solidFill>
                  <a:schemeClr val="accent1"/>
                </a:solidFill>
              </a:rPr>
              <a:t>Frage 1: Wie können KI-gestützte Anwendungen dich beim Üben unterstützen?</a:t>
            </a:r>
          </a:p>
          <a:p>
            <a:endParaRPr lang="de-DE" sz="2800" i="1" dirty="0"/>
          </a:p>
          <a:p>
            <a:r>
              <a:rPr lang="de-DE" sz="2800" dirty="0">
                <a:solidFill>
                  <a:schemeClr val="accent3"/>
                </a:solidFill>
              </a:rPr>
              <a:t>Frage 2: Wann verkürzen sie Lernschritte so, dass du weniger lernst?</a:t>
            </a:r>
          </a:p>
        </p:txBody>
      </p:sp>
      <p:sp>
        <p:nvSpPr>
          <p:cNvPr id="14" name="Textplatzhalter 13">
            <a:extLst>
              <a:ext uri="{FF2B5EF4-FFF2-40B4-BE49-F238E27FC236}">
                <a16:creationId xmlns:a16="http://schemas.microsoft.com/office/drawing/2014/main" id="{16EDEF6F-8201-0C5F-4649-30F5835AE82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76404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24C0703-76A3-C584-8AB5-A9DBF9A5AB72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r>
              <a:rPr lang="de-DE" b="1" dirty="0"/>
              <a:t>Wann würdest du KI-gestützte Anwendungen beim Lernen einsetzen und wann bewusst darauf verzichten?</a:t>
            </a:r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3F734A3-8BFD-BCDF-140F-FC55B337A5E6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r>
              <a:rPr lang="de-DE" dirty="0"/>
              <a:t>Brainstorming an digitaler Pinnwand</a:t>
            </a:r>
          </a:p>
        </p:txBody>
      </p:sp>
      <p:sp>
        <p:nvSpPr>
          <p:cNvPr id="33" name="Abgerundetes Rechteck 32">
            <a:extLst>
              <a:ext uri="{FF2B5EF4-FFF2-40B4-BE49-F238E27FC236}">
                <a16:creationId xmlns:a16="http://schemas.microsoft.com/office/drawing/2014/main" id="{7223E266-3034-CA29-9128-7628699966F9}"/>
              </a:ext>
            </a:extLst>
          </p:cNvPr>
          <p:cNvSpPr>
            <a:spLocks/>
          </p:cNvSpPr>
          <p:nvPr/>
        </p:nvSpPr>
        <p:spPr>
          <a:xfrm>
            <a:off x="4473146" y="2980962"/>
            <a:ext cx="6993923" cy="2638842"/>
          </a:xfrm>
          <a:prstGeom prst="roundRect">
            <a:avLst>
              <a:gd name="adj" fmla="val 3763"/>
            </a:avLst>
          </a:prstGeom>
          <a:solidFill>
            <a:schemeClr val="bg1"/>
          </a:solidFill>
          <a:ln w="38100">
            <a:solidFill>
              <a:srgbClr val="37AAD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latin typeface="Lexend Deca" pitchFamily="2" charset="77"/>
              <a:cs typeface="Lexend Deca" pitchFamily="2" charset="77"/>
            </a:endParaRPr>
          </a:p>
        </p:txBody>
      </p:sp>
      <p:sp>
        <p:nvSpPr>
          <p:cNvPr id="34" name="Textfeld 33">
            <a:extLst>
              <a:ext uri="{FF2B5EF4-FFF2-40B4-BE49-F238E27FC236}">
                <a16:creationId xmlns:a16="http://schemas.microsoft.com/office/drawing/2014/main" id="{3FAAC229-9E2B-3529-380F-0151D569930C}"/>
              </a:ext>
            </a:extLst>
          </p:cNvPr>
          <p:cNvSpPr txBox="1">
            <a:spLocks/>
          </p:cNvSpPr>
          <p:nvPr/>
        </p:nvSpPr>
        <p:spPr>
          <a:xfrm>
            <a:off x="4706769" y="3138594"/>
            <a:ext cx="27927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>
                <a:solidFill>
                  <a:srgbClr val="37AADB"/>
                </a:solidFill>
                <a:latin typeface="Atkinson Hyperlegible" pitchFamily="2" charset="0"/>
              </a:rPr>
              <a:t>So funktioniert es</a:t>
            </a:r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AE5484A5-FEA0-BAC9-0917-087E5F5412D1}"/>
              </a:ext>
            </a:extLst>
          </p:cNvPr>
          <p:cNvSpPr txBox="1">
            <a:spLocks/>
          </p:cNvSpPr>
          <p:nvPr/>
        </p:nvSpPr>
        <p:spPr>
          <a:xfrm>
            <a:off x="4651739" y="3663718"/>
            <a:ext cx="681533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latin typeface="Atkinson Hyperlegible" pitchFamily="2" charset="0"/>
              </a:rPr>
              <a:t>Öffne die Pinnwand</a:t>
            </a:r>
            <a:r>
              <a:rPr lang="de-DE" dirty="0">
                <a:latin typeface="Atkinson Hyperlegible" pitchFamily="2" charset="0"/>
              </a:rPr>
              <a:t> – Nutze dafür den QR-Code links</a:t>
            </a:r>
            <a:br>
              <a:rPr lang="de-DE" dirty="0">
                <a:latin typeface="Atkinson Hyperlegible" pitchFamily="2" charset="0"/>
              </a:rPr>
            </a:br>
            <a:r>
              <a:rPr lang="de-DE" b="1" dirty="0">
                <a:latin typeface="Atkinson Hyperlegible" pitchFamily="2" charset="0"/>
              </a:rPr>
              <a:t>Eine Minute überlegen</a:t>
            </a:r>
            <a:r>
              <a:rPr lang="de-DE" dirty="0">
                <a:latin typeface="Atkinson Hyperlegible" pitchFamily="2" charset="0"/>
              </a:rPr>
              <a:t> – Denke an konkrete Lernsituationen: Wann würde KI helfen, wann nicht?</a:t>
            </a:r>
            <a:br>
              <a:rPr lang="de-DE" dirty="0">
                <a:latin typeface="Atkinson Hyperlegible" pitchFamily="2" charset="0"/>
              </a:rPr>
            </a:br>
            <a:r>
              <a:rPr lang="de-DE" b="1" dirty="0">
                <a:latin typeface="Atkinson Hyperlegible" pitchFamily="2" charset="0"/>
              </a:rPr>
              <a:t>Eintragen</a:t>
            </a:r>
            <a:r>
              <a:rPr lang="de-DE" dirty="0">
                <a:latin typeface="Atkinson Hyperlegible" pitchFamily="2" charset="0"/>
              </a:rPr>
              <a:t> – Schreibe deinen Beitrag in eine Karte der Pinnwand</a:t>
            </a:r>
            <a:br>
              <a:rPr lang="de-DE" dirty="0">
                <a:latin typeface="Atkinson Hyperlegible" pitchFamily="2" charset="0"/>
              </a:rPr>
            </a:br>
            <a:r>
              <a:rPr lang="de-DE" b="1" dirty="0">
                <a:latin typeface="Atkinson Hyperlegible" pitchFamily="2" charset="0"/>
              </a:rPr>
              <a:t>Anschauen und ergänzen</a:t>
            </a:r>
            <a:r>
              <a:rPr lang="de-DE" dirty="0">
                <a:latin typeface="Atkinson Hyperlegible" pitchFamily="2" charset="0"/>
              </a:rPr>
              <a:t> – Ergänze die Ideen der anderen</a:t>
            </a:r>
          </a:p>
          <a:p>
            <a:r>
              <a:rPr lang="de-DE" b="1" dirty="0">
                <a:latin typeface="Atkinson Hyperlegible" pitchFamily="2" charset="0"/>
              </a:rPr>
              <a:t>Was wisst ihr schon? </a:t>
            </a:r>
            <a:r>
              <a:rPr lang="de-DE" dirty="0">
                <a:latin typeface="Atkinson Hyperlegible" pitchFamily="2" charset="0"/>
              </a:rPr>
              <a:t>– Keine Abfrage, sondern Ideensammlung</a:t>
            </a:r>
          </a:p>
        </p:txBody>
      </p:sp>
      <p:sp>
        <p:nvSpPr>
          <p:cNvPr id="2" name="Freeform 64">
            <a:extLst>
              <a:ext uri="{FF2B5EF4-FFF2-40B4-BE49-F238E27FC236}">
                <a16:creationId xmlns:a16="http://schemas.microsoft.com/office/drawing/2014/main" id="{5F0DA109-BDFE-DCDB-3C19-649351F2C55D}"/>
              </a:ext>
            </a:extLst>
          </p:cNvPr>
          <p:cNvSpPr/>
          <p:nvPr/>
        </p:nvSpPr>
        <p:spPr>
          <a:xfrm>
            <a:off x="8700249" y="301226"/>
            <a:ext cx="1725396" cy="2080963"/>
          </a:xfrm>
          <a:custGeom>
            <a:avLst/>
            <a:gdLst/>
            <a:ahLst/>
            <a:cxnLst/>
            <a:rect l="l" t="t" r="r" b="b"/>
            <a:pathLst>
              <a:path w="1708813" h="2160746">
                <a:moveTo>
                  <a:pt x="0" y="0"/>
                </a:moveTo>
                <a:lnTo>
                  <a:pt x="1708813" y="0"/>
                </a:lnTo>
                <a:lnTo>
                  <a:pt x="1708813" y="2160746"/>
                </a:lnTo>
                <a:lnTo>
                  <a:pt x="0" y="216074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3411" r="-96264"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8" name="Freeform 65">
            <a:extLst>
              <a:ext uri="{FF2B5EF4-FFF2-40B4-BE49-F238E27FC236}">
                <a16:creationId xmlns:a16="http://schemas.microsoft.com/office/drawing/2014/main" id="{AD46FE4C-D3A8-64FD-07A9-8AE8E95F7C90}"/>
              </a:ext>
            </a:extLst>
          </p:cNvPr>
          <p:cNvSpPr/>
          <p:nvPr/>
        </p:nvSpPr>
        <p:spPr>
          <a:xfrm>
            <a:off x="10396607" y="182613"/>
            <a:ext cx="1525526" cy="1943166"/>
          </a:xfrm>
          <a:custGeom>
            <a:avLst/>
            <a:gdLst/>
            <a:ahLst/>
            <a:cxnLst/>
            <a:rect l="l" t="t" r="r" b="b"/>
            <a:pathLst>
              <a:path w="1510864" h="2017666">
                <a:moveTo>
                  <a:pt x="0" y="0"/>
                </a:moveTo>
                <a:lnTo>
                  <a:pt x="1510864" y="0"/>
                </a:lnTo>
                <a:lnTo>
                  <a:pt x="1510864" y="2017666"/>
                </a:lnTo>
                <a:lnTo>
                  <a:pt x="0" y="201766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99929" r="-9303" b="-4386"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64" name="Textplatzhalter 11">
            <a:extLst>
              <a:ext uri="{FF2B5EF4-FFF2-40B4-BE49-F238E27FC236}">
                <a16:creationId xmlns:a16="http://schemas.microsoft.com/office/drawing/2014/main" id="{BA98F8B5-71D3-4E87-8544-412DE5C929BA}"/>
              </a:ext>
            </a:extLst>
          </p:cNvPr>
          <p:cNvSpPr txBox="1">
            <a:spLocks/>
          </p:cNvSpPr>
          <p:nvPr/>
        </p:nvSpPr>
        <p:spPr>
          <a:xfrm>
            <a:off x="6096000" y="6263804"/>
            <a:ext cx="5826133" cy="589643"/>
          </a:xfrm>
          <a:prstGeom prst="rect">
            <a:avLst/>
          </a:prstGeom>
        </p:spPr>
        <p:txBody>
          <a:bodyPr anchor="ctr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b="0" kern="1200">
                <a:solidFill>
                  <a:schemeClr val="tx1"/>
                </a:solidFill>
                <a:latin typeface="Lexend Deca" pitchFamily="2" charset="77"/>
                <a:ea typeface="+mn-ea"/>
                <a:cs typeface="Lexend Deca" pitchFamily="2" charset="77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de-DE" b="1" dirty="0"/>
              <a:t>Kapitel 3.2 </a:t>
            </a:r>
            <a:r>
              <a:rPr lang="de-DE" dirty="0"/>
              <a:t>| Kapieren statt Kopieren – KI lernförderlich nutzen</a:t>
            </a:r>
          </a:p>
        </p:txBody>
      </p:sp>
      <p:sp>
        <p:nvSpPr>
          <p:cNvPr id="5" name="Abgerundetes Rechteck 4">
            <a:extLst>
              <a:ext uri="{FF2B5EF4-FFF2-40B4-BE49-F238E27FC236}">
                <a16:creationId xmlns:a16="http://schemas.microsoft.com/office/drawing/2014/main" id="{62F2D0FA-3173-9604-146D-FFD4F0EA192C}"/>
              </a:ext>
            </a:extLst>
          </p:cNvPr>
          <p:cNvSpPr/>
          <p:nvPr/>
        </p:nvSpPr>
        <p:spPr>
          <a:xfrm>
            <a:off x="848497" y="2651583"/>
            <a:ext cx="2868978" cy="3367666"/>
          </a:xfrm>
          <a:prstGeom prst="roundRect">
            <a:avLst>
              <a:gd name="adj" fmla="val 4254"/>
            </a:avLst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3EC067E3-C0B5-48CB-913A-D6644C7D92AA}"/>
              </a:ext>
            </a:extLst>
          </p:cNvPr>
          <p:cNvSpPr txBox="1"/>
          <p:nvPr/>
        </p:nvSpPr>
        <p:spPr>
          <a:xfrm>
            <a:off x="863546" y="5369645"/>
            <a:ext cx="28539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b="1" dirty="0">
                <a:latin typeface="Atkinson Hyperlegible" pitchFamily="2" charset="0"/>
              </a:rPr>
              <a:t>Scanne den QR-Code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07C2043C-A4B8-629B-5BBC-D330F9E4387F}"/>
              </a:ext>
            </a:extLst>
          </p:cNvPr>
          <p:cNvSpPr txBox="1"/>
          <p:nvPr/>
        </p:nvSpPr>
        <p:spPr>
          <a:xfrm>
            <a:off x="863546" y="5652757"/>
            <a:ext cx="2853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800" b="0" dirty="0">
                <a:latin typeface="Atkinson Hyperlegible" pitchFamily="2" charset="0"/>
              </a:rPr>
              <a:t>und </a:t>
            </a:r>
            <a:r>
              <a:rPr lang="de-DE" dirty="0">
                <a:latin typeface="Atkinson Hyperlegible" pitchFamily="2" charset="0"/>
              </a:rPr>
              <a:t>öffne die Pinnwand</a:t>
            </a:r>
            <a:endParaRPr lang="de-DE" sz="1800" b="0" dirty="0">
              <a:latin typeface="Atkinson Hyperlegible" pitchFamily="2" charset="0"/>
            </a:endParaRPr>
          </a:p>
        </p:txBody>
      </p:sp>
      <p:cxnSp>
        <p:nvCxnSpPr>
          <p:cNvPr id="9" name="Gerade Verbindung 8">
            <a:extLst>
              <a:ext uri="{FF2B5EF4-FFF2-40B4-BE49-F238E27FC236}">
                <a16:creationId xmlns:a16="http://schemas.microsoft.com/office/drawing/2014/main" id="{53933209-6039-A667-EE1F-511B2E27C980}"/>
              </a:ext>
            </a:extLst>
          </p:cNvPr>
          <p:cNvCxnSpPr>
            <a:cxnSpLocks/>
          </p:cNvCxnSpPr>
          <p:nvPr/>
        </p:nvCxnSpPr>
        <p:spPr>
          <a:xfrm>
            <a:off x="863546" y="5369645"/>
            <a:ext cx="2853929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Abgerundetes Rechteck 10">
            <a:extLst>
              <a:ext uri="{FF2B5EF4-FFF2-40B4-BE49-F238E27FC236}">
                <a16:creationId xmlns:a16="http://schemas.microsoft.com/office/drawing/2014/main" id="{1E99B033-5485-727B-9728-6B977B19B37E}"/>
              </a:ext>
            </a:extLst>
          </p:cNvPr>
          <p:cNvSpPr/>
          <p:nvPr/>
        </p:nvSpPr>
        <p:spPr>
          <a:xfrm>
            <a:off x="1027134" y="2784470"/>
            <a:ext cx="2492679" cy="2451409"/>
          </a:xfrm>
          <a:prstGeom prst="roundRect">
            <a:avLst>
              <a:gd name="adj" fmla="val 6959"/>
            </a:avLst>
          </a:prstGeom>
          <a:solidFill>
            <a:schemeClr val="accent2">
              <a:lumMod val="20000"/>
              <a:lumOff val="80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Fügen Sie hier den QR-Code zu der von Ihnen vorbereiteten digitalen Pinnwand ein.</a:t>
            </a:r>
          </a:p>
        </p:txBody>
      </p:sp>
    </p:spTree>
    <p:extLst>
      <p:ext uri="{BB962C8B-B14F-4D97-AF65-F5344CB8AC3E}">
        <p14:creationId xmlns:p14="http://schemas.microsoft.com/office/powerpoint/2010/main" val="3584974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E19DB7-BFE6-A394-BBBE-4C7D6ECF92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44FA134-3F1E-5B63-8053-AD2C06FA5EB4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r>
              <a:rPr lang="de-DE" b="1" dirty="0"/>
              <a:t>Wie könntest du KI-Anwendungen nutzen, um deine eigenen Ideen zu entwickeln, statt dir Ideen vorgeben zu lassen?</a:t>
            </a:r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0F89E15-04BB-8705-D3CB-610FFF496290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r>
              <a:rPr lang="de-DE" dirty="0"/>
              <a:t>Brainstorming an digitaler Pinnwand</a:t>
            </a:r>
          </a:p>
        </p:txBody>
      </p:sp>
      <p:sp>
        <p:nvSpPr>
          <p:cNvPr id="33" name="Abgerundetes Rechteck 32">
            <a:extLst>
              <a:ext uri="{FF2B5EF4-FFF2-40B4-BE49-F238E27FC236}">
                <a16:creationId xmlns:a16="http://schemas.microsoft.com/office/drawing/2014/main" id="{C182D904-D5C1-549A-AF57-AF80F4C5CC6C}"/>
              </a:ext>
            </a:extLst>
          </p:cNvPr>
          <p:cNvSpPr>
            <a:spLocks/>
          </p:cNvSpPr>
          <p:nvPr/>
        </p:nvSpPr>
        <p:spPr>
          <a:xfrm>
            <a:off x="4473146" y="2980962"/>
            <a:ext cx="6993923" cy="2638842"/>
          </a:xfrm>
          <a:prstGeom prst="roundRect">
            <a:avLst>
              <a:gd name="adj" fmla="val 3763"/>
            </a:avLst>
          </a:prstGeom>
          <a:solidFill>
            <a:schemeClr val="bg1"/>
          </a:solidFill>
          <a:ln w="38100">
            <a:solidFill>
              <a:srgbClr val="37AAD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latin typeface="Lexend Deca" pitchFamily="2" charset="77"/>
              <a:cs typeface="Lexend Deca" pitchFamily="2" charset="77"/>
            </a:endParaRPr>
          </a:p>
        </p:txBody>
      </p:sp>
      <p:sp>
        <p:nvSpPr>
          <p:cNvPr id="34" name="Textfeld 33">
            <a:extLst>
              <a:ext uri="{FF2B5EF4-FFF2-40B4-BE49-F238E27FC236}">
                <a16:creationId xmlns:a16="http://schemas.microsoft.com/office/drawing/2014/main" id="{4C616C90-A01B-BF1F-BB55-DCC3077F590F}"/>
              </a:ext>
            </a:extLst>
          </p:cNvPr>
          <p:cNvSpPr txBox="1">
            <a:spLocks/>
          </p:cNvSpPr>
          <p:nvPr/>
        </p:nvSpPr>
        <p:spPr>
          <a:xfrm>
            <a:off x="4706769" y="3138594"/>
            <a:ext cx="27927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>
                <a:solidFill>
                  <a:srgbClr val="37AADB"/>
                </a:solidFill>
                <a:latin typeface="Atkinson Hyperlegible" pitchFamily="2" charset="0"/>
              </a:rPr>
              <a:t>So funktioniert es</a:t>
            </a:r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451F5EB8-FFDD-51D5-91C6-124D52BA8C06}"/>
              </a:ext>
            </a:extLst>
          </p:cNvPr>
          <p:cNvSpPr txBox="1">
            <a:spLocks/>
          </p:cNvSpPr>
          <p:nvPr/>
        </p:nvSpPr>
        <p:spPr>
          <a:xfrm>
            <a:off x="4651739" y="3663718"/>
            <a:ext cx="681533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latin typeface="Atkinson Hyperlegible" pitchFamily="2" charset="0"/>
              </a:rPr>
              <a:t>Öffne die Pinnwand</a:t>
            </a:r>
            <a:r>
              <a:rPr lang="de-DE" dirty="0">
                <a:latin typeface="Atkinson Hyperlegible" pitchFamily="2" charset="0"/>
              </a:rPr>
              <a:t> – Nutze dafür den QR-Code links</a:t>
            </a:r>
            <a:br>
              <a:rPr lang="de-DE" dirty="0">
                <a:latin typeface="Atkinson Hyperlegible" pitchFamily="2" charset="0"/>
              </a:rPr>
            </a:br>
            <a:r>
              <a:rPr lang="de-DE" b="1" dirty="0">
                <a:latin typeface="Atkinson Hyperlegible" pitchFamily="2" charset="0"/>
              </a:rPr>
              <a:t>Eine Minute überlegen</a:t>
            </a:r>
            <a:r>
              <a:rPr lang="de-DE" dirty="0">
                <a:latin typeface="Atkinson Hyperlegible" pitchFamily="2" charset="0"/>
              </a:rPr>
              <a:t> – Überlege dir: Was kannst du gut, weil du es selbst geübt hast?</a:t>
            </a:r>
            <a:br>
              <a:rPr lang="de-DE" dirty="0">
                <a:latin typeface="Atkinson Hyperlegible" pitchFamily="2" charset="0"/>
              </a:rPr>
            </a:br>
            <a:r>
              <a:rPr lang="de-DE" b="1" dirty="0">
                <a:latin typeface="Atkinson Hyperlegible" pitchFamily="2" charset="0"/>
              </a:rPr>
              <a:t>Eintragen</a:t>
            </a:r>
            <a:r>
              <a:rPr lang="de-DE" dirty="0">
                <a:latin typeface="Atkinson Hyperlegible" pitchFamily="2" charset="0"/>
              </a:rPr>
              <a:t> – Schreibe deinen Beitrag in eine Karte der Pinnwand</a:t>
            </a:r>
            <a:br>
              <a:rPr lang="de-DE" dirty="0">
                <a:latin typeface="Atkinson Hyperlegible" pitchFamily="2" charset="0"/>
              </a:rPr>
            </a:br>
            <a:r>
              <a:rPr lang="de-DE" b="1" dirty="0">
                <a:latin typeface="Atkinson Hyperlegible" pitchFamily="2" charset="0"/>
              </a:rPr>
              <a:t>Anschauen und ergänzen</a:t>
            </a:r>
            <a:r>
              <a:rPr lang="de-DE" dirty="0">
                <a:latin typeface="Atkinson Hyperlegible" pitchFamily="2" charset="0"/>
              </a:rPr>
              <a:t> – Ergänze die Ideen der anderen</a:t>
            </a:r>
          </a:p>
          <a:p>
            <a:r>
              <a:rPr lang="de-DE" b="1" dirty="0">
                <a:latin typeface="Atkinson Hyperlegible" pitchFamily="2" charset="0"/>
              </a:rPr>
              <a:t>Was wisst ihr schon? </a:t>
            </a:r>
            <a:r>
              <a:rPr lang="de-DE" dirty="0">
                <a:latin typeface="Atkinson Hyperlegible" pitchFamily="2" charset="0"/>
              </a:rPr>
              <a:t>– Keine Abfrage, sondern Ideensammlung</a:t>
            </a:r>
          </a:p>
        </p:txBody>
      </p:sp>
      <p:sp>
        <p:nvSpPr>
          <p:cNvPr id="2" name="Freeform 64">
            <a:extLst>
              <a:ext uri="{FF2B5EF4-FFF2-40B4-BE49-F238E27FC236}">
                <a16:creationId xmlns:a16="http://schemas.microsoft.com/office/drawing/2014/main" id="{2B2A24E4-1241-BB20-8CB9-414469F91357}"/>
              </a:ext>
            </a:extLst>
          </p:cNvPr>
          <p:cNvSpPr/>
          <p:nvPr/>
        </p:nvSpPr>
        <p:spPr>
          <a:xfrm>
            <a:off x="8700249" y="301226"/>
            <a:ext cx="1725396" cy="2080963"/>
          </a:xfrm>
          <a:custGeom>
            <a:avLst/>
            <a:gdLst/>
            <a:ahLst/>
            <a:cxnLst/>
            <a:rect l="l" t="t" r="r" b="b"/>
            <a:pathLst>
              <a:path w="1708813" h="2160746">
                <a:moveTo>
                  <a:pt x="0" y="0"/>
                </a:moveTo>
                <a:lnTo>
                  <a:pt x="1708813" y="0"/>
                </a:lnTo>
                <a:lnTo>
                  <a:pt x="1708813" y="2160746"/>
                </a:lnTo>
                <a:lnTo>
                  <a:pt x="0" y="216074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3411" r="-96264"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8" name="Freeform 65">
            <a:extLst>
              <a:ext uri="{FF2B5EF4-FFF2-40B4-BE49-F238E27FC236}">
                <a16:creationId xmlns:a16="http://schemas.microsoft.com/office/drawing/2014/main" id="{C949E3EF-7DF7-6682-0D88-0466A08A78EE}"/>
              </a:ext>
            </a:extLst>
          </p:cNvPr>
          <p:cNvSpPr/>
          <p:nvPr/>
        </p:nvSpPr>
        <p:spPr>
          <a:xfrm>
            <a:off x="10396607" y="182613"/>
            <a:ext cx="1525526" cy="1943166"/>
          </a:xfrm>
          <a:custGeom>
            <a:avLst/>
            <a:gdLst/>
            <a:ahLst/>
            <a:cxnLst/>
            <a:rect l="l" t="t" r="r" b="b"/>
            <a:pathLst>
              <a:path w="1510864" h="2017666">
                <a:moveTo>
                  <a:pt x="0" y="0"/>
                </a:moveTo>
                <a:lnTo>
                  <a:pt x="1510864" y="0"/>
                </a:lnTo>
                <a:lnTo>
                  <a:pt x="1510864" y="2017666"/>
                </a:lnTo>
                <a:lnTo>
                  <a:pt x="0" y="201766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99929" r="-9303" b="-4386"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64" name="Textplatzhalter 11">
            <a:extLst>
              <a:ext uri="{FF2B5EF4-FFF2-40B4-BE49-F238E27FC236}">
                <a16:creationId xmlns:a16="http://schemas.microsoft.com/office/drawing/2014/main" id="{AA77CF96-97A7-E553-8231-67241AE16833}"/>
              </a:ext>
            </a:extLst>
          </p:cNvPr>
          <p:cNvSpPr txBox="1">
            <a:spLocks/>
          </p:cNvSpPr>
          <p:nvPr/>
        </p:nvSpPr>
        <p:spPr>
          <a:xfrm>
            <a:off x="6096000" y="6263804"/>
            <a:ext cx="5826133" cy="589643"/>
          </a:xfrm>
          <a:prstGeom prst="rect">
            <a:avLst/>
          </a:prstGeom>
        </p:spPr>
        <p:txBody>
          <a:bodyPr anchor="ctr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b="0" kern="1200">
                <a:solidFill>
                  <a:schemeClr val="tx1"/>
                </a:solidFill>
                <a:latin typeface="Lexend Deca" pitchFamily="2" charset="77"/>
                <a:ea typeface="+mn-ea"/>
                <a:cs typeface="Lexend Deca" pitchFamily="2" charset="77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de-DE" b="1" dirty="0"/>
              <a:t>Kapitel 3.2 </a:t>
            </a:r>
            <a:r>
              <a:rPr lang="de-DE" dirty="0"/>
              <a:t>| Kapieren statt Kopieren – KI lernförderlich nutzen</a:t>
            </a:r>
          </a:p>
        </p:txBody>
      </p:sp>
      <p:sp>
        <p:nvSpPr>
          <p:cNvPr id="5" name="Abgerundetes Rechteck 4">
            <a:extLst>
              <a:ext uri="{FF2B5EF4-FFF2-40B4-BE49-F238E27FC236}">
                <a16:creationId xmlns:a16="http://schemas.microsoft.com/office/drawing/2014/main" id="{6DA8DC52-0808-05BF-D615-D3A27B91AD9F}"/>
              </a:ext>
            </a:extLst>
          </p:cNvPr>
          <p:cNvSpPr/>
          <p:nvPr/>
        </p:nvSpPr>
        <p:spPr>
          <a:xfrm>
            <a:off x="848497" y="2651583"/>
            <a:ext cx="2868978" cy="3367666"/>
          </a:xfrm>
          <a:prstGeom prst="roundRect">
            <a:avLst>
              <a:gd name="adj" fmla="val 4254"/>
            </a:avLst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B7286B5-C46E-27DD-A46A-B7F529C693A4}"/>
              </a:ext>
            </a:extLst>
          </p:cNvPr>
          <p:cNvSpPr txBox="1"/>
          <p:nvPr/>
        </p:nvSpPr>
        <p:spPr>
          <a:xfrm>
            <a:off x="863546" y="5369645"/>
            <a:ext cx="28539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b="1" dirty="0">
                <a:latin typeface="Atkinson Hyperlegible" pitchFamily="2" charset="0"/>
              </a:rPr>
              <a:t>Scanne den QR-Code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38BAA9BF-1AE6-ED33-297E-DA62593C1686}"/>
              </a:ext>
            </a:extLst>
          </p:cNvPr>
          <p:cNvSpPr txBox="1"/>
          <p:nvPr/>
        </p:nvSpPr>
        <p:spPr>
          <a:xfrm>
            <a:off x="863546" y="5652757"/>
            <a:ext cx="2853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800" b="0" dirty="0">
                <a:latin typeface="Atkinson Hyperlegible" pitchFamily="2" charset="0"/>
              </a:rPr>
              <a:t>und </a:t>
            </a:r>
            <a:r>
              <a:rPr lang="de-DE" dirty="0">
                <a:latin typeface="Atkinson Hyperlegible" pitchFamily="2" charset="0"/>
              </a:rPr>
              <a:t>öffne die Pinnwand</a:t>
            </a:r>
            <a:endParaRPr lang="de-DE" sz="1800" b="0" dirty="0">
              <a:latin typeface="Atkinson Hyperlegible" pitchFamily="2" charset="0"/>
            </a:endParaRPr>
          </a:p>
        </p:txBody>
      </p:sp>
      <p:cxnSp>
        <p:nvCxnSpPr>
          <p:cNvPr id="9" name="Gerade Verbindung 8">
            <a:extLst>
              <a:ext uri="{FF2B5EF4-FFF2-40B4-BE49-F238E27FC236}">
                <a16:creationId xmlns:a16="http://schemas.microsoft.com/office/drawing/2014/main" id="{39D635CF-5782-BF6E-DC34-C2754C217645}"/>
              </a:ext>
            </a:extLst>
          </p:cNvPr>
          <p:cNvCxnSpPr>
            <a:cxnSpLocks/>
          </p:cNvCxnSpPr>
          <p:nvPr/>
        </p:nvCxnSpPr>
        <p:spPr>
          <a:xfrm>
            <a:off x="863546" y="5369645"/>
            <a:ext cx="2853929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Abgerundetes Rechteck 10">
            <a:extLst>
              <a:ext uri="{FF2B5EF4-FFF2-40B4-BE49-F238E27FC236}">
                <a16:creationId xmlns:a16="http://schemas.microsoft.com/office/drawing/2014/main" id="{36C62422-CA7C-DEFA-ACB8-07C9155E4500}"/>
              </a:ext>
            </a:extLst>
          </p:cNvPr>
          <p:cNvSpPr/>
          <p:nvPr/>
        </p:nvSpPr>
        <p:spPr>
          <a:xfrm>
            <a:off x="1027134" y="2784470"/>
            <a:ext cx="2492679" cy="2451409"/>
          </a:xfrm>
          <a:prstGeom prst="roundRect">
            <a:avLst>
              <a:gd name="adj" fmla="val 6959"/>
            </a:avLst>
          </a:prstGeom>
          <a:solidFill>
            <a:schemeClr val="accent2">
              <a:lumMod val="20000"/>
              <a:lumOff val="80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Fügen Sie hier den QR-Code zu der von Ihnen vorbereiteten digitalen Pinnwand ein.</a:t>
            </a:r>
          </a:p>
        </p:txBody>
      </p:sp>
    </p:spTree>
    <p:extLst>
      <p:ext uri="{BB962C8B-B14F-4D97-AF65-F5344CB8AC3E}">
        <p14:creationId xmlns:p14="http://schemas.microsoft.com/office/powerpoint/2010/main" val="3203661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AFD1D7-1FDF-4366-2A00-B0BC2BB0E7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0377992-FC97-ADDF-3B6E-3F9EBFE0DDA0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r>
              <a:rPr lang="de-DE" b="1" dirty="0"/>
              <a:t>Wie könntest du KI-Anwendungen nutzen, um deine eigenen Ideen zu entwickeln, statt dir Ideen vorgeben zu lassen?</a:t>
            </a:r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CB33390-58D2-1C24-1A91-10DDA302208D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r>
              <a:rPr lang="de-DE" dirty="0"/>
              <a:t>Brainstorming an digitaler Pinnwand</a:t>
            </a:r>
          </a:p>
        </p:txBody>
      </p:sp>
      <p:sp>
        <p:nvSpPr>
          <p:cNvPr id="33" name="Abgerundetes Rechteck 32">
            <a:extLst>
              <a:ext uri="{FF2B5EF4-FFF2-40B4-BE49-F238E27FC236}">
                <a16:creationId xmlns:a16="http://schemas.microsoft.com/office/drawing/2014/main" id="{1B74875D-78EB-C18B-2436-8944A186E441}"/>
              </a:ext>
            </a:extLst>
          </p:cNvPr>
          <p:cNvSpPr>
            <a:spLocks/>
          </p:cNvSpPr>
          <p:nvPr/>
        </p:nvSpPr>
        <p:spPr>
          <a:xfrm>
            <a:off x="4473146" y="2980962"/>
            <a:ext cx="6993923" cy="2638842"/>
          </a:xfrm>
          <a:prstGeom prst="roundRect">
            <a:avLst>
              <a:gd name="adj" fmla="val 3763"/>
            </a:avLst>
          </a:prstGeom>
          <a:solidFill>
            <a:schemeClr val="bg1"/>
          </a:solidFill>
          <a:ln w="38100">
            <a:solidFill>
              <a:srgbClr val="37AAD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latin typeface="Lexend Deca" pitchFamily="2" charset="77"/>
              <a:cs typeface="Lexend Deca" pitchFamily="2" charset="77"/>
            </a:endParaRPr>
          </a:p>
        </p:txBody>
      </p:sp>
      <p:sp>
        <p:nvSpPr>
          <p:cNvPr id="34" name="Textfeld 33">
            <a:extLst>
              <a:ext uri="{FF2B5EF4-FFF2-40B4-BE49-F238E27FC236}">
                <a16:creationId xmlns:a16="http://schemas.microsoft.com/office/drawing/2014/main" id="{3F309B7A-032C-7155-5F61-79FE3644ADFF}"/>
              </a:ext>
            </a:extLst>
          </p:cNvPr>
          <p:cNvSpPr txBox="1">
            <a:spLocks/>
          </p:cNvSpPr>
          <p:nvPr/>
        </p:nvSpPr>
        <p:spPr>
          <a:xfrm>
            <a:off x="4706769" y="3138594"/>
            <a:ext cx="27927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>
                <a:solidFill>
                  <a:srgbClr val="37AADB"/>
                </a:solidFill>
                <a:latin typeface="Atkinson Hyperlegible" pitchFamily="2" charset="0"/>
              </a:rPr>
              <a:t>So funktioniert es</a:t>
            </a:r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E49954AD-06BD-3F67-DD3B-C46605DDB99E}"/>
              </a:ext>
            </a:extLst>
          </p:cNvPr>
          <p:cNvSpPr txBox="1">
            <a:spLocks/>
          </p:cNvSpPr>
          <p:nvPr/>
        </p:nvSpPr>
        <p:spPr>
          <a:xfrm>
            <a:off x="4651739" y="3663718"/>
            <a:ext cx="681533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latin typeface="Atkinson Hyperlegible" pitchFamily="2" charset="0"/>
              </a:rPr>
              <a:t>Öffne die Pinnwand</a:t>
            </a:r>
            <a:r>
              <a:rPr lang="de-DE" dirty="0">
                <a:latin typeface="Atkinson Hyperlegible" pitchFamily="2" charset="0"/>
              </a:rPr>
              <a:t> – Nutze dafür den QR-Code links</a:t>
            </a:r>
            <a:br>
              <a:rPr lang="de-DE" dirty="0">
                <a:latin typeface="Atkinson Hyperlegible" pitchFamily="2" charset="0"/>
              </a:rPr>
            </a:br>
            <a:r>
              <a:rPr lang="de-DE" b="1" dirty="0">
                <a:latin typeface="Atkinson Hyperlegible" pitchFamily="2" charset="0"/>
              </a:rPr>
              <a:t>Eine Minute überlegen</a:t>
            </a:r>
            <a:r>
              <a:rPr lang="de-DE" dirty="0">
                <a:latin typeface="Atkinson Hyperlegible" pitchFamily="2" charset="0"/>
              </a:rPr>
              <a:t> – Denke daran: Wie entstehen deine besten Ideen normalerweise?</a:t>
            </a:r>
            <a:br>
              <a:rPr lang="de-DE" dirty="0">
                <a:latin typeface="Atkinson Hyperlegible" pitchFamily="2" charset="0"/>
              </a:rPr>
            </a:br>
            <a:r>
              <a:rPr lang="de-DE" b="1" dirty="0">
                <a:latin typeface="Atkinson Hyperlegible" pitchFamily="2" charset="0"/>
              </a:rPr>
              <a:t>Eintragen</a:t>
            </a:r>
            <a:r>
              <a:rPr lang="de-DE" dirty="0">
                <a:latin typeface="Atkinson Hyperlegible" pitchFamily="2" charset="0"/>
              </a:rPr>
              <a:t> – Schreibe deinen Beitrag in eine Karte der Pinnwand</a:t>
            </a:r>
            <a:br>
              <a:rPr lang="de-DE" dirty="0">
                <a:latin typeface="Atkinson Hyperlegible" pitchFamily="2" charset="0"/>
              </a:rPr>
            </a:br>
            <a:r>
              <a:rPr lang="de-DE" b="1" dirty="0">
                <a:latin typeface="Atkinson Hyperlegible" pitchFamily="2" charset="0"/>
              </a:rPr>
              <a:t>Anschauen und ergänzen</a:t>
            </a:r>
            <a:r>
              <a:rPr lang="de-DE" dirty="0">
                <a:latin typeface="Atkinson Hyperlegible" pitchFamily="2" charset="0"/>
              </a:rPr>
              <a:t> – Ergänze die Ideen der anderen</a:t>
            </a:r>
          </a:p>
          <a:p>
            <a:r>
              <a:rPr lang="de-DE" b="1" dirty="0">
                <a:latin typeface="Atkinson Hyperlegible" pitchFamily="2" charset="0"/>
              </a:rPr>
              <a:t>Was wisst ihr schon? </a:t>
            </a:r>
            <a:r>
              <a:rPr lang="de-DE" dirty="0">
                <a:latin typeface="Atkinson Hyperlegible" pitchFamily="2" charset="0"/>
              </a:rPr>
              <a:t>– Keine Abfrage, sondern Ideensammlung</a:t>
            </a:r>
          </a:p>
        </p:txBody>
      </p:sp>
      <p:sp>
        <p:nvSpPr>
          <p:cNvPr id="2" name="Freeform 64">
            <a:extLst>
              <a:ext uri="{FF2B5EF4-FFF2-40B4-BE49-F238E27FC236}">
                <a16:creationId xmlns:a16="http://schemas.microsoft.com/office/drawing/2014/main" id="{290B9E30-57BB-6ED1-7382-38D2FC01F23A}"/>
              </a:ext>
            </a:extLst>
          </p:cNvPr>
          <p:cNvSpPr/>
          <p:nvPr/>
        </p:nvSpPr>
        <p:spPr>
          <a:xfrm>
            <a:off x="8700249" y="301226"/>
            <a:ext cx="1725396" cy="2080963"/>
          </a:xfrm>
          <a:custGeom>
            <a:avLst/>
            <a:gdLst/>
            <a:ahLst/>
            <a:cxnLst/>
            <a:rect l="l" t="t" r="r" b="b"/>
            <a:pathLst>
              <a:path w="1708813" h="2160746">
                <a:moveTo>
                  <a:pt x="0" y="0"/>
                </a:moveTo>
                <a:lnTo>
                  <a:pt x="1708813" y="0"/>
                </a:lnTo>
                <a:lnTo>
                  <a:pt x="1708813" y="2160746"/>
                </a:lnTo>
                <a:lnTo>
                  <a:pt x="0" y="216074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3411" r="-96264"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8" name="Freeform 65">
            <a:extLst>
              <a:ext uri="{FF2B5EF4-FFF2-40B4-BE49-F238E27FC236}">
                <a16:creationId xmlns:a16="http://schemas.microsoft.com/office/drawing/2014/main" id="{6A4B75BD-3D25-5CB4-B881-5C858CB733D1}"/>
              </a:ext>
            </a:extLst>
          </p:cNvPr>
          <p:cNvSpPr/>
          <p:nvPr/>
        </p:nvSpPr>
        <p:spPr>
          <a:xfrm>
            <a:off x="10396607" y="182613"/>
            <a:ext cx="1525526" cy="1943166"/>
          </a:xfrm>
          <a:custGeom>
            <a:avLst/>
            <a:gdLst/>
            <a:ahLst/>
            <a:cxnLst/>
            <a:rect l="l" t="t" r="r" b="b"/>
            <a:pathLst>
              <a:path w="1510864" h="2017666">
                <a:moveTo>
                  <a:pt x="0" y="0"/>
                </a:moveTo>
                <a:lnTo>
                  <a:pt x="1510864" y="0"/>
                </a:lnTo>
                <a:lnTo>
                  <a:pt x="1510864" y="2017666"/>
                </a:lnTo>
                <a:lnTo>
                  <a:pt x="0" y="201766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99929" r="-9303" b="-4386"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64" name="Textplatzhalter 11">
            <a:extLst>
              <a:ext uri="{FF2B5EF4-FFF2-40B4-BE49-F238E27FC236}">
                <a16:creationId xmlns:a16="http://schemas.microsoft.com/office/drawing/2014/main" id="{10186B3E-836F-30D7-FBA8-EC8D98E232BF}"/>
              </a:ext>
            </a:extLst>
          </p:cNvPr>
          <p:cNvSpPr txBox="1">
            <a:spLocks/>
          </p:cNvSpPr>
          <p:nvPr/>
        </p:nvSpPr>
        <p:spPr>
          <a:xfrm>
            <a:off x="6096000" y="6263804"/>
            <a:ext cx="5826133" cy="589643"/>
          </a:xfrm>
          <a:prstGeom prst="rect">
            <a:avLst/>
          </a:prstGeom>
        </p:spPr>
        <p:txBody>
          <a:bodyPr anchor="ctr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b="0" kern="1200">
                <a:solidFill>
                  <a:schemeClr val="tx1"/>
                </a:solidFill>
                <a:latin typeface="Lexend Deca" pitchFamily="2" charset="77"/>
                <a:ea typeface="+mn-ea"/>
                <a:cs typeface="Lexend Deca" pitchFamily="2" charset="77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de-DE" b="1" dirty="0"/>
              <a:t>Kapitel 3.2 </a:t>
            </a:r>
            <a:r>
              <a:rPr lang="de-DE" dirty="0"/>
              <a:t>| Kapieren statt Kopieren – KI lernförderlich nutzen</a:t>
            </a:r>
          </a:p>
        </p:txBody>
      </p:sp>
      <p:sp>
        <p:nvSpPr>
          <p:cNvPr id="5" name="Abgerundetes Rechteck 4">
            <a:extLst>
              <a:ext uri="{FF2B5EF4-FFF2-40B4-BE49-F238E27FC236}">
                <a16:creationId xmlns:a16="http://schemas.microsoft.com/office/drawing/2014/main" id="{8CFB1F6C-FEF1-4711-A746-964B8858CA45}"/>
              </a:ext>
            </a:extLst>
          </p:cNvPr>
          <p:cNvSpPr/>
          <p:nvPr/>
        </p:nvSpPr>
        <p:spPr>
          <a:xfrm>
            <a:off x="848497" y="2651583"/>
            <a:ext cx="2868978" cy="3367666"/>
          </a:xfrm>
          <a:prstGeom prst="roundRect">
            <a:avLst>
              <a:gd name="adj" fmla="val 4254"/>
            </a:avLst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D221B759-3B43-8B38-DC75-E34954AA01FD}"/>
              </a:ext>
            </a:extLst>
          </p:cNvPr>
          <p:cNvSpPr txBox="1"/>
          <p:nvPr/>
        </p:nvSpPr>
        <p:spPr>
          <a:xfrm>
            <a:off x="863546" y="5369645"/>
            <a:ext cx="28539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b="1" dirty="0">
                <a:latin typeface="Atkinson Hyperlegible" pitchFamily="2" charset="0"/>
              </a:rPr>
              <a:t>Scanne den QR-Code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A17B6768-C6DB-6EDF-3E51-92CE1032B958}"/>
              </a:ext>
            </a:extLst>
          </p:cNvPr>
          <p:cNvSpPr txBox="1"/>
          <p:nvPr/>
        </p:nvSpPr>
        <p:spPr>
          <a:xfrm>
            <a:off x="863546" y="5652757"/>
            <a:ext cx="2853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800" b="0" dirty="0">
                <a:latin typeface="Atkinson Hyperlegible" pitchFamily="2" charset="0"/>
              </a:rPr>
              <a:t>und </a:t>
            </a:r>
            <a:r>
              <a:rPr lang="de-DE" dirty="0">
                <a:latin typeface="Atkinson Hyperlegible" pitchFamily="2" charset="0"/>
              </a:rPr>
              <a:t>öffne die Pinnwand</a:t>
            </a:r>
            <a:endParaRPr lang="de-DE" sz="1800" b="0" dirty="0">
              <a:latin typeface="Atkinson Hyperlegible" pitchFamily="2" charset="0"/>
            </a:endParaRPr>
          </a:p>
        </p:txBody>
      </p:sp>
      <p:cxnSp>
        <p:nvCxnSpPr>
          <p:cNvPr id="9" name="Gerade Verbindung 8">
            <a:extLst>
              <a:ext uri="{FF2B5EF4-FFF2-40B4-BE49-F238E27FC236}">
                <a16:creationId xmlns:a16="http://schemas.microsoft.com/office/drawing/2014/main" id="{1090B0CF-9600-6528-CBBC-2C25BADFD80C}"/>
              </a:ext>
            </a:extLst>
          </p:cNvPr>
          <p:cNvCxnSpPr>
            <a:cxnSpLocks/>
          </p:cNvCxnSpPr>
          <p:nvPr/>
        </p:nvCxnSpPr>
        <p:spPr>
          <a:xfrm>
            <a:off x="863546" y="5369645"/>
            <a:ext cx="2853929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Abgerundetes Rechteck 10">
            <a:extLst>
              <a:ext uri="{FF2B5EF4-FFF2-40B4-BE49-F238E27FC236}">
                <a16:creationId xmlns:a16="http://schemas.microsoft.com/office/drawing/2014/main" id="{757EBBFF-4012-4342-5AEE-2DF4B02110C6}"/>
              </a:ext>
            </a:extLst>
          </p:cNvPr>
          <p:cNvSpPr/>
          <p:nvPr/>
        </p:nvSpPr>
        <p:spPr>
          <a:xfrm>
            <a:off x="1027134" y="2784470"/>
            <a:ext cx="2492679" cy="2451409"/>
          </a:xfrm>
          <a:prstGeom prst="roundRect">
            <a:avLst>
              <a:gd name="adj" fmla="val 6959"/>
            </a:avLst>
          </a:prstGeom>
          <a:solidFill>
            <a:schemeClr val="accent2">
              <a:lumMod val="20000"/>
              <a:lumOff val="80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Fügen Sie hier den QR-Code zu der von Ihnen vorbereiteten digitalen Pinnwand ein.</a:t>
            </a:r>
          </a:p>
        </p:txBody>
      </p:sp>
    </p:spTree>
    <p:extLst>
      <p:ext uri="{BB962C8B-B14F-4D97-AF65-F5344CB8AC3E}">
        <p14:creationId xmlns:p14="http://schemas.microsoft.com/office/powerpoint/2010/main" val="2390023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06FADFB5-7467-E90D-204C-C979D58368C4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r>
              <a:rPr lang="de-DE" dirty="0"/>
              <a:t>Kapieren statt Kopieren –</a:t>
            </a:r>
          </a:p>
          <a:p>
            <a:r>
              <a:rPr lang="de-DE" dirty="0"/>
              <a:t>KI lernförderlich nutzen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04426D6-6E58-300C-55D7-D8F8F654253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307874" y="5662330"/>
            <a:ext cx="912354" cy="568320"/>
          </a:xfrm>
        </p:spPr>
        <p:txBody>
          <a:bodyPr/>
          <a:lstStyle/>
          <a:p>
            <a:r>
              <a:rPr lang="de-DE" dirty="0"/>
              <a:t>20</a:t>
            </a:r>
          </a:p>
        </p:txBody>
      </p:sp>
      <p:sp>
        <p:nvSpPr>
          <p:cNvPr id="3" name="Freeform 64">
            <a:extLst>
              <a:ext uri="{FF2B5EF4-FFF2-40B4-BE49-F238E27FC236}">
                <a16:creationId xmlns:a16="http://schemas.microsoft.com/office/drawing/2014/main" id="{C9D34D2E-B537-C0FF-9453-1AB7B36CFB4B}"/>
              </a:ext>
            </a:extLst>
          </p:cNvPr>
          <p:cNvSpPr/>
          <p:nvPr/>
        </p:nvSpPr>
        <p:spPr>
          <a:xfrm>
            <a:off x="8700249" y="301226"/>
            <a:ext cx="1725396" cy="2080963"/>
          </a:xfrm>
          <a:custGeom>
            <a:avLst/>
            <a:gdLst/>
            <a:ahLst/>
            <a:cxnLst/>
            <a:rect l="l" t="t" r="r" b="b"/>
            <a:pathLst>
              <a:path w="1708813" h="2160746">
                <a:moveTo>
                  <a:pt x="0" y="0"/>
                </a:moveTo>
                <a:lnTo>
                  <a:pt x="1708813" y="0"/>
                </a:lnTo>
                <a:lnTo>
                  <a:pt x="1708813" y="2160746"/>
                </a:lnTo>
                <a:lnTo>
                  <a:pt x="0" y="21607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3411" r="-96264"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5" name="Freeform 65">
            <a:extLst>
              <a:ext uri="{FF2B5EF4-FFF2-40B4-BE49-F238E27FC236}">
                <a16:creationId xmlns:a16="http://schemas.microsoft.com/office/drawing/2014/main" id="{7F4DD762-2B55-15F1-9D7F-831A9905AE68}"/>
              </a:ext>
            </a:extLst>
          </p:cNvPr>
          <p:cNvSpPr/>
          <p:nvPr/>
        </p:nvSpPr>
        <p:spPr>
          <a:xfrm>
            <a:off x="10396607" y="182613"/>
            <a:ext cx="1525526" cy="1943166"/>
          </a:xfrm>
          <a:custGeom>
            <a:avLst/>
            <a:gdLst/>
            <a:ahLst/>
            <a:cxnLst/>
            <a:rect l="l" t="t" r="r" b="b"/>
            <a:pathLst>
              <a:path w="1510864" h="2017666">
                <a:moveTo>
                  <a:pt x="0" y="0"/>
                </a:moveTo>
                <a:lnTo>
                  <a:pt x="1510864" y="0"/>
                </a:lnTo>
                <a:lnTo>
                  <a:pt x="1510864" y="2017666"/>
                </a:lnTo>
                <a:lnTo>
                  <a:pt x="0" y="201766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99929" r="-9303" b="-4386"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7" name="Textplatzhalter 11">
            <a:extLst>
              <a:ext uri="{FF2B5EF4-FFF2-40B4-BE49-F238E27FC236}">
                <a16:creationId xmlns:a16="http://schemas.microsoft.com/office/drawing/2014/main" id="{147862EC-891F-169B-7C8B-6ADB013308EB}"/>
              </a:ext>
            </a:extLst>
          </p:cNvPr>
          <p:cNvSpPr txBox="1">
            <a:spLocks/>
          </p:cNvSpPr>
          <p:nvPr/>
        </p:nvSpPr>
        <p:spPr>
          <a:xfrm>
            <a:off x="6096000" y="6263804"/>
            <a:ext cx="5826133" cy="589643"/>
          </a:xfrm>
          <a:prstGeom prst="rect">
            <a:avLst/>
          </a:prstGeom>
        </p:spPr>
        <p:txBody>
          <a:bodyPr anchor="ctr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b="0" kern="1200">
                <a:solidFill>
                  <a:schemeClr val="tx1"/>
                </a:solidFill>
                <a:latin typeface="Lexend Deca" pitchFamily="2" charset="77"/>
                <a:ea typeface="+mn-ea"/>
                <a:cs typeface="Lexend Deca" pitchFamily="2" charset="77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de-DE" b="1" dirty="0"/>
              <a:t>Kapitel 3.2 </a:t>
            </a:r>
            <a:r>
              <a:rPr lang="de-DE" dirty="0"/>
              <a:t>| Kapieren statt Kopieren – KI lernförderlich nutzen</a:t>
            </a:r>
          </a:p>
        </p:txBody>
      </p:sp>
      <p:pic>
        <p:nvPicPr>
          <p:cNvPr id="8" name="Bildplatzhalter 7" descr="Ein Bild, das Muster, Quadrat, Symmetrie, Kunst enthält.&#10;&#10;KI-generierte Inhalte können fehlerhaft sein.">
            <a:extLst>
              <a:ext uri="{FF2B5EF4-FFF2-40B4-BE49-F238E27FC236}">
                <a16:creationId xmlns:a16="http://schemas.microsoft.com/office/drawing/2014/main" id="{20A363C7-AF30-E59A-BB08-C2DF2D38F176}"/>
              </a:ext>
            </a:extLst>
          </p:cNvPr>
          <p:cNvPicPr>
            <a:picLocks noGrp="1" noChangeAspect="1"/>
          </p:cNvPicPr>
          <p:nvPr>
            <p:ph type="pic" sz="quarter" idx="33"/>
          </p:nvPr>
        </p:nvPicPr>
        <p:blipFill>
          <a:blip r:embed="rId4"/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633694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1C3FDE62-FA26-7BC8-4DF7-4A0DEF50E57B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6885726" y="5621225"/>
            <a:ext cx="874644" cy="568320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de-DE" dirty="0">
                <a:latin typeface="Lexend Deca" pitchFamily="2" charset="77"/>
                <a:cs typeface="Lexend Deca" pitchFamily="2" charset="77"/>
              </a:rPr>
              <a:t>15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74A63DF-8AF7-8FCA-24CA-E9B42F902F3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THINK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7EA7E1C-1041-CE0C-1A54-5B6338F59AA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96825" y="4134903"/>
            <a:ext cx="1494263" cy="215361"/>
          </a:xfrm>
        </p:spPr>
        <p:txBody>
          <a:bodyPr/>
          <a:lstStyle/>
          <a:p>
            <a:r>
              <a:rPr lang="de-DE" dirty="0"/>
              <a:t>5</a:t>
            </a:r>
            <a:r>
              <a:rPr lang="de-DE" sz="1400" dirty="0"/>
              <a:t> min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6BB78465-847D-5A3E-A05F-93EAEFADEA3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de-DE" dirty="0"/>
              <a:t>Still nachdenken.</a:t>
            </a:r>
          </a:p>
          <a:p>
            <a:r>
              <a:rPr lang="de-DE" dirty="0"/>
              <a:t>Eigene Ideen sammeln. </a:t>
            </a:r>
          </a:p>
          <a:p>
            <a:r>
              <a:rPr lang="de-DE" b="1" dirty="0"/>
              <a:t>Kein Reden!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1CBD1C71-F173-4EBB-7ABA-0DF28EB09E1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de-DE" dirty="0"/>
              <a:t>PAIR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A8E63115-098A-4BE3-6A69-A00C78E32D9D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360112" y="4134903"/>
            <a:ext cx="1494263" cy="215361"/>
          </a:xfrm>
        </p:spPr>
        <p:txBody>
          <a:bodyPr/>
          <a:lstStyle/>
          <a:p>
            <a:r>
              <a:rPr lang="de-DE" sz="1400" dirty="0"/>
              <a:t>5 min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0A4431EB-7A63-6366-13B3-3065D16ACAB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de-DE" dirty="0"/>
              <a:t>Mit Partner diskutieren.</a:t>
            </a:r>
          </a:p>
          <a:p>
            <a:r>
              <a:rPr lang="de-DE" dirty="0"/>
              <a:t>Ideen austauschen.</a:t>
            </a:r>
          </a:p>
          <a:p>
            <a:r>
              <a:rPr lang="de-DE" b="1" dirty="0"/>
              <a:t>Gemeinsam denken!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C1FCBB92-B2B1-3169-623A-A2FFACAEDCE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de-DE" dirty="0"/>
              <a:t>SHARE</a:t>
            </a:r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D3DFC31C-48F3-9520-AA29-33C9BFA8015A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9507189" y="4134903"/>
            <a:ext cx="1494263" cy="215361"/>
          </a:xfrm>
        </p:spPr>
        <p:txBody>
          <a:bodyPr/>
          <a:lstStyle/>
          <a:p>
            <a:r>
              <a:rPr lang="de-DE" dirty="0"/>
              <a:t>5</a:t>
            </a:r>
            <a:r>
              <a:rPr lang="de-DE" sz="1400" dirty="0"/>
              <a:t> min</a:t>
            </a:r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9FDE5EF0-8C8A-F930-31E7-B00B86CE4338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r>
              <a:rPr lang="de-DE" dirty="0"/>
              <a:t>Ergebnisse präsentieren.</a:t>
            </a:r>
          </a:p>
          <a:p>
            <a:r>
              <a:rPr lang="de-DE" dirty="0"/>
              <a:t>Verschiedene Meinungen.</a:t>
            </a:r>
          </a:p>
          <a:p>
            <a:r>
              <a:rPr lang="de-DE" b="1" dirty="0"/>
              <a:t>Aktiv zuhören!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BCB91171-72AC-395A-E081-BCC581BD609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007510" y="6263804"/>
            <a:ext cx="6000369" cy="589643"/>
          </a:xfrm>
        </p:spPr>
        <p:txBody>
          <a:bodyPr/>
          <a:lstStyle/>
          <a:p>
            <a:pPr algn="r"/>
            <a:r>
              <a:rPr lang="de-DE" b="1" dirty="0"/>
              <a:t>Kapitel 3.2 </a:t>
            </a:r>
            <a:r>
              <a:rPr lang="de-DE" dirty="0"/>
              <a:t>| Kapieren statt Kopieren – KI lernförderlich nutzen</a:t>
            </a:r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CACF596B-0AAB-7EFD-CD6F-294034BAB0A8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r>
              <a:rPr lang="de-DE" dirty="0"/>
              <a:t>Eine Frage – drei Antworten</a:t>
            </a:r>
          </a:p>
          <a:p>
            <a:r>
              <a:rPr lang="de-DE" dirty="0"/>
              <a:t>Was heißt das für mein Lernen?</a:t>
            </a:r>
          </a:p>
        </p:txBody>
      </p:sp>
      <p:sp>
        <p:nvSpPr>
          <p:cNvPr id="14" name="Textplatzhalter 13">
            <a:extLst>
              <a:ext uri="{FF2B5EF4-FFF2-40B4-BE49-F238E27FC236}">
                <a16:creationId xmlns:a16="http://schemas.microsoft.com/office/drawing/2014/main" id="{1FB933C8-DE8D-95D6-DAEC-95AECCF372B4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r>
              <a:rPr lang="de-DE" dirty="0"/>
              <a:t>Think – Pair – Share </a:t>
            </a:r>
          </a:p>
        </p:txBody>
      </p:sp>
      <p:sp>
        <p:nvSpPr>
          <p:cNvPr id="18" name="Freeform 64">
            <a:extLst>
              <a:ext uri="{FF2B5EF4-FFF2-40B4-BE49-F238E27FC236}">
                <a16:creationId xmlns:a16="http://schemas.microsoft.com/office/drawing/2014/main" id="{3FFBA1E7-D8E2-271E-29B8-0BF226E30668}"/>
              </a:ext>
            </a:extLst>
          </p:cNvPr>
          <p:cNvSpPr/>
          <p:nvPr/>
        </p:nvSpPr>
        <p:spPr>
          <a:xfrm>
            <a:off x="8700249" y="301226"/>
            <a:ext cx="1725396" cy="2080963"/>
          </a:xfrm>
          <a:custGeom>
            <a:avLst/>
            <a:gdLst/>
            <a:ahLst/>
            <a:cxnLst/>
            <a:rect l="l" t="t" r="r" b="b"/>
            <a:pathLst>
              <a:path w="1708813" h="2160746">
                <a:moveTo>
                  <a:pt x="0" y="0"/>
                </a:moveTo>
                <a:lnTo>
                  <a:pt x="1708813" y="0"/>
                </a:lnTo>
                <a:lnTo>
                  <a:pt x="1708813" y="2160746"/>
                </a:lnTo>
                <a:lnTo>
                  <a:pt x="0" y="21607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3411" r="-96264"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19" name="Freeform 65">
            <a:extLst>
              <a:ext uri="{FF2B5EF4-FFF2-40B4-BE49-F238E27FC236}">
                <a16:creationId xmlns:a16="http://schemas.microsoft.com/office/drawing/2014/main" id="{6A7A24B4-93E7-0DBE-D914-FFCF5B5A4D90}"/>
              </a:ext>
            </a:extLst>
          </p:cNvPr>
          <p:cNvSpPr/>
          <p:nvPr/>
        </p:nvSpPr>
        <p:spPr>
          <a:xfrm>
            <a:off x="10396607" y="182613"/>
            <a:ext cx="1525526" cy="1943166"/>
          </a:xfrm>
          <a:custGeom>
            <a:avLst/>
            <a:gdLst/>
            <a:ahLst/>
            <a:cxnLst/>
            <a:rect l="l" t="t" r="r" b="b"/>
            <a:pathLst>
              <a:path w="1510864" h="2017666">
                <a:moveTo>
                  <a:pt x="0" y="0"/>
                </a:moveTo>
                <a:lnTo>
                  <a:pt x="1510864" y="0"/>
                </a:lnTo>
                <a:lnTo>
                  <a:pt x="1510864" y="2017666"/>
                </a:lnTo>
                <a:lnTo>
                  <a:pt x="0" y="201766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99929" r="-9303" b="-4386"/>
            </a:stretch>
          </a:blipFill>
        </p:spPr>
        <p:txBody>
          <a:bodyPr/>
          <a:lstStyle/>
          <a:p>
            <a:endParaRPr lang="de-DE"/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B897D05C-36E5-C57A-B761-BCC54AE3EE8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63259" y="3125320"/>
            <a:ext cx="585000" cy="468000"/>
          </a:xfrm>
          <a:prstGeom prst="rect">
            <a:avLst/>
          </a:prstGeom>
        </p:spPr>
      </p:pic>
      <p:pic>
        <p:nvPicPr>
          <p:cNvPr id="22" name="Grafik 21">
            <a:extLst>
              <a:ext uri="{FF2B5EF4-FFF2-40B4-BE49-F238E27FC236}">
                <a16:creationId xmlns:a16="http://schemas.microsoft.com/office/drawing/2014/main" id="{72E8A8A7-EE54-C603-C1BE-469D8C20916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709956" y="3125320"/>
            <a:ext cx="468000" cy="468000"/>
          </a:xfrm>
          <a:prstGeom prst="rect">
            <a:avLst/>
          </a:prstGeom>
        </p:spPr>
      </p:pic>
      <p:pic>
        <p:nvPicPr>
          <p:cNvPr id="24" name="Grafik 23">
            <a:extLst>
              <a:ext uri="{FF2B5EF4-FFF2-40B4-BE49-F238E27FC236}">
                <a16:creationId xmlns:a16="http://schemas.microsoft.com/office/drawing/2014/main" id="{6B6FAABF-B19F-5263-1BE9-8ED56DDF9D6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814743" y="3125320"/>
            <a:ext cx="585000" cy="4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7278780"/>
      </p:ext>
    </p:extLst>
  </p:cSld>
  <p:clrMapOvr>
    <a:masterClrMapping/>
  </p:clrMapOvr>
</p:sld>
</file>

<file path=ppt/theme/theme1.xml><?xml version="1.0" encoding="utf-8"?>
<a:theme xmlns:a="http://schemas.openxmlformats.org/drawingml/2006/main" name="KI-Kompass">
  <a:themeElements>
    <a:clrScheme name="ByCS Farben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008204"/>
      </a:accent1>
      <a:accent2>
        <a:srgbClr val="00AADA"/>
      </a:accent2>
      <a:accent3>
        <a:srgbClr val="D32C67"/>
      </a:accent3>
      <a:accent4>
        <a:srgbClr val="D33F00"/>
      </a:accent4>
      <a:accent5>
        <a:srgbClr val="DEE1E6"/>
      </a:accent5>
      <a:accent6>
        <a:srgbClr val="DEE1E6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497</Words>
  <Application>Microsoft Macintosh PowerPoint</Application>
  <PresentationFormat>Breitbild</PresentationFormat>
  <Paragraphs>66</Paragraphs>
  <Slides>6</Slides>
  <Notes>4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2" baseType="lpstr">
      <vt:lpstr>Aptos</vt:lpstr>
      <vt:lpstr>Arial</vt:lpstr>
      <vt:lpstr>Atkinson Hyperlegible</vt:lpstr>
      <vt:lpstr>Atkinson Hyperlegible Bold</vt:lpstr>
      <vt:lpstr>Lexend Deca</vt:lpstr>
      <vt:lpstr>KI-Kompass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Nicole Ober</dc:creator>
  <cp:lastModifiedBy>Nicole Ober</cp:lastModifiedBy>
  <cp:revision>94</cp:revision>
  <cp:lastPrinted>2025-06-24T09:31:45Z</cp:lastPrinted>
  <dcterms:created xsi:type="dcterms:W3CDTF">2025-06-17T13:43:22Z</dcterms:created>
  <dcterms:modified xsi:type="dcterms:W3CDTF">2025-09-26T08:12:39Z</dcterms:modified>
</cp:coreProperties>
</file>