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8"/>
  </p:notesMasterIdLst>
  <p:sldIdLst>
    <p:sldId id="260" r:id="rId2"/>
    <p:sldId id="262" r:id="rId3"/>
    <p:sldId id="263" r:id="rId4"/>
    <p:sldId id="259" r:id="rId5"/>
    <p:sldId id="261" r:id="rId6"/>
    <p:sldId id="264" r:id="rId7"/>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1 Impuls" id="{0FCB236A-4646-A34E-8290-F75A009D9977}">
          <p14:sldIdLst>
            <p14:sldId id="260"/>
            <p14:sldId id="262"/>
            <p14:sldId id="263"/>
          </p14:sldIdLst>
        </p14:section>
        <p14:section name="2 Weblektion" id="{2F3D66AD-9705-9E4D-B3DB-9B402877364E}">
          <p14:sldIdLst>
            <p14:sldId id="259"/>
          </p14:sldIdLst>
        </p14:section>
        <p14:section name="3 Plenum" id="{2D2030C0-D2FE-0540-A228-B47EE9BFE8C7}">
          <p14:sldIdLst>
            <p14:sldId id="261"/>
            <p14:sldId id="264"/>
          </p14:sldIdLst>
        </p14:section>
      </p14:sectionLst>
    </p:ex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2C67"/>
    <a:srgbClr val="711735"/>
    <a:srgbClr val="C0285D"/>
    <a:srgbClr val="6A1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BB253F-92A9-404D-B581-77958C1E7D4A}" v="41" dt="2026-05-07T07:14:28.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28"/>
    <p:restoredTop sz="88604"/>
  </p:normalViewPr>
  <p:slideViewPr>
    <p:cSldViewPr snapToGrid="0">
      <p:cViewPr>
        <p:scale>
          <a:sx n="140" d="100"/>
          <a:sy n="140" d="100"/>
        </p:scale>
        <p:origin x="3416" y="44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ja Schulz" userId="2939d4966c65068d" providerId="LiveId" clId="{BAC9948B-5545-495D-90B8-CA0B7AE7B03F}"/>
    <pc:docChg chg="custSel addSld modSld modMainMaster modSection">
      <pc:chgData name="Anja Schulz" userId="2939d4966c65068d" providerId="LiveId" clId="{BAC9948B-5545-495D-90B8-CA0B7AE7B03F}" dt="2026-05-07T07:16:42.985" v="1288" actId="20577"/>
      <pc:docMkLst>
        <pc:docMk/>
      </pc:docMkLst>
      <pc:sldChg chg="modSp mod">
        <pc:chgData name="Anja Schulz" userId="2939d4966c65068d" providerId="LiveId" clId="{BAC9948B-5545-495D-90B8-CA0B7AE7B03F}" dt="2026-04-28T15:10:40.748" v="1225" actId="1076"/>
        <pc:sldMkLst>
          <pc:docMk/>
          <pc:sldMk cId="587188521" sldId="259"/>
        </pc:sldMkLst>
        <pc:spChg chg="mod">
          <ac:chgData name="Anja Schulz" userId="2939d4966c65068d" providerId="LiveId" clId="{BAC9948B-5545-495D-90B8-CA0B7AE7B03F}" dt="2026-04-28T14:09:55.875" v="280" actId="20577"/>
          <ac:spMkLst>
            <pc:docMk/>
            <pc:sldMk cId="587188521" sldId="259"/>
            <ac:spMk id="2" creationId="{07B45356-9AD2-9820-58B1-D575FDD72E0C}"/>
          </ac:spMkLst>
        </pc:spChg>
        <pc:spChg chg="mod">
          <ac:chgData name="Anja Schulz" userId="2939d4966c65068d" providerId="LiveId" clId="{BAC9948B-5545-495D-90B8-CA0B7AE7B03F}" dt="2026-04-28T15:10:40.748" v="1225" actId="1076"/>
          <ac:spMkLst>
            <pc:docMk/>
            <pc:sldMk cId="587188521" sldId="259"/>
            <ac:spMk id="4" creationId="{A0AD7C94-36A7-D609-D2F9-3C83B5CE1B93}"/>
          </ac:spMkLst>
        </pc:spChg>
        <pc:spChg chg="mod">
          <ac:chgData name="Anja Schulz" userId="2939d4966c65068d" providerId="LiveId" clId="{BAC9948B-5545-495D-90B8-CA0B7AE7B03F}" dt="2026-04-28T14:11:02.840" v="364" actId="20577"/>
          <ac:spMkLst>
            <pc:docMk/>
            <pc:sldMk cId="587188521" sldId="259"/>
            <ac:spMk id="5" creationId="{8E1AFA06-AD78-9FE1-E6B2-B8B02570F558}"/>
          </ac:spMkLst>
        </pc:spChg>
      </pc:sldChg>
      <pc:sldChg chg="addSp delSp modSp mod modNotesTx">
        <pc:chgData name="Anja Schulz" userId="2939d4966c65068d" providerId="LiveId" clId="{BAC9948B-5545-495D-90B8-CA0B7AE7B03F}" dt="2026-05-07T07:16:42.985" v="1288" actId="20577"/>
        <pc:sldMkLst>
          <pc:docMk/>
          <pc:sldMk cId="3697310673" sldId="260"/>
        </pc:sldMkLst>
        <pc:spChg chg="mod">
          <ac:chgData name="Anja Schulz" userId="2939d4966c65068d" providerId="LiveId" clId="{BAC9948B-5545-495D-90B8-CA0B7AE7B03F}" dt="2026-04-28T14:10:43.008" v="340" actId="20577"/>
          <ac:spMkLst>
            <pc:docMk/>
            <pc:sldMk cId="3697310673" sldId="260"/>
            <ac:spMk id="2" creationId="{75400F1E-1B3D-F390-4687-E941B6FFFCF9}"/>
          </ac:spMkLst>
        </pc:spChg>
        <pc:spChg chg="mod">
          <ac:chgData name="Anja Schulz" userId="2939d4966c65068d" providerId="LiveId" clId="{BAC9948B-5545-495D-90B8-CA0B7AE7B03F}" dt="2026-05-07T07:16:42.985" v="1288" actId="20577"/>
          <ac:spMkLst>
            <pc:docMk/>
            <pc:sldMk cId="3697310673" sldId="260"/>
            <ac:spMk id="3" creationId="{577061B6-92BF-8ECA-153F-120CED741356}"/>
          </ac:spMkLst>
        </pc:spChg>
        <pc:spChg chg="mod">
          <ac:chgData name="Anja Schulz" userId="2939d4966c65068d" providerId="LiveId" clId="{BAC9948B-5545-495D-90B8-CA0B7AE7B03F}" dt="2026-04-28T14:45:29.064" v="907" actId="20577"/>
          <ac:spMkLst>
            <pc:docMk/>
            <pc:sldMk cId="3697310673" sldId="260"/>
            <ac:spMk id="4" creationId="{138E606D-92AE-BB41-6AB1-153F1CC88B1C}"/>
          </ac:spMkLst>
        </pc:spChg>
        <pc:spChg chg="mod">
          <ac:chgData name="Anja Schulz" userId="2939d4966c65068d" providerId="LiveId" clId="{BAC9948B-5545-495D-90B8-CA0B7AE7B03F}" dt="2026-04-28T14:00:35.115" v="27" actId="20577"/>
          <ac:spMkLst>
            <pc:docMk/>
            <pc:sldMk cId="3697310673" sldId="260"/>
            <ac:spMk id="5" creationId="{CE18EFD1-9AA1-F487-A966-60D8FB319EAA}"/>
          </ac:spMkLst>
        </pc:spChg>
        <pc:spChg chg="add del mod">
          <ac:chgData name="Anja Schulz" userId="2939d4966c65068d" providerId="LiveId" clId="{BAC9948B-5545-495D-90B8-CA0B7AE7B03F}" dt="2026-05-07T07:13:54.614" v="1275" actId="478"/>
          <ac:spMkLst>
            <pc:docMk/>
            <pc:sldMk cId="3697310673" sldId="260"/>
            <ac:spMk id="6" creationId="{64B9E6D9-8671-947C-9A67-64032382E558}"/>
          </ac:spMkLst>
        </pc:spChg>
        <pc:spChg chg="add mod">
          <ac:chgData name="Anja Schulz" userId="2939d4966c65068d" providerId="LiveId" clId="{BAC9948B-5545-495D-90B8-CA0B7AE7B03F}" dt="2026-04-28T14:46:08.539" v="962" actId="1076"/>
          <ac:spMkLst>
            <pc:docMk/>
            <pc:sldMk cId="3697310673" sldId="260"/>
            <ac:spMk id="8" creationId="{08917FD1-CA60-6C00-C57C-3E40B4071D4F}"/>
          </ac:spMkLst>
        </pc:spChg>
      </pc:sldChg>
      <pc:sldChg chg="addSp delSp modSp mod modNotesTx">
        <pc:chgData name="Anja Schulz" userId="2939d4966c65068d" providerId="LiveId" clId="{BAC9948B-5545-495D-90B8-CA0B7AE7B03F}" dt="2026-04-28T15:10:59.002" v="1227" actId="1076"/>
        <pc:sldMkLst>
          <pc:docMk/>
          <pc:sldMk cId="3683428505" sldId="261"/>
        </pc:sldMkLst>
        <pc:spChg chg="mod">
          <ac:chgData name="Anja Schulz" userId="2939d4966c65068d" providerId="LiveId" clId="{BAC9948B-5545-495D-90B8-CA0B7AE7B03F}" dt="2026-04-28T14:14:15.895" v="486" actId="20577"/>
          <ac:spMkLst>
            <pc:docMk/>
            <pc:sldMk cId="3683428505" sldId="261"/>
            <ac:spMk id="2" creationId="{5EC58CF8-8466-FAFF-0861-2BE9BF22779B}"/>
          </ac:spMkLst>
        </pc:spChg>
        <pc:spChg chg="mod">
          <ac:chgData name="Anja Schulz" userId="2939d4966c65068d" providerId="LiveId" clId="{BAC9948B-5545-495D-90B8-CA0B7AE7B03F}" dt="2026-04-28T15:10:59.002" v="1227" actId="1076"/>
          <ac:spMkLst>
            <pc:docMk/>
            <pc:sldMk cId="3683428505" sldId="261"/>
            <ac:spMk id="3" creationId="{93A9AE18-6DA8-B09D-A1DB-E3A4F797E94C}"/>
          </ac:spMkLst>
        </pc:spChg>
        <pc:spChg chg="mod">
          <ac:chgData name="Anja Schulz" userId="2939d4966c65068d" providerId="LiveId" clId="{BAC9948B-5545-495D-90B8-CA0B7AE7B03F}" dt="2026-04-28T14:13:51.389" v="400" actId="20577"/>
          <ac:spMkLst>
            <pc:docMk/>
            <pc:sldMk cId="3683428505" sldId="261"/>
            <ac:spMk id="4" creationId="{2C067D8B-A99C-6FCC-5E7C-D32F4B7B5A94}"/>
          </ac:spMkLst>
        </pc:spChg>
        <pc:spChg chg="mod">
          <ac:chgData name="Anja Schulz" userId="2939d4966c65068d" providerId="LiveId" clId="{BAC9948B-5545-495D-90B8-CA0B7AE7B03F}" dt="2026-04-28T14:14:34.029" v="490" actId="1076"/>
          <ac:spMkLst>
            <pc:docMk/>
            <pc:sldMk cId="3683428505" sldId="261"/>
            <ac:spMk id="5" creationId="{8294977E-3C4D-53EE-1ECB-F913D11B94A5}"/>
          </ac:spMkLst>
        </pc:spChg>
        <pc:spChg chg="add mod">
          <ac:chgData name="Anja Schulz" userId="2939d4966c65068d" providerId="LiveId" clId="{BAC9948B-5545-495D-90B8-CA0B7AE7B03F}" dt="2026-04-28T15:06:39.594" v="1187" actId="1076"/>
          <ac:spMkLst>
            <pc:docMk/>
            <pc:sldMk cId="3683428505" sldId="261"/>
            <ac:spMk id="8" creationId="{571CCF94-8B75-8F54-5D53-422699F73213}"/>
          </ac:spMkLst>
        </pc:spChg>
        <pc:spChg chg="add mod">
          <ac:chgData name="Anja Schulz" userId="2939d4966c65068d" providerId="LiveId" clId="{BAC9948B-5545-495D-90B8-CA0B7AE7B03F}" dt="2026-04-28T15:06:47.871" v="1189" actId="1076"/>
          <ac:spMkLst>
            <pc:docMk/>
            <pc:sldMk cId="3683428505" sldId="261"/>
            <ac:spMk id="12" creationId="{037EEAFC-984B-2132-F9E9-DE329627F357}"/>
          </ac:spMkLst>
        </pc:spChg>
        <pc:spChg chg="add mod">
          <ac:chgData name="Anja Schulz" userId="2939d4966c65068d" providerId="LiveId" clId="{BAC9948B-5545-495D-90B8-CA0B7AE7B03F}" dt="2026-04-28T15:06:51.675" v="1190" actId="1076"/>
          <ac:spMkLst>
            <pc:docMk/>
            <pc:sldMk cId="3683428505" sldId="261"/>
            <ac:spMk id="13" creationId="{886B0949-24EE-97EF-4F29-A6E04DB337C5}"/>
          </ac:spMkLst>
        </pc:spChg>
        <pc:cxnChg chg="add mod">
          <ac:chgData name="Anja Schulz" userId="2939d4966c65068d" providerId="LiveId" clId="{BAC9948B-5545-495D-90B8-CA0B7AE7B03F}" dt="2026-04-28T15:06:44.420" v="1188" actId="1076"/>
          <ac:cxnSpMkLst>
            <pc:docMk/>
            <pc:sldMk cId="3683428505" sldId="261"/>
            <ac:cxnSpMk id="10" creationId="{01E6D2DF-EA03-AA4E-F3C6-452174F549A5}"/>
          </ac:cxnSpMkLst>
        </pc:cxnChg>
      </pc:sldChg>
      <pc:sldChg chg="addSp delSp modSp add mod modNotesTx">
        <pc:chgData name="Anja Schulz" userId="2939d4966c65068d" providerId="LiveId" clId="{BAC9948B-5545-495D-90B8-CA0B7AE7B03F}" dt="2026-04-28T15:07:58.898" v="1220" actId="1076"/>
        <pc:sldMkLst>
          <pc:docMk/>
          <pc:sldMk cId="1053419850" sldId="262"/>
        </pc:sldMkLst>
        <pc:spChg chg="mod">
          <ac:chgData name="Anja Schulz" userId="2939d4966c65068d" providerId="LiveId" clId="{BAC9948B-5545-495D-90B8-CA0B7AE7B03F}" dt="2026-04-28T14:10:50.369" v="348" actId="20577"/>
          <ac:spMkLst>
            <pc:docMk/>
            <pc:sldMk cId="1053419850" sldId="262"/>
            <ac:spMk id="2" creationId="{6F59015E-6BFF-CD10-1848-E05DAC14F23A}"/>
          </ac:spMkLst>
        </pc:spChg>
        <pc:spChg chg="mod">
          <ac:chgData name="Anja Schulz" userId="2939d4966c65068d" providerId="LiveId" clId="{BAC9948B-5545-495D-90B8-CA0B7AE7B03F}" dt="2026-04-28T15:07:58.898" v="1220" actId="1076"/>
          <ac:spMkLst>
            <pc:docMk/>
            <pc:sldMk cId="1053419850" sldId="262"/>
            <ac:spMk id="3" creationId="{BA6BB08C-0518-B75C-B69E-298DFC1BFFD8}"/>
          </ac:spMkLst>
        </pc:spChg>
        <pc:spChg chg="mod">
          <ac:chgData name="Anja Schulz" userId="2939d4966c65068d" providerId="LiveId" clId="{BAC9948B-5545-495D-90B8-CA0B7AE7B03F}" dt="2026-04-28T14:52:42.739" v="1083" actId="20577"/>
          <ac:spMkLst>
            <pc:docMk/>
            <pc:sldMk cId="1053419850" sldId="262"/>
            <ac:spMk id="4" creationId="{1799DF78-A7A9-AFA7-8ABB-F88CC3ADB31B}"/>
          </ac:spMkLst>
        </pc:spChg>
        <pc:spChg chg="mod">
          <ac:chgData name="Anja Schulz" userId="2939d4966c65068d" providerId="LiveId" clId="{BAC9948B-5545-495D-90B8-CA0B7AE7B03F}" dt="2026-04-28T14:01:24.943" v="35" actId="1076"/>
          <ac:spMkLst>
            <pc:docMk/>
            <pc:sldMk cId="1053419850" sldId="262"/>
            <ac:spMk id="5" creationId="{B8772CDB-20BD-EFC4-37C0-A5BF8CFBD014}"/>
          </ac:spMkLst>
        </pc:spChg>
        <pc:spChg chg="add mod">
          <ac:chgData name="Anja Schulz" userId="2939d4966c65068d" providerId="LiveId" clId="{BAC9948B-5545-495D-90B8-CA0B7AE7B03F}" dt="2026-04-28T14:52:23.894" v="1064" actId="1076"/>
          <ac:spMkLst>
            <pc:docMk/>
            <pc:sldMk cId="1053419850" sldId="262"/>
            <ac:spMk id="6" creationId="{EAF1EC39-B9AC-ADF7-DCEB-46FD9D4B78EB}"/>
          </ac:spMkLst>
        </pc:spChg>
      </pc:sldChg>
      <pc:sldChg chg="addSp delSp modSp add mod modNotesTx">
        <pc:chgData name="Anja Schulz" userId="2939d4966c65068d" providerId="LiveId" clId="{BAC9948B-5545-495D-90B8-CA0B7AE7B03F}" dt="2026-04-28T15:08:19.083" v="1224" actId="1076"/>
        <pc:sldMkLst>
          <pc:docMk/>
          <pc:sldMk cId="4171093419" sldId="263"/>
        </pc:sldMkLst>
        <pc:spChg chg="mod">
          <ac:chgData name="Anja Schulz" userId="2939d4966c65068d" providerId="LiveId" clId="{BAC9948B-5545-495D-90B8-CA0B7AE7B03F}" dt="2026-04-28T14:10:57.015" v="356" actId="20577"/>
          <ac:spMkLst>
            <pc:docMk/>
            <pc:sldMk cId="4171093419" sldId="263"/>
            <ac:spMk id="2" creationId="{64908D7E-6DEE-96CD-AB12-7353CDE97C57}"/>
          </ac:spMkLst>
        </pc:spChg>
        <pc:spChg chg="mod">
          <ac:chgData name="Anja Schulz" userId="2939d4966c65068d" providerId="LiveId" clId="{BAC9948B-5545-495D-90B8-CA0B7AE7B03F}" dt="2026-04-28T15:08:12.401" v="1223" actId="114"/>
          <ac:spMkLst>
            <pc:docMk/>
            <pc:sldMk cId="4171093419" sldId="263"/>
            <ac:spMk id="3" creationId="{0BC8D608-BD97-3C10-F399-85C9DD81B672}"/>
          </ac:spMkLst>
        </pc:spChg>
        <pc:spChg chg="mod">
          <ac:chgData name="Anja Schulz" userId="2939d4966c65068d" providerId="LiveId" clId="{BAC9948B-5545-495D-90B8-CA0B7AE7B03F}" dt="2026-04-28T14:56:26.685" v="1172" actId="20577"/>
          <ac:spMkLst>
            <pc:docMk/>
            <pc:sldMk cId="4171093419" sldId="263"/>
            <ac:spMk id="4" creationId="{F37D6008-FC35-3CB4-4A5E-BB4187DDEFE4}"/>
          </ac:spMkLst>
        </pc:spChg>
        <pc:spChg chg="add mod">
          <ac:chgData name="Anja Schulz" userId="2939d4966c65068d" providerId="LiveId" clId="{BAC9948B-5545-495D-90B8-CA0B7AE7B03F}" dt="2026-04-28T15:08:19.083" v="1224" actId="1076"/>
          <ac:spMkLst>
            <pc:docMk/>
            <pc:sldMk cId="4171093419" sldId="263"/>
            <ac:spMk id="8" creationId="{B31B1E24-8C3F-D839-049D-A50EA1F7E19E}"/>
          </ac:spMkLst>
        </pc:spChg>
      </pc:sldChg>
      <pc:sldChg chg="addSp delSp modSp add mod modNotesTx">
        <pc:chgData name="Anja Schulz" userId="2939d4966c65068d" providerId="LiveId" clId="{BAC9948B-5545-495D-90B8-CA0B7AE7B03F}" dt="2026-05-07T07:15:54.407" v="1287" actId="14100"/>
        <pc:sldMkLst>
          <pc:docMk/>
          <pc:sldMk cId="111074796" sldId="264"/>
        </pc:sldMkLst>
        <pc:spChg chg="mod">
          <ac:chgData name="Anja Schulz" userId="2939d4966c65068d" providerId="LiveId" clId="{BAC9948B-5545-495D-90B8-CA0B7AE7B03F}" dt="2026-04-28T15:12:26.631" v="1272" actId="1076"/>
          <ac:spMkLst>
            <pc:docMk/>
            <pc:sldMk cId="111074796" sldId="264"/>
            <ac:spMk id="3" creationId="{6D4ADD8F-55D5-46D4-A8FC-4AFD4D5FF7F4}"/>
          </ac:spMkLst>
        </pc:spChg>
        <pc:spChg chg="mod">
          <ac:chgData name="Anja Schulz" userId="2939d4966c65068d" providerId="LiveId" clId="{BAC9948B-5545-495D-90B8-CA0B7AE7B03F}" dt="2026-04-28T14:30:15.523" v="861" actId="20577"/>
          <ac:spMkLst>
            <pc:docMk/>
            <pc:sldMk cId="111074796" sldId="264"/>
            <ac:spMk id="4" creationId="{4964C2EA-31C1-1F97-7F98-BE649E78D781}"/>
          </ac:spMkLst>
        </pc:spChg>
        <pc:spChg chg="mod">
          <ac:chgData name="Anja Schulz" userId="2939d4966c65068d" providerId="LiveId" clId="{BAC9948B-5545-495D-90B8-CA0B7AE7B03F}" dt="2026-04-28T14:18:56.726" v="585" actId="20577"/>
          <ac:spMkLst>
            <pc:docMk/>
            <pc:sldMk cId="111074796" sldId="264"/>
            <ac:spMk id="5" creationId="{48E18500-BD95-6E81-E9BF-2684034E70C0}"/>
          </ac:spMkLst>
        </pc:spChg>
        <pc:spChg chg="add mod">
          <ac:chgData name="Anja Schulz" userId="2939d4966c65068d" providerId="LiveId" clId="{BAC9948B-5545-495D-90B8-CA0B7AE7B03F}" dt="2026-05-07T07:15:54.407" v="1287" actId="14100"/>
          <ac:spMkLst>
            <pc:docMk/>
            <pc:sldMk cId="111074796" sldId="264"/>
            <ac:spMk id="8" creationId="{B31D49A3-43FF-893F-C0F2-B4B41E8FD922}"/>
          </ac:spMkLst>
        </pc:spChg>
      </pc:sldChg>
      <pc:sldMasterChg chg="addSp delSp modSp mod modSldLayout">
        <pc:chgData name="Anja Schulz" userId="2939d4966c65068d" providerId="LiveId" clId="{BAC9948B-5545-495D-90B8-CA0B7AE7B03F}" dt="2026-05-07T07:14:28.586" v="1277"/>
        <pc:sldMasterMkLst>
          <pc:docMk/>
          <pc:sldMasterMk cId="0" sldId="2147483671"/>
        </pc:sldMasterMkLst>
        <pc:spChg chg="add mod">
          <ac:chgData name="Anja Schulz" userId="2939d4966c65068d" providerId="LiveId" clId="{BAC9948B-5545-495D-90B8-CA0B7AE7B03F}" dt="2026-05-07T07:14:28.586" v="1277"/>
          <ac:spMkLst>
            <pc:docMk/>
            <pc:sldMasterMk cId="0" sldId="2147483671"/>
            <ac:spMk id="2" creationId="{534D3E0C-7ED9-B786-7B67-B84C6553468D}"/>
          </ac:spMkLst>
        </pc:spChg>
        <pc:sldLayoutChg chg="addSp modSp">
          <pc:chgData name="Anja Schulz" userId="2939d4966c65068d" providerId="LiveId" clId="{BAC9948B-5545-495D-90B8-CA0B7AE7B03F}" dt="2026-05-07T07:14:02.927" v="1276"/>
          <pc:sldLayoutMkLst>
            <pc:docMk/>
            <pc:sldMasterMk cId="0" sldId="2147483671"/>
            <pc:sldLayoutMk cId="0" sldId="2147483679"/>
          </pc:sldLayoutMkLst>
          <pc:spChg chg="add mod">
            <ac:chgData name="Anja Schulz" userId="2939d4966c65068d" providerId="LiveId" clId="{BAC9948B-5545-495D-90B8-CA0B7AE7B03F}" dt="2026-05-07T07:14:02.927" v="1276"/>
            <ac:spMkLst>
              <pc:docMk/>
              <pc:sldMasterMk cId="0" sldId="2147483671"/>
              <pc:sldLayoutMk cId="0" sldId="2147483679"/>
              <ac:spMk id="3" creationId="{5B5A9B22-A53B-6440-552A-63ADE6D6078F}"/>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txBody>
          <a:bodyPr/>
          <a:lstStyle/>
          <a:p>
            <a:endParaRPr lang="de-DE"/>
          </a:p>
        </p:txBody>
      </p:sp>
      <p:sp>
        <p:nvSpPr>
          <p:cNvPr id="3" name="Notizenplatzhalt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 typeface="+mj-lt"/>
              <a:buNone/>
              <a:tabLst/>
              <a:defRPr/>
            </a:pPr>
            <a:r>
              <a:rPr lang="de-DE" dirty="0"/>
              <a:t>Diese Variante verdeutlicht, dass der Wunsch, einen guten Eindruck zu hinterlassen, ein grundlegendes menschliches Bedürfnis ist. Gleichzeitig schafft sie einen Spannungsbogen für die Weblektion, indem sie die Frage aufwirft, was passiert, wenn dieser Wunsch durch Social Media extrem verstärkt wird.</a:t>
            </a:r>
          </a:p>
          <a:p>
            <a:r>
              <a:rPr lang="de-DE" b="1" dirty="0"/>
              <a:t>Der Arbeitsauftrag (Plenum):</a:t>
            </a:r>
            <a:r>
              <a:rPr lang="de-DE" dirty="0"/>
              <a:t> Klären Sie die Bedeutung der Redewendung gemeinsam mit der Klasse anhand von zwei analytischen Leitfragen:</a:t>
            </a:r>
          </a:p>
          <a:p>
            <a:r>
              <a:rPr lang="de-DE" i="1" dirty="0"/>
              <a:t>„Was bedeutet diese Aussage auf menschliches </a:t>
            </a:r>
            <a:r>
              <a:rPr lang="de-DE" i="1" u="sng" dirty="0"/>
              <a:t>Verhalten</a:t>
            </a:r>
            <a:r>
              <a:rPr lang="de-DE" i="1" dirty="0"/>
              <a:t> übertragen?“</a:t>
            </a:r>
            <a:r>
              <a:rPr lang="de-DE" dirty="0"/>
              <a:t> </a:t>
            </a:r>
          </a:p>
          <a:p>
            <a:r>
              <a:rPr lang="de-DE" dirty="0"/>
              <a:t>(Zielerkenntnis: Vorwiegend positive Eigenschaften präsentieren; eigene Schwächen eher verbergen).</a:t>
            </a:r>
          </a:p>
          <a:p>
            <a:r>
              <a:rPr lang="de-DE" i="1" dirty="0"/>
              <a:t>„Nennt alltägliche, analoge Situationen, in denen Personen dieses Verhalten zeigen, und begründet das Motiv dahinter.“</a:t>
            </a:r>
            <a:r>
              <a:rPr lang="de-DE" dirty="0"/>
              <a:t> </a:t>
            </a:r>
          </a:p>
          <a:p>
            <a:r>
              <a:rPr lang="de-DE" dirty="0"/>
              <a:t>(Beispiele: Beim Kennenlernen neuer Personen, bei einem Praktikumsgespräch. Motiv: Einen guten Eindruck hinterlassen, Anerkennung suchen).</a:t>
            </a:r>
          </a:p>
          <a:p>
            <a:pPr marL="0" marR="0" lvl="0" indent="0" algn="l" defTabSz="914400" eaLnBrk="1" fontAlgn="auto" latinLnBrk="0" hangingPunct="1">
              <a:lnSpc>
                <a:spcPct val="100000"/>
              </a:lnSpc>
              <a:spcBef>
                <a:spcPts val="0"/>
              </a:spcBef>
              <a:spcAft>
                <a:spcPts val="0"/>
              </a:spcAft>
              <a:buClrTx/>
              <a:buSzTx/>
              <a:buFont typeface="+mj-lt"/>
              <a:buNone/>
              <a:tabLst/>
              <a:defRPr/>
            </a:pPr>
            <a:r>
              <a:rPr lang="de-DE" b="1" dirty="0"/>
              <a:t>Zielerkenntnis:</a:t>
            </a:r>
            <a:r>
              <a:rPr lang="de-DE" dirty="0"/>
              <a:t> Halten Sie fest, dass dieses Verhalten im analogen Alltag völlig natürlich ist. Problematisch wird es erst, wenn Personen glauben, das Leben der anderen bestünde ausschließlich aus dieser Schokoladenseite.</a:t>
            </a:r>
          </a:p>
          <a:p>
            <a:pPr marL="0" marR="0" lvl="0" indent="0" algn="l" defTabSz="914400" eaLnBrk="1" fontAlgn="auto" latinLnBrk="0" hangingPunct="1">
              <a:lnSpc>
                <a:spcPct val="100000"/>
              </a:lnSpc>
              <a:spcBef>
                <a:spcPts val="0"/>
              </a:spcBef>
              <a:spcAft>
                <a:spcPts val="0"/>
              </a:spcAft>
              <a:buClrTx/>
              <a:buSzTx/>
              <a:buFont typeface="+mj-lt"/>
              <a:buNone/>
              <a:tabLst/>
              <a:defRPr/>
            </a:pPr>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421905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txBody>
          <a:bodyPr/>
          <a:lstStyle/>
          <a:p>
            <a:endParaRPr lang="de-DE"/>
          </a:p>
        </p:txBody>
      </p:sp>
      <p:sp>
        <p:nvSpPr>
          <p:cNvPr id="3" name="Notizenplatzhalt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dirty="0"/>
              <a:t>Diese Variante greift tief in die Lebenswelt der Zielgruppe ein, indem sie die Sprache von Social Media nutzt. Sie entlastet den Abschnitt „Vorher und Nachher: Wie Bilder bearbeitet werden“, indem sie aufzeigt, dass digitale Bearbeitung längst die unhinterfragte Norm darstellt.</a:t>
            </a:r>
          </a:p>
          <a:p>
            <a:r>
              <a:rPr lang="de-DE" b="1" dirty="0"/>
              <a:t>Arbeitsauftrag:</a:t>
            </a:r>
            <a:r>
              <a:rPr lang="de-DE" dirty="0"/>
              <a:t> Die Lehrkraft lenkt die Analyse durch zwei aufeinander aufbauende Leitfragen:</a:t>
            </a:r>
          </a:p>
          <a:p>
            <a:r>
              <a:rPr lang="de-DE" i="1" dirty="0"/>
              <a:t>Analyseebene:</a:t>
            </a:r>
            <a:r>
              <a:rPr lang="de-DE" dirty="0"/>
              <a:t> „In welchen Situationen setzen Personen diesen Hashtag unter ein Bild?“ (Erwartete Antworten: Wenn ein Sonnenuntergang besonders schön ist, wenn jemand ungeschminkt ist, um zu beweisen, dass nichts bearbeitet wurde).</a:t>
            </a:r>
          </a:p>
          <a:p>
            <a:r>
              <a:rPr lang="de-DE" i="1" dirty="0"/>
              <a:t>Reflexionsebene:</a:t>
            </a:r>
            <a:r>
              <a:rPr lang="de-DE" dirty="0"/>
              <a:t> „Wenn Personen es extra betonen müssen, dass ein einziges Bild </a:t>
            </a:r>
            <a:r>
              <a:rPr lang="de-DE" i="1" dirty="0"/>
              <a:t>nicht</a:t>
            </a:r>
            <a:r>
              <a:rPr lang="de-DE" dirty="0"/>
              <a:t> bearbeitet ist – was sagt uns das über die restlichen 99 Prozent der Bilder auf diesen Plattformen?“ (Zielerkenntnis: Bearbeitung und Inszenierung sind der absolute Normalzustand. Die ungeschönte Realität ist zur Ausnahme geworden).</a:t>
            </a:r>
          </a:p>
          <a:p>
            <a:pPr marL="0" marR="0" lvl="0" indent="0" algn="l" defTabSz="914400" eaLnBrk="1" fontAlgn="auto" latinLnBrk="0" hangingPunct="1">
              <a:lnSpc>
                <a:spcPct val="100000"/>
              </a:lnSpc>
              <a:spcBef>
                <a:spcPts val="0"/>
              </a:spcBef>
              <a:spcAft>
                <a:spcPts val="0"/>
              </a:spcAft>
              <a:buClrTx/>
              <a:buSzTx/>
              <a:buFontTx/>
              <a:buNone/>
              <a:tabLst/>
              <a:defRPr/>
            </a:pPr>
            <a:r>
              <a:rPr lang="de-DE" b="1" dirty="0"/>
              <a:t>Zielerkenntnis:</a:t>
            </a:r>
            <a:r>
              <a:rPr lang="de-DE" dirty="0"/>
              <a:t> Halten Sie fest, dass auf Social Media oft ein stillschweigender „Vertrag“ herrscht: Fast alles ist optimiert.</a:t>
            </a:r>
          </a:p>
          <a:p>
            <a:endParaRPr lang="de-DE" dirty="0"/>
          </a:p>
          <a:p>
            <a:pPr marL="0" marR="0" lvl="0" indent="0" algn="l" defTabSz="91440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299791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BE984-316F-09D3-F1B0-9E10F086975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330AA3E-2066-FBE8-3AFC-DCDD9538F553}"/>
              </a:ext>
            </a:extLst>
          </p:cNvPr>
          <p:cNvSpPr>
            <a:spLocks noGrp="1" noRot="1" noChangeAspect="1"/>
          </p:cNvSpPr>
          <p:nvPr>
            <p:ph type="sldImg"/>
          </p:nvPr>
        </p:nvSpPr>
        <p:spPr>
          <a:xfrm>
            <a:off x="685800" y="1143000"/>
            <a:ext cx="5486400" cy="3086100"/>
          </a:xfrm>
          <a:prstGeom prst="rect">
            <a:avLst/>
          </a:prstGeom>
          <a:noFill/>
          <a:ln w="12700">
            <a:solidFill>
              <a:prstClr val="black"/>
            </a:solidFill>
          </a:ln>
        </p:spPr>
        <p:txBody>
          <a:bodyPr/>
          <a:lstStyle/>
          <a:p>
            <a:endParaRPr lang="de-DE"/>
          </a:p>
        </p:txBody>
      </p:sp>
      <p:sp>
        <p:nvSpPr>
          <p:cNvPr id="3" name="Notizenplatzhalter 2">
            <a:extLst>
              <a:ext uri="{FF2B5EF4-FFF2-40B4-BE49-F238E27FC236}">
                <a16:creationId xmlns:a16="http://schemas.microsoft.com/office/drawing/2014/main" id="{4A427FD8-F973-23C6-53D5-49F080B90F26}"/>
              </a:ext>
            </a:extLst>
          </p:cNvPr>
          <p:cNvSpPr>
            <a:spLocks noGrp="1"/>
          </p:cNvSpPr>
          <p:nvPr>
            <p:ph type="body" idx="1"/>
          </p:nvPr>
        </p:nvSpPr>
        <p:spPr/>
        <p:txBody>
          <a:bodyPr/>
          <a:lstStyle/>
          <a:p>
            <a:r>
              <a:rPr lang="de-DE" dirty="0"/>
              <a:t>Diese Variante rückt den Fokus auf die emotionale Wirkung von Selbstdarstellung auf Social Media. Sie entlastet die Abschnitte „Warum inszenieren sich Menschen?“ und „Welche Risiken gibt es?“, indem sie den Begriff des Vergleichsdrucks aus fiktiven Reaktionen ableitet.</a:t>
            </a:r>
          </a:p>
          <a:p>
            <a:r>
              <a:rPr lang="de-DE" b="1" dirty="0"/>
              <a:t>Arbeitsauftrag ( mit Murmelphase):</a:t>
            </a:r>
            <a:r>
              <a:rPr lang="de-DE" dirty="0"/>
              <a:t> Geben Sie der Klasse (in Zweierteams) folgenden zweigeteilten Auftrag (Dauer: 5 Minuten):</a:t>
            </a:r>
          </a:p>
          <a:p>
            <a:r>
              <a:rPr lang="de-DE" i="1" dirty="0"/>
              <a:t>„Welche Art von Inhalten veröffentlicht diese Person höchstwahrscheinlich auf ihrem Profil?“</a:t>
            </a:r>
            <a:r>
              <a:rPr lang="de-DE" dirty="0"/>
              <a:t> </a:t>
            </a:r>
          </a:p>
          <a:p>
            <a:r>
              <a:rPr lang="de-DE" dirty="0"/>
              <a:t>(Zielerkenntnis: Nur absolute Highlights, makellose Bilder, keine Probleme).</a:t>
            </a:r>
          </a:p>
          <a:p>
            <a:r>
              <a:rPr lang="de-DE" i="1" dirty="0"/>
              <a:t>„Versetzt euch in die Personen, die diese Kommentare geschrieben haben: Welche Gefühle löst das Betrachten dieses Profils bei ihnen aus?“</a:t>
            </a:r>
            <a:r>
              <a:rPr lang="de-DE" dirty="0"/>
              <a:t> </a:t>
            </a:r>
          </a:p>
          <a:p>
            <a:r>
              <a:rPr lang="de-DE" dirty="0"/>
              <a:t>(Zielerkenntnis: Neid, das Gefühl der eigenen Unzulänglichkeit, Frustration, Druck).</a:t>
            </a:r>
          </a:p>
          <a:p>
            <a:pPr marL="0" marR="0" lvl="0" indent="0" algn="l" defTabSz="914400" eaLnBrk="1" fontAlgn="auto" latinLnBrk="0" hangingPunct="1">
              <a:lnSpc>
                <a:spcPct val="100000"/>
              </a:lnSpc>
              <a:spcBef>
                <a:spcPts val="0"/>
              </a:spcBef>
              <a:spcAft>
                <a:spcPts val="0"/>
              </a:spcAft>
              <a:buClrTx/>
              <a:buSzTx/>
              <a:buFontTx/>
              <a:buNone/>
              <a:tabLst/>
              <a:defRPr/>
            </a:pPr>
            <a:r>
              <a:rPr lang="de-DE" b="1" dirty="0"/>
              <a:t>Auswertung:</a:t>
            </a:r>
            <a:r>
              <a:rPr lang="de-DE" dirty="0"/>
              <a:t> Sammeln Sie die Ergebnisse. Führen Sie den Begriff </a:t>
            </a:r>
            <a:r>
              <a:rPr lang="de-DE" b="1" dirty="0"/>
              <a:t>Vergleichsdruck</a:t>
            </a:r>
            <a:r>
              <a:rPr lang="de-DE" dirty="0"/>
              <a:t> ein (das eigene, fehlerhafte Leben mit der perfekten Darstellung anderer vergleichen).</a:t>
            </a:r>
          </a:p>
          <a:p>
            <a:endParaRPr lang="de-DE" dirty="0"/>
          </a:p>
        </p:txBody>
      </p:sp>
      <p:sp>
        <p:nvSpPr>
          <p:cNvPr id="4" name="Foliennummernplatzhalter 3">
            <a:extLst>
              <a:ext uri="{FF2B5EF4-FFF2-40B4-BE49-F238E27FC236}">
                <a16:creationId xmlns:a16="http://schemas.microsoft.com/office/drawing/2014/main" id="{4229BCC0-E67F-CA9C-54A4-1FC64E13234F}"/>
              </a:ext>
            </a:extLst>
          </p:cNvPr>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943773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txBody>
          <a:bodyPr/>
          <a:lstStyle/>
          <a:p>
            <a:endParaRPr lang="de-DE"/>
          </a:p>
        </p:txBody>
      </p:sp>
      <p:sp>
        <p:nvSpPr>
          <p:cNvPr id="3" name="Notizenplatzhalt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dirty="0"/>
              <a:t>Diese Variante nutzt das Eisberg-Modell, um eine starke, visuelle Resilienz-Strategie gegen digitalen Vergleichsdruck zu verankern. Die Klasse erkennt, dass Social Media immer nur die sichtbare Spitze eines Lebens (die Highlights) abbildet. Der gewaltige, unsichtbare Unterwasserbereich besteht jedoch bei jedem Menschen aus alltäglichen Problemen, Fehlversuchen und Unsicherheiten.</a:t>
            </a:r>
          </a:p>
          <a:p>
            <a:pPr>
              <a:buNone/>
            </a:pPr>
            <a:endParaRPr lang="de-DE" b="1" dirty="0"/>
          </a:p>
          <a:p>
            <a:pPr>
              <a:buNone/>
            </a:pPr>
            <a:r>
              <a:rPr lang="de-DE" b="1" dirty="0"/>
              <a:t>1. Visueller Impuls (Plenum, 3 Min.):</a:t>
            </a:r>
            <a:endParaRPr lang="de-DE" dirty="0"/>
          </a:p>
          <a:p>
            <a:pPr>
              <a:buFont typeface="Arial" panose="020B0604020202020204" pitchFamily="34" charset="0"/>
              <a:buChar char="•"/>
            </a:pPr>
            <a:r>
              <a:rPr lang="de-DE" dirty="0"/>
              <a:t>Zeichnen Sie einen einfachen Eisberg an die Tafel (kleine Spitze über dem Wasser, massiver Block unter Wasser).</a:t>
            </a:r>
          </a:p>
          <a:p>
            <a:pPr>
              <a:buFont typeface="Arial" panose="020B0604020202020204" pitchFamily="34" charset="0"/>
              <a:buChar char="•"/>
            </a:pPr>
            <a:r>
              <a:rPr lang="de-DE" dirty="0"/>
              <a:t>Schreiben Sie neben die Spitze: </a:t>
            </a:r>
            <a:r>
              <a:rPr lang="de-DE" i="1" dirty="0"/>
              <a:t>„Das Profil (Highlights, beste Fotos, Erfolge)“</a:t>
            </a:r>
            <a:r>
              <a:rPr lang="de-DE" dirty="0"/>
              <a:t>.</a:t>
            </a:r>
          </a:p>
          <a:p>
            <a:pPr>
              <a:buFont typeface="Arial" panose="020B0604020202020204" pitchFamily="34" charset="0"/>
              <a:buChar char="•"/>
            </a:pPr>
            <a:r>
              <a:rPr lang="de-DE" dirty="0"/>
              <a:t>Schreiben Sie neben den Unterwasserteil: </a:t>
            </a:r>
            <a:r>
              <a:rPr lang="de-DE" i="1" dirty="0"/>
              <a:t>„Die Normalität (Der restliche Alltag)“</a:t>
            </a:r>
            <a:r>
              <a:rPr lang="de-DE" dirty="0"/>
              <a:t>.</a:t>
            </a:r>
          </a:p>
          <a:p>
            <a:pPr>
              <a:buFont typeface="Arial" panose="020B0604020202020204" pitchFamily="34" charset="0"/>
              <a:buChar char="•"/>
            </a:pPr>
            <a:r>
              <a:rPr lang="de-DE" dirty="0"/>
              <a:t>Erklären Sie sachlich: </a:t>
            </a:r>
            <a:r>
              <a:rPr lang="de-DE" i="1" dirty="0"/>
              <a:t>„Die Weblektion hat gezeigt, dass Profile wie die Spitze eines Eisbergs funktionieren. Wir sehen nur das, was über der Wasseroberfläche präsentiert wird.“</a:t>
            </a:r>
          </a:p>
          <a:p>
            <a:r>
              <a:rPr lang="de-DE" b="1" dirty="0"/>
              <a:t>2. Normalität benennen (Murmelphase, 5 Min.):</a:t>
            </a:r>
            <a:endParaRPr lang="de-DE" dirty="0"/>
          </a:p>
          <a:p>
            <a:r>
              <a:rPr lang="de-DE" dirty="0"/>
              <a:t>Geben Sie den Arbeitsauftrag für Zweierteams: </a:t>
            </a:r>
          </a:p>
          <a:p>
            <a:r>
              <a:rPr lang="de-DE" i="1" dirty="0"/>
              <a:t>„Was gehört eurer Meinung nach bei absolut jedem Menschen – auch bei berühmten Stars und Influencern – in diesen unsichtbaren Unterwasserbereich? Nennt drei ganz normale, alltägliche Dinge, die aber niemand postet.“</a:t>
            </a:r>
            <a:endParaRPr lang="de-DE" dirty="0"/>
          </a:p>
          <a:p>
            <a:r>
              <a:rPr lang="de-DE" b="1" dirty="0"/>
              <a:t>3. Bild vervollständigen (Plenum, 5 Min.):</a:t>
            </a:r>
            <a:endParaRPr lang="de-DE" dirty="0"/>
          </a:p>
          <a:p>
            <a:r>
              <a:rPr lang="de-DE" dirty="0"/>
              <a:t>Sammeln Sie die Antworten und notieren Sie Stichworte direkt in den Unterwasserbereich an der Tafel.</a:t>
            </a:r>
          </a:p>
          <a:p>
            <a:r>
              <a:rPr lang="de-DE" dirty="0"/>
              <a:t>Stellen Sie die entscheidende Reflexionsfrage in den Raum, ohne die Antwort vorwegzunehmen: </a:t>
            </a:r>
            <a:r>
              <a:rPr lang="de-DE" i="1" dirty="0"/>
              <a:t>„Wenn wir wissen, dass bei jedem Menschen 90 Prozent des Lebens im unperfekten Unterwasserbereich stattfinden – was passiert dann mit unserem Selbstwert, wenn wir ständig unsere eigene Normalität mit den Eisbergspitzen der anderen vergleichen?“</a:t>
            </a:r>
            <a:endParaRPr lang="de-DE" dirty="0"/>
          </a:p>
          <a:p>
            <a:r>
              <a:rPr lang="de-DE" b="1" dirty="0"/>
              <a:t>4. Die Resilienz-Regel (Sicherung, 2 Min.):</a:t>
            </a:r>
            <a:endParaRPr lang="de-DE" dirty="0"/>
          </a:p>
          <a:p>
            <a:r>
              <a:rPr lang="de-DE" dirty="0"/>
              <a:t>Lassen Sie die Klasse die Erkenntnis in einem Satz bündeln.</a:t>
            </a:r>
          </a:p>
          <a:p>
            <a:r>
              <a:rPr lang="de-DE" dirty="0"/>
              <a:t>Halten Sie diesen entlastenden Leitgedanken abschließend fest: </a:t>
            </a:r>
            <a:r>
              <a:rPr lang="de-DE" i="1" dirty="0"/>
              <a:t>„Vergleiche niemals deinen kompletten Eisberg mit der kleinen Spitze eines anderen.“</a:t>
            </a:r>
            <a:endParaRPr lang="de-DE" dirty="0"/>
          </a:p>
          <a:p>
            <a:pPr>
              <a:buFont typeface="Arial" panose="020B0604020202020204" pitchFamily="34" charset="0"/>
              <a:buNone/>
            </a:pPr>
            <a:endParaRPr lang="de-DE" i="1" dirty="0"/>
          </a:p>
          <a:p>
            <a:pPr>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1292169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txBody>
          <a:bodyPr/>
          <a:lstStyle/>
          <a:p>
            <a:endParaRPr lang="de-DE"/>
          </a:p>
        </p:txBody>
      </p:sp>
      <p:sp>
        <p:nvSpPr>
          <p:cNvPr id="3" name="Notizenplatzhalt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e-DE" dirty="0"/>
              <a:t>Das Projekt fördert die Akzeptanz der eigenen Lebensrealität, entlarvt den Perfektionsdruck und erfordert keine eigenen digitalen Profile der Klasse.</a:t>
            </a:r>
          </a:p>
          <a:p>
            <a:r>
              <a:rPr lang="de-DE" b="1" dirty="0"/>
              <a:t>Hinweise zur Durchführung der Ausstellung (Für die Folgestunden):</a:t>
            </a:r>
            <a:endParaRPr lang="de-DE" dirty="0"/>
          </a:p>
          <a:p>
            <a:r>
              <a:rPr lang="de-DE" b="1" dirty="0"/>
              <a:t>Aufbau:</a:t>
            </a:r>
            <a:r>
              <a:rPr lang="de-DE" dirty="0"/>
              <a:t> Räumen Sie Tische an die Seite oder nutzen Sie die Wände des Klassenzimmers. Die Lernenden platzieren ihre Gegenstände oder Fotos zusammen mit dem verfassten Museumsschild.</a:t>
            </a:r>
          </a:p>
          <a:p>
            <a:r>
              <a:rPr lang="de-DE" b="1" dirty="0"/>
              <a:t>Galeriegang:</a:t>
            </a:r>
            <a:r>
              <a:rPr lang="de-DE" dirty="0"/>
              <a:t> Die Klasse geht stumm durch die Ausstellung und betrachtet die unperfekten Exponate.</a:t>
            </a:r>
          </a:p>
          <a:p>
            <a:r>
              <a:rPr lang="de-DE" b="1" dirty="0"/>
              <a:t>Abschließende Reflexion:</a:t>
            </a:r>
            <a:r>
              <a:rPr lang="de-DE" dirty="0"/>
              <a:t> Sammeln Sie die Klasse im Sitzkreis. Leitfrage: </a:t>
            </a:r>
            <a:r>
              <a:rPr lang="de-DE" i="1" dirty="0"/>
              <a:t>„Warum stärkt es unsere eigene Resilienz, durch eine Ausstellung zu gehen, in der absolut nichts perfekt inszeniert ist?“</a:t>
            </a:r>
            <a:endParaRPr lang="de-DE" dirty="0"/>
          </a:p>
          <a:p>
            <a:pPr marL="0" marR="0" lvl="0" indent="0" algn="l" defTabSz="914400" eaLnBrk="1" fontAlgn="auto" latinLnBrk="0" hangingPunct="1">
              <a:lnSpc>
                <a:spcPct val="100000"/>
              </a:lnSpc>
              <a:spcBef>
                <a:spcPts val="0"/>
              </a:spcBef>
              <a:spcAft>
                <a:spcPts val="0"/>
              </a:spcAft>
              <a:buClrTx/>
              <a:buSzTx/>
              <a:buFontTx/>
              <a:buNone/>
              <a:tabLst/>
              <a:defRPr/>
            </a:pPr>
            <a:r>
              <a:rPr lang="de-DE" b="1" dirty="0"/>
              <a:t>Fazit:</a:t>
            </a:r>
            <a:r>
              <a:rPr lang="de-DE" dirty="0"/>
              <a:t> Halten Sie als handlungsorientierte Schutzstrategie fest: </a:t>
            </a:r>
            <a:r>
              <a:rPr lang="de-DE" i="1" dirty="0"/>
              <a:t>„Echte Sympathie und Verbundenheit entstehen durch Ehrlichkeit und Authentizität, nicht durch Filter und künstlicher Selbstinszenierung.“</a:t>
            </a:r>
            <a:endParaRPr lang="de-DE" dirty="0"/>
          </a:p>
          <a:p>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3417172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blektion">
    <p:spTree>
      <p:nvGrpSpPr>
        <p:cNvPr id="1" name=""/>
        <p:cNvGrpSpPr/>
        <p:nvPr/>
      </p:nvGrpSpPr>
      <p:grpSpPr>
        <a:xfrm>
          <a:off x="0" y="0"/>
          <a:ext cx="0" cy="0"/>
          <a:chOff x="0" y="0"/>
          <a:chExt cx="0" cy="0"/>
        </a:xfrm>
      </p:grpSpPr>
      <p:sp>
        <p:nvSpPr>
          <p:cNvPr id="5" name="Textplatzhalter 22">
            <a:extLst>
              <a:ext uri="{FF2B5EF4-FFF2-40B4-BE49-F238E27FC236}">
                <a16:creationId xmlns:a16="http://schemas.microsoft.com/office/drawing/2014/main" id="{F206E8E5-944C-88CE-C046-376ED2099C26}"/>
              </a:ext>
            </a:extLst>
          </p:cNvPr>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a:t>Titel Weblektion</a:t>
            </a:r>
            <a:endParaRPr/>
          </a:p>
        </p:txBody>
      </p:sp>
      <p:sp>
        <p:nvSpPr>
          <p:cNvPr id="6" name="Freeform 16">
            <a:extLst>
              <a:ext uri="{FF2B5EF4-FFF2-40B4-BE49-F238E27FC236}">
                <a16:creationId xmlns:a16="http://schemas.microsoft.com/office/drawing/2014/main" id="{57403AFD-FADC-7917-6FEC-3C9D6DB487C8}"/>
              </a:ext>
            </a:extLst>
          </p:cNvPr>
          <p:cNvSpPr/>
          <p:nvPr userDrawn="1"/>
        </p:nvSpPr>
        <p:spPr bwMode="auto">
          <a:xfrm>
            <a:off x="1182587" y="2533290"/>
            <a:ext cx="2731045" cy="2906002"/>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noFill/>
          <a:ln w="38100" cap="sq">
            <a:solidFill>
              <a:srgbClr val="C0285D"/>
            </a:solidFill>
            <a:prstDash val="solid"/>
            <a:miter/>
          </a:ln>
        </p:spPr>
        <p:txBody>
          <a:bodyPr/>
          <a:lstStyle/>
          <a:p>
            <a:pPr>
              <a:defRPr/>
            </a:pPr>
            <a:endParaRPr lang="de-DE"/>
          </a:p>
        </p:txBody>
      </p:sp>
      <p:sp>
        <p:nvSpPr>
          <p:cNvPr id="7" name="Textfeld 6">
            <a:extLst>
              <a:ext uri="{FF2B5EF4-FFF2-40B4-BE49-F238E27FC236}">
                <a16:creationId xmlns:a16="http://schemas.microsoft.com/office/drawing/2014/main" id="{464630E9-591B-3B50-3859-435D47E4478A}"/>
              </a:ext>
            </a:extLst>
          </p:cNvPr>
          <p:cNvSpPr txBox="1"/>
          <p:nvPr userDrawn="1"/>
        </p:nvSpPr>
        <p:spPr bwMode="auto">
          <a:xfrm>
            <a:off x="1151046" y="4713606"/>
            <a:ext cx="2853929" cy="400110"/>
          </a:xfrm>
          <a:prstGeom prst="rect">
            <a:avLst/>
          </a:prstGeom>
          <a:noFill/>
        </p:spPr>
        <p:txBody>
          <a:bodyPr wrap="square" rtlCol="0">
            <a:spAutoFit/>
          </a:bodyPr>
          <a:lstStyle/>
          <a:p>
            <a:pPr algn="ctr">
              <a:defRPr/>
            </a:pPr>
            <a:r>
              <a:rPr lang="de-DE" sz="2000" b="1" dirty="0">
                <a:latin typeface="Atkinson Hyperlegible"/>
              </a:rPr>
              <a:t>Scanne den QR-Code</a:t>
            </a:r>
            <a:endParaRPr dirty="0"/>
          </a:p>
        </p:txBody>
      </p:sp>
      <p:grpSp>
        <p:nvGrpSpPr>
          <p:cNvPr id="8" name="Gruppieren 7">
            <a:extLst>
              <a:ext uri="{FF2B5EF4-FFF2-40B4-BE49-F238E27FC236}">
                <a16:creationId xmlns:a16="http://schemas.microsoft.com/office/drawing/2014/main" id="{9502162B-9ABD-0B0F-C452-1F070DE3A069}"/>
              </a:ext>
            </a:extLst>
          </p:cNvPr>
          <p:cNvGrpSpPr/>
          <p:nvPr userDrawn="1"/>
        </p:nvGrpSpPr>
        <p:grpSpPr bwMode="auto">
          <a:xfrm>
            <a:off x="5478050" y="2889810"/>
            <a:ext cx="5355080" cy="734231"/>
            <a:chOff x="5478050" y="2964569"/>
            <a:chExt cx="5355080" cy="734231"/>
          </a:xfrm>
        </p:grpSpPr>
        <p:pic>
          <p:nvPicPr>
            <p:cNvPr id="9" name="Grafik 8">
              <a:extLst>
                <a:ext uri="{FF2B5EF4-FFF2-40B4-BE49-F238E27FC236}">
                  <a16:creationId xmlns:a16="http://schemas.microsoft.com/office/drawing/2014/main" id="{4318069F-7975-50F0-C287-E665C5A642D6}"/>
                </a:ext>
              </a:extLst>
            </p:cNvPr>
            <p:cNvPicPr>
              <a:picLocks noChangeAspect="1"/>
            </p:cNvPicPr>
            <p:nvPr userDrawn="1"/>
          </p:nvPicPr>
          <p:blipFill>
            <a:blip>
              <a:extLst>
                <a:ext uri="{96DAC541-7B7A-43D3-8B79-37D633B846F1}">
                  <asvg:svgBlip xmlns:asvg="http://schemas.microsoft.com/office/drawing/2016/SVG/main" r:embed="rId2"/>
                </a:ext>
              </a:extLst>
            </a:blip>
            <a:stretch/>
          </p:blipFill>
          <p:spPr bwMode="auto">
            <a:xfrm>
              <a:off x="5478050" y="2964569"/>
              <a:ext cx="733292" cy="734231"/>
            </a:xfrm>
            <a:prstGeom prst="rect">
              <a:avLst/>
            </a:prstGeom>
          </p:spPr>
        </p:pic>
        <p:grpSp>
          <p:nvGrpSpPr>
            <p:cNvPr id="10" name="Gruppieren 9">
              <a:extLst>
                <a:ext uri="{FF2B5EF4-FFF2-40B4-BE49-F238E27FC236}">
                  <a16:creationId xmlns:a16="http://schemas.microsoft.com/office/drawing/2014/main" id="{3E230B5C-B0BA-D6AB-9844-7F84879F2F4D}"/>
                </a:ext>
              </a:extLst>
            </p:cNvPr>
            <p:cNvGrpSpPr/>
            <p:nvPr userDrawn="1"/>
          </p:nvGrpSpPr>
          <p:grpSpPr bwMode="auto">
            <a:xfrm>
              <a:off x="6226390" y="2986605"/>
              <a:ext cx="4606740" cy="690158"/>
              <a:chOff x="6226390" y="3011963"/>
              <a:chExt cx="4606740" cy="690158"/>
            </a:xfrm>
          </p:grpSpPr>
          <p:sp>
            <p:nvSpPr>
              <p:cNvPr id="11" name="Textfeld 10">
                <a:extLst>
                  <a:ext uri="{FF2B5EF4-FFF2-40B4-BE49-F238E27FC236}">
                    <a16:creationId xmlns:a16="http://schemas.microsoft.com/office/drawing/2014/main" id="{BCE4BA9C-F45B-EB38-2BF0-2FF6207ED0F2}"/>
                  </a:ext>
                </a:extLst>
              </p:cNvPr>
              <p:cNvSpPr txBox="1"/>
              <p:nvPr userDrawn="1"/>
            </p:nvSpPr>
            <p:spPr bwMode="auto">
              <a:xfrm>
                <a:off x="6226390" y="3011963"/>
                <a:ext cx="4461123" cy="400110"/>
              </a:xfrm>
              <a:prstGeom prst="rect">
                <a:avLst/>
              </a:prstGeom>
              <a:noFill/>
            </p:spPr>
            <p:txBody>
              <a:bodyPr wrap="square" rtlCol="0">
                <a:spAutoFit/>
              </a:bodyPr>
              <a:lstStyle/>
              <a:p>
                <a:pPr>
                  <a:defRPr/>
                </a:pPr>
                <a:r>
                  <a:rPr lang="de-DE" sz="2000" b="1">
                    <a:latin typeface="Atkinson Hyperlegible"/>
                  </a:rPr>
                  <a:t>Kopfhörer bereithalten!</a:t>
                </a:r>
                <a:endParaRPr/>
              </a:p>
            </p:txBody>
          </p:sp>
          <p:sp>
            <p:nvSpPr>
              <p:cNvPr id="12" name="Textfeld 11">
                <a:extLst>
                  <a:ext uri="{FF2B5EF4-FFF2-40B4-BE49-F238E27FC236}">
                    <a16:creationId xmlns:a16="http://schemas.microsoft.com/office/drawing/2014/main" id="{9B3FF5B7-758B-DBFF-906E-6E3DAD9426C5}"/>
                  </a:ext>
                </a:extLst>
              </p:cNvPr>
              <p:cNvSpPr txBox="1"/>
              <p:nvPr userDrawn="1"/>
            </p:nvSpPr>
            <p:spPr bwMode="auto">
              <a:xfrm>
                <a:off x="6226391" y="3332789"/>
                <a:ext cx="4606739" cy="369332"/>
              </a:xfrm>
              <a:prstGeom prst="rect">
                <a:avLst/>
              </a:prstGeom>
              <a:noFill/>
            </p:spPr>
            <p:txBody>
              <a:bodyPr wrap="square" rtlCol="0">
                <a:spAutoFit/>
              </a:bodyPr>
              <a:lstStyle/>
              <a:p>
                <a:pPr>
                  <a:defRPr/>
                </a:pPr>
                <a:r>
                  <a:rPr lang="de-DE" sz="1800" b="0" dirty="0">
                    <a:latin typeface="Atkinson Hyperlegible"/>
                  </a:rPr>
                  <a:t>Du brauchst sie für Audios und Videos</a:t>
                </a:r>
                <a:endParaRPr dirty="0"/>
              </a:p>
            </p:txBody>
          </p:sp>
        </p:grpSp>
      </p:grpSp>
      <p:sp>
        <p:nvSpPr>
          <p:cNvPr id="13" name="Textfeld 12">
            <a:extLst>
              <a:ext uri="{FF2B5EF4-FFF2-40B4-BE49-F238E27FC236}">
                <a16:creationId xmlns:a16="http://schemas.microsoft.com/office/drawing/2014/main" id="{CBD546C5-31A7-61D4-12F8-7413FE9F2778}"/>
              </a:ext>
            </a:extLst>
          </p:cNvPr>
          <p:cNvSpPr txBox="1"/>
          <p:nvPr userDrawn="1"/>
        </p:nvSpPr>
        <p:spPr bwMode="auto">
          <a:xfrm>
            <a:off x="5195341" y="2419097"/>
            <a:ext cx="4466837" cy="461665"/>
          </a:xfrm>
          <a:prstGeom prst="rect">
            <a:avLst/>
          </a:prstGeom>
          <a:noFill/>
        </p:spPr>
        <p:txBody>
          <a:bodyPr wrap="square" rtlCol="0">
            <a:spAutoFit/>
          </a:bodyPr>
          <a:lstStyle/>
          <a:p>
            <a:pPr>
              <a:defRPr/>
            </a:pPr>
            <a:r>
              <a:rPr lang="de-DE" sz="2400" b="1" dirty="0">
                <a:solidFill>
                  <a:srgbClr val="D42C67"/>
                </a:solidFill>
                <a:latin typeface="Lexend Deca"/>
                <a:cs typeface="Lexend Deca"/>
              </a:rPr>
              <a:t>Jetzt bist du dran!</a:t>
            </a:r>
            <a:endParaRPr dirty="0">
              <a:solidFill>
                <a:srgbClr val="D42C67"/>
              </a:solidFill>
            </a:endParaRPr>
          </a:p>
        </p:txBody>
      </p:sp>
      <p:sp>
        <p:nvSpPr>
          <p:cNvPr id="14" name="Textfeld 13">
            <a:extLst>
              <a:ext uri="{FF2B5EF4-FFF2-40B4-BE49-F238E27FC236}">
                <a16:creationId xmlns:a16="http://schemas.microsoft.com/office/drawing/2014/main" id="{FBB0E331-6AF8-9CD9-AD69-7F1179AB6E94}"/>
              </a:ext>
            </a:extLst>
          </p:cNvPr>
          <p:cNvSpPr txBox="1"/>
          <p:nvPr userDrawn="1"/>
        </p:nvSpPr>
        <p:spPr bwMode="auto">
          <a:xfrm>
            <a:off x="1151045" y="5030064"/>
            <a:ext cx="2853929" cy="369332"/>
          </a:xfrm>
          <a:prstGeom prst="rect">
            <a:avLst/>
          </a:prstGeom>
          <a:noFill/>
        </p:spPr>
        <p:txBody>
          <a:bodyPr wrap="square" rtlCol="0">
            <a:spAutoFit/>
          </a:bodyPr>
          <a:lstStyle/>
          <a:p>
            <a:pPr algn="ctr">
              <a:defRPr/>
            </a:pPr>
            <a:r>
              <a:rPr lang="de-DE" sz="1800" b="0" dirty="0">
                <a:latin typeface="Atkinson Hyperlegible"/>
              </a:rPr>
              <a:t>und starte die Weblektion</a:t>
            </a:r>
            <a:endParaRPr dirty="0"/>
          </a:p>
        </p:txBody>
      </p:sp>
      <p:sp>
        <p:nvSpPr>
          <p:cNvPr id="15" name="Bildplatzhalter 5">
            <a:extLst>
              <a:ext uri="{FF2B5EF4-FFF2-40B4-BE49-F238E27FC236}">
                <a16:creationId xmlns:a16="http://schemas.microsoft.com/office/drawing/2014/main" id="{7FB3B253-23A3-308A-91FF-8C874AC9C36D}"/>
              </a:ext>
            </a:extLst>
          </p:cNvPr>
          <p:cNvSpPr>
            <a:spLocks noGrp="1"/>
          </p:cNvSpPr>
          <p:nvPr>
            <p:ph type="pic" sz="quarter" idx="33"/>
          </p:nvPr>
        </p:nvSpPr>
        <p:spPr bwMode="auto">
          <a:xfrm>
            <a:off x="1410577" y="2678140"/>
            <a:ext cx="2275064" cy="1926402"/>
          </a:xfrm>
          <a:prstGeom prst="rect">
            <a:avLst/>
          </a:prstGeom>
        </p:spPr>
        <p:txBody>
          <a:bodyPr/>
          <a:lstStyle/>
          <a:p>
            <a:pPr>
              <a:defRPr/>
            </a:pPr>
            <a:endParaRPr lang="de-DE"/>
          </a:p>
        </p:txBody>
      </p:sp>
      <p:sp>
        <p:nvSpPr>
          <p:cNvPr id="16" name="Rechteck: abgerundete Ecken 6">
            <a:extLst>
              <a:ext uri="{FF2B5EF4-FFF2-40B4-BE49-F238E27FC236}">
                <a16:creationId xmlns:a16="http://schemas.microsoft.com/office/drawing/2014/main" id="{BAE370D0-0281-077A-752D-40EBC14ED332}"/>
              </a:ext>
            </a:extLst>
          </p:cNvPr>
          <p:cNvSpPr/>
          <p:nvPr userDrawn="1"/>
        </p:nvSpPr>
        <p:spPr bwMode="auto">
          <a:xfrm>
            <a:off x="5184950" y="2840065"/>
            <a:ext cx="5770391" cy="834539"/>
          </a:xfrm>
          <a:prstGeom prst="roundRect">
            <a:avLst>
              <a:gd name="adj" fmla="val 16667"/>
            </a:avLst>
          </a:prstGeom>
          <a:noFill/>
          <a:ln w="38100">
            <a:solidFill>
              <a:srgbClr val="7117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17" name="Gruppieren 16">
            <a:extLst>
              <a:ext uri="{FF2B5EF4-FFF2-40B4-BE49-F238E27FC236}">
                <a16:creationId xmlns:a16="http://schemas.microsoft.com/office/drawing/2014/main" id="{34429AFF-9805-FD51-00A6-F7AA75D91D9D}"/>
              </a:ext>
            </a:extLst>
          </p:cNvPr>
          <p:cNvGrpSpPr/>
          <p:nvPr userDrawn="1"/>
        </p:nvGrpSpPr>
        <p:grpSpPr bwMode="auto">
          <a:xfrm>
            <a:off x="5177361" y="3761986"/>
            <a:ext cx="5770391" cy="1677306"/>
            <a:chOff x="5177361" y="3761987"/>
            <a:chExt cx="5770391" cy="1588361"/>
          </a:xfrm>
        </p:grpSpPr>
        <p:grpSp>
          <p:nvGrpSpPr>
            <p:cNvPr id="18" name="Gruppieren 17">
              <a:extLst>
                <a:ext uri="{FF2B5EF4-FFF2-40B4-BE49-F238E27FC236}">
                  <a16:creationId xmlns:a16="http://schemas.microsoft.com/office/drawing/2014/main" id="{242E3149-AF07-35C6-7D68-7DF37165D625}"/>
                </a:ext>
              </a:extLst>
            </p:cNvPr>
            <p:cNvGrpSpPr/>
            <p:nvPr userDrawn="1"/>
          </p:nvGrpSpPr>
          <p:grpSpPr bwMode="auto">
            <a:xfrm>
              <a:off x="5423369" y="3781081"/>
              <a:ext cx="4548040" cy="1569267"/>
              <a:chOff x="5423369" y="3781081"/>
              <a:chExt cx="4548040" cy="1569267"/>
            </a:xfrm>
          </p:grpSpPr>
          <p:sp>
            <p:nvSpPr>
              <p:cNvPr id="20" name="Textfeld 19">
                <a:extLst>
                  <a:ext uri="{FF2B5EF4-FFF2-40B4-BE49-F238E27FC236}">
                    <a16:creationId xmlns:a16="http://schemas.microsoft.com/office/drawing/2014/main" id="{2F1DB330-76EC-5A0D-7AEE-A94E0F129645}"/>
                  </a:ext>
                </a:extLst>
              </p:cNvPr>
              <p:cNvSpPr txBox="1"/>
              <p:nvPr userDrawn="1"/>
            </p:nvSpPr>
            <p:spPr bwMode="auto">
              <a:xfrm>
                <a:off x="5423369" y="3781081"/>
                <a:ext cx="4466837" cy="378893"/>
              </a:xfrm>
              <a:prstGeom prst="rect">
                <a:avLst/>
              </a:prstGeom>
              <a:noFill/>
              <a:ln>
                <a:noFill/>
              </a:ln>
            </p:spPr>
            <p:txBody>
              <a:bodyPr wrap="square" rtlCol="0">
                <a:spAutoFit/>
              </a:bodyPr>
              <a:lstStyle/>
              <a:p>
                <a:pPr>
                  <a:defRPr/>
                </a:pPr>
                <a:r>
                  <a:rPr lang="de-DE" sz="2000" b="1" dirty="0">
                    <a:solidFill>
                      <a:schemeClr val="tx1"/>
                    </a:solidFill>
                    <a:latin typeface="Atkinson Hyperlegible"/>
                  </a:rPr>
                  <a:t>So gehst du vor:</a:t>
                </a:r>
                <a:endParaRPr dirty="0">
                  <a:solidFill>
                    <a:schemeClr val="tx1"/>
                  </a:solidFill>
                </a:endParaRPr>
              </a:p>
            </p:txBody>
          </p:sp>
          <p:sp>
            <p:nvSpPr>
              <p:cNvPr id="21" name="Textfeld 20">
                <a:extLst>
                  <a:ext uri="{FF2B5EF4-FFF2-40B4-BE49-F238E27FC236}">
                    <a16:creationId xmlns:a16="http://schemas.microsoft.com/office/drawing/2014/main" id="{133BA2D4-8A43-0B35-B7E6-6439D433D9FD}"/>
                  </a:ext>
                </a:extLst>
              </p:cNvPr>
              <p:cNvSpPr txBox="1"/>
              <p:nvPr userDrawn="1"/>
            </p:nvSpPr>
            <p:spPr bwMode="auto">
              <a:xfrm>
                <a:off x="5423369" y="4150018"/>
                <a:ext cx="4548040" cy="1200330"/>
              </a:xfrm>
              <a:prstGeom prst="rect">
                <a:avLst/>
              </a:prstGeom>
              <a:noFill/>
              <a:ln>
                <a:noFill/>
              </a:ln>
            </p:spPr>
            <p:txBody>
              <a:bodyPr wrap="none" rtlCol="0">
                <a:spAutoFit/>
              </a:bodyPr>
              <a:lstStyle/>
              <a:p>
                <a:pPr marL="285750" indent="-285750">
                  <a:buFont typeface="Arial"/>
                  <a:buChar char="•"/>
                  <a:defRPr/>
                </a:pPr>
                <a:r>
                  <a:rPr lang="de-DE" dirty="0">
                    <a:latin typeface="Atkinson Hyperlegible"/>
                  </a:rPr>
                  <a:t>Öffne die Weblektion mit deinem Tablet</a:t>
                </a:r>
                <a:endParaRPr dirty="0"/>
              </a:p>
              <a:p>
                <a:pPr marL="285750" indent="-285750">
                  <a:buFont typeface="Arial"/>
                  <a:buChar char="•"/>
                  <a:defRPr/>
                </a:pPr>
                <a:r>
                  <a:rPr lang="de-DE" dirty="0">
                    <a:latin typeface="Atkinson Hyperlegible"/>
                  </a:rPr>
                  <a:t>Bearbeite alle Aufgaben der Reihe nach</a:t>
                </a:r>
                <a:endParaRPr dirty="0"/>
              </a:p>
              <a:p>
                <a:pPr marL="285750" indent="-285750">
                  <a:buFont typeface="Arial"/>
                  <a:buChar char="•"/>
                  <a:defRPr/>
                </a:pPr>
                <a:r>
                  <a:rPr lang="de-DE" dirty="0">
                    <a:latin typeface="Atkinson Hyperlegible"/>
                  </a:rPr>
                  <a:t>Bei Fragen: Melde dich leise</a:t>
                </a:r>
                <a:endParaRPr dirty="0"/>
              </a:p>
              <a:p>
                <a:pPr marL="285750" indent="-285750">
                  <a:buFont typeface="Arial"/>
                  <a:buChar char="•"/>
                  <a:defRPr/>
                </a:pPr>
                <a:r>
                  <a:rPr lang="de-DE" dirty="0">
                    <a:latin typeface="Atkinson Hyperlegible"/>
                  </a:rPr>
                  <a:t>Arbeite in deinem eigenen Tempo</a:t>
                </a:r>
                <a:endParaRPr dirty="0"/>
              </a:p>
            </p:txBody>
          </p:sp>
        </p:grpSp>
        <p:sp>
          <p:nvSpPr>
            <p:cNvPr id="19" name="Rechteck: abgerundete Ecken 24">
              <a:extLst>
                <a:ext uri="{FF2B5EF4-FFF2-40B4-BE49-F238E27FC236}">
                  <a16:creationId xmlns:a16="http://schemas.microsoft.com/office/drawing/2014/main" id="{3A58C5B0-3046-B5A6-43B2-A6FEA4CFCBC6}"/>
                </a:ext>
              </a:extLst>
            </p:cNvPr>
            <p:cNvSpPr/>
            <p:nvPr userDrawn="1"/>
          </p:nvSpPr>
          <p:spPr bwMode="auto">
            <a:xfrm>
              <a:off x="5177361" y="3761987"/>
              <a:ext cx="5770391" cy="1588360"/>
            </a:xfrm>
            <a:prstGeom prst="roundRect">
              <a:avLst>
                <a:gd name="adj" fmla="val 8504"/>
              </a:avLst>
            </a:prstGeom>
            <a:noFill/>
            <a:ln w="38100">
              <a:solidFill>
                <a:srgbClr val="D42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cxnSp>
        <p:nvCxnSpPr>
          <p:cNvPr id="22" name="Gerader Verbinder 9">
            <a:extLst>
              <a:ext uri="{FF2B5EF4-FFF2-40B4-BE49-F238E27FC236}">
                <a16:creationId xmlns:a16="http://schemas.microsoft.com/office/drawing/2014/main" id="{C749F94E-524B-F5B8-B9E5-B3CB2804EF49}"/>
              </a:ext>
            </a:extLst>
          </p:cNvPr>
          <p:cNvCxnSpPr>
            <a:cxnSpLocks/>
          </p:cNvCxnSpPr>
          <p:nvPr userDrawn="1"/>
        </p:nvCxnSpPr>
        <p:spPr bwMode="auto">
          <a:xfrm>
            <a:off x="1182588" y="4713606"/>
            <a:ext cx="2731044" cy="0"/>
          </a:xfrm>
          <a:prstGeom prst="line">
            <a:avLst/>
          </a:prstGeom>
          <a:ln w="38100">
            <a:solidFill>
              <a:srgbClr val="C0285D"/>
            </a:solidFill>
          </a:ln>
          <a:effectLst/>
        </p:spPr>
        <p:style>
          <a:lnRef idx="2">
            <a:schemeClr val="accent1"/>
          </a:lnRef>
          <a:fillRef idx="0">
            <a:schemeClr val="accent1"/>
          </a:fillRef>
          <a:effectRef idx="1">
            <a:schemeClr val="accent1"/>
          </a:effectRef>
          <a:fontRef idx="minor">
            <a:schemeClr val="tx1"/>
          </a:fontRef>
        </p:style>
      </p:cxnSp>
      <p:sp>
        <p:nvSpPr>
          <p:cNvPr id="24" name="Abgerundetes Rechteck 23">
            <a:extLst>
              <a:ext uri="{FF2B5EF4-FFF2-40B4-BE49-F238E27FC236}">
                <a16:creationId xmlns:a16="http://schemas.microsoft.com/office/drawing/2014/main" id="{FCC50AFD-2E60-7286-31FA-E77B671AAD26}"/>
              </a:ext>
            </a:extLst>
          </p:cNvPr>
          <p:cNvSpPr/>
          <p:nvPr userDrawn="1"/>
        </p:nvSpPr>
        <p:spPr bwMode="auto">
          <a:xfrm>
            <a:off x="494504" y="5526611"/>
            <a:ext cx="11202992" cy="592318"/>
          </a:xfrm>
          <a:prstGeom prst="roundRect">
            <a:avLst>
              <a:gd name="adj" fmla="val 13216"/>
            </a:avLst>
          </a:prstGeom>
          <a:solidFill>
            <a:srgbClr val="F8F9FA"/>
          </a:solidFill>
          <a:ln w="38100">
            <a:solidFill>
              <a:srgbClr val="DEE2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dirty="0">
                <a:solidFill>
                  <a:schemeClr val="tx1"/>
                </a:solidFill>
                <a:latin typeface="Lexend Deca"/>
                <a:cs typeface="Lexend Deca"/>
              </a:rPr>
              <a:t>Arbeitszeit: </a:t>
            </a:r>
            <a:r>
              <a:rPr lang="de-DE" sz="2800" dirty="0">
                <a:solidFill>
                  <a:srgbClr val="F8FAFB"/>
                </a:solidFill>
                <a:latin typeface="Lexend Deca"/>
                <a:cs typeface="Lexend Deca"/>
              </a:rPr>
              <a:t>XXX</a:t>
            </a:r>
            <a:r>
              <a:rPr lang="de-DE" sz="2800" dirty="0">
                <a:solidFill>
                  <a:schemeClr val="tx1"/>
                </a:solidFill>
                <a:latin typeface="Lexend Deca"/>
                <a:cs typeface="Lexend Deca"/>
              </a:rPr>
              <a:t> min</a:t>
            </a:r>
            <a:endParaRPr dirty="0"/>
          </a:p>
        </p:txBody>
      </p:sp>
      <p:sp>
        <p:nvSpPr>
          <p:cNvPr id="25" name="Textplatzhalter 12">
            <a:extLst>
              <a:ext uri="{FF2B5EF4-FFF2-40B4-BE49-F238E27FC236}">
                <a16:creationId xmlns:a16="http://schemas.microsoft.com/office/drawing/2014/main" id="{6E6C8F96-CC8B-8673-46E4-AD34EDDD530F}"/>
              </a:ext>
            </a:extLst>
          </p:cNvPr>
          <p:cNvSpPr>
            <a:spLocks noGrp="1"/>
          </p:cNvSpPr>
          <p:nvPr>
            <p:ph type="body" sz="quarter" idx="11" hasCustomPrompt="1"/>
          </p:nvPr>
        </p:nvSpPr>
        <p:spPr bwMode="auto">
          <a:xfrm>
            <a:off x="5844696" y="5620610"/>
            <a:ext cx="1088028" cy="568320"/>
          </a:xfrm>
          <a:prstGeom prst="rect">
            <a:avLst/>
          </a:prstGeom>
        </p:spPr>
        <p:txBody>
          <a:bodyPr/>
          <a:lstStyle>
            <a:lvl1pPr marL="0" indent="0" algn="r">
              <a:buNone/>
              <a:defRPr>
                <a:latin typeface="Lexend Deca"/>
                <a:cs typeface="Lexend Deca"/>
              </a:defRPr>
            </a:lvl1pPr>
          </a:lstStyle>
          <a:p>
            <a:pPr lvl="0">
              <a:defRPr/>
            </a:pPr>
            <a:r>
              <a:rPr lang="de-DE" dirty="0"/>
              <a:t>xxx</a:t>
            </a:r>
            <a:endParaRPr dirty="0"/>
          </a:p>
        </p:txBody>
      </p:sp>
      <p:sp>
        <p:nvSpPr>
          <p:cNvPr id="26" name="Textplatzhalter 12">
            <a:extLst>
              <a:ext uri="{FF2B5EF4-FFF2-40B4-BE49-F238E27FC236}">
                <a16:creationId xmlns:a16="http://schemas.microsoft.com/office/drawing/2014/main" id="{50FD1951-D9F8-82FC-2E20-A10798F4AE25}"/>
              </a:ext>
            </a:extLst>
          </p:cNvPr>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dirty="0" err="1">
                <a:solidFill>
                  <a:srgbClr val="000000"/>
                </a:solidFill>
                <a:latin typeface="Lexend Deca"/>
                <a:ea typeface="Atkinson Hyperlegible Bold"/>
                <a:cs typeface="Lexend Deca"/>
              </a:rPr>
              <a:t>Kapitel</a:t>
            </a:r>
            <a:r>
              <a:rPr lang="en-US" sz="1200" b="1" dirty="0">
                <a:solidFill>
                  <a:srgbClr val="000000"/>
                </a:solidFill>
                <a:latin typeface="Lexend Deca"/>
                <a:ea typeface="Atkinson Hyperlegible Bold"/>
                <a:cs typeface="Lexend Deca"/>
              </a:rPr>
              <a:t> </a:t>
            </a:r>
            <a:r>
              <a:rPr lang="en-US" sz="1200" b="1" dirty="0" err="1">
                <a:solidFill>
                  <a:srgbClr val="000000"/>
                </a:solidFill>
                <a:latin typeface="Lexend Deca"/>
                <a:ea typeface="Atkinson Hyperlegible Bold"/>
                <a:cs typeface="Lexend Deca"/>
              </a:rPr>
              <a:t>x.x</a:t>
            </a:r>
            <a:r>
              <a:rPr lang="en-US" sz="1200" dirty="0">
                <a:solidFill>
                  <a:srgbClr val="000000"/>
                </a:solidFill>
                <a:latin typeface="Lexend Deca"/>
                <a:ea typeface="Atkinson Hyperlegible"/>
                <a:cs typeface="Lexend Deca"/>
              </a:rPr>
              <a:t> | Hier Titel der </a:t>
            </a:r>
            <a:r>
              <a:rPr lang="en-US" sz="1200" dirty="0" err="1">
                <a:solidFill>
                  <a:srgbClr val="000000"/>
                </a:solidFill>
                <a:latin typeface="Lexend Deca"/>
                <a:ea typeface="Atkinson Hyperlegible"/>
                <a:cs typeface="Lexend Deca"/>
              </a:rPr>
              <a:t>Lektion</a:t>
            </a:r>
            <a:r>
              <a:rPr lang="en-US" sz="1200" dirty="0">
                <a:solidFill>
                  <a:srgbClr val="000000"/>
                </a:solidFill>
                <a:latin typeface="Lexend Deca"/>
                <a:ea typeface="Atkinson Hyperlegible"/>
                <a:cs typeface="Lexend Deca"/>
              </a:rPr>
              <a:t> </a:t>
            </a:r>
            <a:r>
              <a:rPr lang="en-US" sz="1200" dirty="0" err="1">
                <a:solidFill>
                  <a:srgbClr val="000000"/>
                </a:solidFill>
                <a:latin typeface="Lexend Deca"/>
                <a:ea typeface="Atkinson Hyperlegible"/>
                <a:cs typeface="Lexend Deca"/>
              </a:rPr>
              <a:t>eingeben</a:t>
            </a:r>
            <a:endParaRPr lang="en-US" sz="1200" dirty="0">
              <a:solidFill>
                <a:srgbClr val="000000"/>
              </a:solidFill>
              <a:latin typeface="Lexend Deca"/>
              <a:ea typeface="Atkinson Hyperlegible"/>
              <a:cs typeface="Lexend Deca"/>
            </a:endParaRPr>
          </a:p>
        </p:txBody>
      </p:sp>
    </p:spTree>
    <p:extLst>
      <p:ext uri="{BB962C8B-B14F-4D97-AF65-F5344CB8AC3E}">
        <p14:creationId xmlns:p14="http://schemas.microsoft.com/office/powerpoint/2010/main" val="225485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2-Phasen-Methode">
    <p:spTree>
      <p:nvGrpSpPr>
        <p:cNvPr id="1" name=""/>
        <p:cNvGrpSpPr/>
        <p:nvPr/>
      </p:nvGrpSpPr>
      <p:grpSpPr bwMode="auto">
        <a:xfrm>
          <a:off x="0" y="0"/>
          <a:ext cx="0" cy="0"/>
          <a:chOff x="0" y="0"/>
          <a:chExt cx="0" cy="0"/>
        </a:xfrm>
      </p:grpSpPr>
      <p:sp>
        <p:nvSpPr>
          <p:cNvPr id="25" name="Freeform 16"/>
          <p:cNvSpPr/>
          <p:nvPr userDrawn="1"/>
        </p:nvSpPr>
        <p:spPr bwMode="auto">
          <a:xfrm>
            <a:off x="2565347" y="2758760"/>
            <a:ext cx="2853929"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7" name="Freeform 31"/>
          <p:cNvSpPr/>
          <p:nvPr userDrawn="1"/>
        </p:nvSpPr>
        <p:spPr bwMode="auto">
          <a:xfrm>
            <a:off x="3774139" y="2556789"/>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8" name="TextBox 32"/>
          <p:cNvSpPr txBox="1"/>
          <p:nvPr userDrawn="1"/>
        </p:nvSpPr>
        <p:spPr bwMode="auto">
          <a:xfrm>
            <a:off x="3819263" y="2583683"/>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29" name="Freeform 16"/>
          <p:cNvSpPr/>
          <p:nvPr userDrawn="1"/>
        </p:nvSpPr>
        <p:spPr bwMode="auto">
          <a:xfrm>
            <a:off x="6751123" y="2758760"/>
            <a:ext cx="2853928"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30" name="TextBox 17"/>
          <p:cNvSpPr txBox="1"/>
          <p:nvPr userDrawn="1"/>
        </p:nvSpPr>
        <p:spPr bwMode="auto">
          <a:xfrm>
            <a:off x="6751123" y="3001168"/>
            <a:ext cx="2853928" cy="2393319"/>
          </a:xfrm>
          <a:prstGeom prst="rect">
            <a:avLst/>
          </a:prstGeom>
        </p:spPr>
        <p:txBody>
          <a:bodyPr lIns="50800" tIns="50800" rIns="50800" bIns="50800" rtlCol="0" anchor="ctr"/>
          <a:lstStyle/>
          <a:p>
            <a:pPr algn="ctr">
              <a:lnSpc>
                <a:spcPts val="1954"/>
              </a:lnSpc>
              <a:defRPr/>
            </a:pPr>
            <a:endParaRPr/>
          </a:p>
        </p:txBody>
      </p:sp>
      <p:sp>
        <p:nvSpPr>
          <p:cNvPr id="31" name="Freeform 31"/>
          <p:cNvSpPr/>
          <p:nvPr userDrawn="1"/>
        </p:nvSpPr>
        <p:spPr bwMode="auto">
          <a:xfrm>
            <a:off x="7937426" y="2556789"/>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32" name="TextBox 32"/>
          <p:cNvSpPr txBox="1"/>
          <p:nvPr userDrawn="1"/>
        </p:nvSpPr>
        <p:spPr bwMode="auto">
          <a:xfrm>
            <a:off x="7982550" y="2583683"/>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35" name="Freeform 34"/>
          <p:cNvSpPr/>
          <p:nvPr userDrawn="1"/>
        </p:nvSpPr>
        <p:spPr bwMode="auto">
          <a:xfrm>
            <a:off x="3267669" y="4113953"/>
            <a:ext cx="1494263"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8204"/>
          </a:solidFill>
        </p:spPr>
        <p:txBody>
          <a:bodyPr/>
          <a:lstStyle/>
          <a:p>
            <a:pPr>
              <a:defRPr/>
            </a:pPr>
            <a:endParaRPr lang="de-DE"/>
          </a:p>
        </p:txBody>
      </p:sp>
      <p:sp>
        <p:nvSpPr>
          <p:cNvPr id="36" name="Textplatzhalter 9"/>
          <p:cNvSpPr>
            <a:spLocks noGrp="1"/>
          </p:cNvSpPr>
          <p:nvPr>
            <p:ph type="body" sz="quarter" idx="12" hasCustomPrompt="1"/>
          </p:nvPr>
        </p:nvSpPr>
        <p:spPr bwMode="auto">
          <a:xfrm>
            <a:off x="2784702" y="3699330"/>
            <a:ext cx="2460196"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37" name="Textplatzhalter 12"/>
          <p:cNvSpPr>
            <a:spLocks noGrp="1"/>
          </p:cNvSpPr>
          <p:nvPr>
            <p:ph type="body" sz="quarter" idx="13" hasCustomPrompt="1"/>
          </p:nvPr>
        </p:nvSpPr>
        <p:spPr bwMode="auto">
          <a:xfrm>
            <a:off x="3267669" y="4187125"/>
            <a:ext cx="1494263"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38" name="Textplatzhalter 12"/>
          <p:cNvSpPr>
            <a:spLocks noGrp="1"/>
          </p:cNvSpPr>
          <p:nvPr>
            <p:ph type="body" sz="quarter" idx="18" hasCustomPrompt="1"/>
          </p:nvPr>
        </p:nvSpPr>
        <p:spPr bwMode="auto">
          <a:xfrm>
            <a:off x="2587836" y="4568274"/>
            <a:ext cx="2853928" cy="75148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39" name="Freeform 34"/>
          <p:cNvSpPr/>
          <p:nvPr userDrawn="1"/>
        </p:nvSpPr>
        <p:spPr bwMode="auto">
          <a:xfrm>
            <a:off x="7430956" y="4139334"/>
            <a:ext cx="1494263"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AADA"/>
          </a:solidFill>
          <a:ln>
            <a:solidFill>
              <a:srgbClr val="00AADA"/>
            </a:solidFill>
          </a:ln>
        </p:spPr>
        <p:txBody>
          <a:bodyPr/>
          <a:lstStyle/>
          <a:p>
            <a:pPr>
              <a:defRPr/>
            </a:pPr>
            <a:endParaRPr lang="de-DE"/>
          </a:p>
        </p:txBody>
      </p:sp>
      <p:sp>
        <p:nvSpPr>
          <p:cNvPr id="40" name="Textplatzhalter 9"/>
          <p:cNvSpPr>
            <a:spLocks noGrp="1"/>
          </p:cNvSpPr>
          <p:nvPr>
            <p:ph type="body" sz="quarter" idx="23" hasCustomPrompt="1"/>
          </p:nvPr>
        </p:nvSpPr>
        <p:spPr bwMode="auto">
          <a:xfrm>
            <a:off x="6947989" y="3724711"/>
            <a:ext cx="2460196"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41" name="Textplatzhalter 12"/>
          <p:cNvSpPr>
            <a:spLocks noGrp="1"/>
          </p:cNvSpPr>
          <p:nvPr>
            <p:ph type="body" sz="quarter" idx="24" hasCustomPrompt="1"/>
          </p:nvPr>
        </p:nvSpPr>
        <p:spPr bwMode="auto">
          <a:xfrm>
            <a:off x="7430956" y="4212506"/>
            <a:ext cx="1494263"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46" name="Textplatzhalter 12"/>
          <p:cNvSpPr>
            <a:spLocks noGrp="1"/>
          </p:cNvSpPr>
          <p:nvPr>
            <p:ph type="body" sz="quarter" idx="25" hasCustomPrompt="1"/>
          </p:nvPr>
        </p:nvSpPr>
        <p:spPr bwMode="auto">
          <a:xfrm>
            <a:off x="6751123" y="4593655"/>
            <a:ext cx="2853928" cy="724811"/>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51"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a:solidFill>
                  <a:srgbClr val="000000"/>
                </a:solidFill>
                <a:latin typeface="Lexend Deca"/>
                <a:ea typeface="Atkinson Hyperlegible Bold"/>
                <a:cs typeface="Lexend Deca"/>
              </a:rPr>
              <a:t>Kapitel x.x</a:t>
            </a:r>
            <a:r>
              <a:rPr lang="en-US" sz="1200">
                <a:solidFill>
                  <a:srgbClr val="000000"/>
                </a:solidFill>
                <a:latin typeface="Lexend Deca"/>
                <a:ea typeface="Atkinson Hyperlegible"/>
                <a:cs typeface="Lexend Deca"/>
              </a:rPr>
              <a:t> | Hier Titel der Lektion eingeben</a:t>
            </a:r>
          </a:p>
        </p:txBody>
      </p:sp>
      <p:sp>
        <p:nvSpPr>
          <p:cNvPr id="52" name="TextBox 17"/>
          <p:cNvSpPr txBox="1"/>
          <p:nvPr userDrawn="1"/>
        </p:nvSpPr>
        <p:spPr bwMode="auto">
          <a:xfrm>
            <a:off x="2587836" y="2984195"/>
            <a:ext cx="2853928" cy="2393319"/>
          </a:xfrm>
          <a:prstGeom prst="rect">
            <a:avLst/>
          </a:prstGeom>
        </p:spPr>
        <p:txBody>
          <a:bodyPr lIns="50800" tIns="50800" rIns="50800" bIns="50800" rtlCol="0" anchor="ctr"/>
          <a:lstStyle/>
          <a:p>
            <a:pPr algn="ctr">
              <a:lnSpc>
                <a:spcPts val="1954"/>
              </a:lnSpc>
              <a:defRPr/>
            </a:pPr>
            <a:endParaRPr/>
          </a:p>
        </p:txBody>
      </p:sp>
      <p:sp>
        <p:nvSpPr>
          <p:cNvPr id="53"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a:t>Xxx</a:t>
            </a:r>
          </a:p>
          <a:p>
            <a:pPr lvl="0">
              <a:defRPr/>
            </a:pPr>
            <a:r>
              <a:rPr lang="de-DE"/>
              <a:t>Xxx Arbeitsauftrag/Leitfrage</a:t>
            </a:r>
            <a:endParaRPr/>
          </a:p>
          <a:p>
            <a:pPr lvl="0">
              <a:defRPr/>
            </a:pPr>
            <a:r>
              <a:rPr lang="de-DE"/>
              <a:t>Xxx </a:t>
            </a:r>
            <a:endParaRPr/>
          </a:p>
        </p:txBody>
      </p:sp>
      <p:sp>
        <p:nvSpPr>
          <p:cNvPr id="54"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3-Phasen-Methode">
    <p:spTree>
      <p:nvGrpSpPr>
        <p:cNvPr id="1" name=""/>
        <p:cNvGrpSpPr/>
        <p:nvPr/>
      </p:nvGrpSpPr>
      <p:grpSpPr bwMode="auto">
        <a:xfrm>
          <a:off x="0" y="0"/>
          <a:ext cx="0" cy="0"/>
          <a:chOff x="0" y="0"/>
          <a:chExt cx="0" cy="0"/>
        </a:xfrm>
      </p:grpSpPr>
      <p:sp>
        <p:nvSpPr>
          <p:cNvPr id="11" name="Freeform 16"/>
          <p:cNvSpPr/>
          <p:nvPr userDrawn="1"/>
        </p:nvSpPr>
        <p:spPr bwMode="auto">
          <a:xfrm>
            <a:off x="8843567" y="2729642"/>
            <a:ext cx="2853928"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12" name="Freeform 16"/>
          <p:cNvSpPr/>
          <p:nvPr userDrawn="1"/>
        </p:nvSpPr>
        <p:spPr bwMode="auto">
          <a:xfrm>
            <a:off x="494503" y="2729642"/>
            <a:ext cx="2853929"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0" name="Freeform 31"/>
          <p:cNvSpPr/>
          <p:nvPr userDrawn="1"/>
        </p:nvSpPr>
        <p:spPr bwMode="auto">
          <a:xfrm>
            <a:off x="1703295"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1" name="TextBox 32"/>
          <p:cNvSpPr txBox="1"/>
          <p:nvPr userDrawn="1"/>
        </p:nvSpPr>
        <p:spPr bwMode="auto">
          <a:xfrm>
            <a:off x="1748419"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42" name="Freeform 16"/>
          <p:cNvSpPr/>
          <p:nvPr userDrawn="1"/>
        </p:nvSpPr>
        <p:spPr bwMode="auto">
          <a:xfrm>
            <a:off x="4680279" y="2729642"/>
            <a:ext cx="2853928"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3" name="TextBox 17"/>
          <p:cNvSpPr txBox="1"/>
          <p:nvPr userDrawn="1"/>
        </p:nvSpPr>
        <p:spPr bwMode="auto">
          <a:xfrm>
            <a:off x="4680279" y="2972051"/>
            <a:ext cx="2853928" cy="2393319"/>
          </a:xfrm>
          <a:prstGeom prst="rect">
            <a:avLst/>
          </a:prstGeom>
        </p:spPr>
        <p:txBody>
          <a:bodyPr lIns="50800" tIns="50800" rIns="50800" bIns="50800" rtlCol="0" anchor="ctr"/>
          <a:lstStyle/>
          <a:p>
            <a:pPr algn="ctr">
              <a:lnSpc>
                <a:spcPts val="1954"/>
              </a:lnSpc>
              <a:defRPr/>
            </a:pPr>
            <a:endParaRPr/>
          </a:p>
        </p:txBody>
      </p:sp>
      <p:sp>
        <p:nvSpPr>
          <p:cNvPr id="44" name="Freeform 31"/>
          <p:cNvSpPr/>
          <p:nvPr userDrawn="1"/>
        </p:nvSpPr>
        <p:spPr bwMode="auto">
          <a:xfrm>
            <a:off x="5866582"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5" name="TextBox 32"/>
          <p:cNvSpPr txBox="1"/>
          <p:nvPr userDrawn="1"/>
        </p:nvSpPr>
        <p:spPr bwMode="auto">
          <a:xfrm>
            <a:off x="5911706"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53" name="Freeform 31"/>
          <p:cNvSpPr/>
          <p:nvPr userDrawn="1"/>
        </p:nvSpPr>
        <p:spPr bwMode="auto">
          <a:xfrm>
            <a:off x="10013659"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54" name="TextBox 32"/>
          <p:cNvSpPr txBox="1"/>
          <p:nvPr userDrawn="1"/>
        </p:nvSpPr>
        <p:spPr bwMode="auto">
          <a:xfrm>
            <a:off x="10058783"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3</a:t>
            </a:r>
            <a:endParaRPr/>
          </a:p>
        </p:txBody>
      </p:sp>
      <p:sp>
        <p:nvSpPr>
          <p:cNvPr id="4" name="Freeform 34"/>
          <p:cNvSpPr/>
          <p:nvPr userDrawn="1"/>
        </p:nvSpPr>
        <p:spPr bwMode="auto">
          <a:xfrm>
            <a:off x="1196825" y="4084836"/>
            <a:ext cx="1494263"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8204"/>
          </a:solidFill>
        </p:spPr>
        <p:txBody>
          <a:bodyPr/>
          <a:lstStyle/>
          <a:p>
            <a:pPr>
              <a:defRPr/>
            </a:pPr>
            <a:endParaRPr lang="de-DE"/>
          </a:p>
        </p:txBody>
      </p:sp>
      <p:sp>
        <p:nvSpPr>
          <p:cNvPr id="5" name="Textplatzhalter 9"/>
          <p:cNvSpPr>
            <a:spLocks noGrp="1"/>
          </p:cNvSpPr>
          <p:nvPr>
            <p:ph type="body" sz="quarter" idx="12" hasCustomPrompt="1"/>
          </p:nvPr>
        </p:nvSpPr>
        <p:spPr bwMode="auto">
          <a:xfrm>
            <a:off x="713858" y="3670213"/>
            <a:ext cx="2460196"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6" name="Textplatzhalter 12"/>
          <p:cNvSpPr>
            <a:spLocks noGrp="1"/>
          </p:cNvSpPr>
          <p:nvPr>
            <p:ph type="body" sz="quarter" idx="13" hasCustomPrompt="1"/>
          </p:nvPr>
        </p:nvSpPr>
        <p:spPr bwMode="auto">
          <a:xfrm>
            <a:off x="1196825" y="4158008"/>
            <a:ext cx="1494263"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7" name="Textplatzhalter 12"/>
          <p:cNvSpPr>
            <a:spLocks noGrp="1"/>
          </p:cNvSpPr>
          <p:nvPr>
            <p:ph type="body" sz="quarter" idx="18" hasCustomPrompt="1"/>
          </p:nvPr>
        </p:nvSpPr>
        <p:spPr bwMode="auto">
          <a:xfrm>
            <a:off x="516992" y="4539157"/>
            <a:ext cx="2853928" cy="75148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26" name="Freeform 34"/>
          <p:cNvSpPr/>
          <p:nvPr userDrawn="1"/>
        </p:nvSpPr>
        <p:spPr bwMode="auto">
          <a:xfrm>
            <a:off x="5360112" y="4110217"/>
            <a:ext cx="1494263"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AADA"/>
          </a:solidFill>
          <a:ln>
            <a:solidFill>
              <a:srgbClr val="00AADA"/>
            </a:solidFill>
          </a:ln>
        </p:spPr>
        <p:txBody>
          <a:bodyPr/>
          <a:lstStyle/>
          <a:p>
            <a:pPr>
              <a:defRPr/>
            </a:pPr>
            <a:endParaRPr lang="de-DE"/>
          </a:p>
        </p:txBody>
      </p:sp>
      <p:sp>
        <p:nvSpPr>
          <p:cNvPr id="27" name="Textplatzhalter 9"/>
          <p:cNvSpPr>
            <a:spLocks noGrp="1"/>
          </p:cNvSpPr>
          <p:nvPr>
            <p:ph type="body" sz="quarter" idx="23" hasCustomPrompt="1"/>
          </p:nvPr>
        </p:nvSpPr>
        <p:spPr bwMode="auto">
          <a:xfrm>
            <a:off x="4877145" y="3695594"/>
            <a:ext cx="2460196"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28" name="Textplatzhalter 12"/>
          <p:cNvSpPr>
            <a:spLocks noGrp="1"/>
          </p:cNvSpPr>
          <p:nvPr>
            <p:ph type="body" sz="quarter" idx="24" hasCustomPrompt="1"/>
          </p:nvPr>
        </p:nvSpPr>
        <p:spPr bwMode="auto">
          <a:xfrm>
            <a:off x="5360112" y="4183389"/>
            <a:ext cx="1494263"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29" name="Textplatzhalter 12"/>
          <p:cNvSpPr>
            <a:spLocks noGrp="1"/>
          </p:cNvSpPr>
          <p:nvPr>
            <p:ph type="body" sz="quarter" idx="25" hasCustomPrompt="1"/>
          </p:nvPr>
        </p:nvSpPr>
        <p:spPr bwMode="auto">
          <a:xfrm>
            <a:off x="4680279" y="4564538"/>
            <a:ext cx="2853928" cy="724811"/>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36" name="Freeform 34"/>
          <p:cNvSpPr/>
          <p:nvPr userDrawn="1"/>
        </p:nvSpPr>
        <p:spPr bwMode="auto">
          <a:xfrm>
            <a:off x="9507189" y="4061731"/>
            <a:ext cx="1494263"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D42C67"/>
          </a:solidFill>
        </p:spPr>
        <p:txBody>
          <a:bodyPr/>
          <a:lstStyle/>
          <a:p>
            <a:pPr>
              <a:defRPr/>
            </a:pPr>
            <a:endParaRPr lang="de-DE"/>
          </a:p>
        </p:txBody>
      </p:sp>
      <p:sp>
        <p:nvSpPr>
          <p:cNvPr id="37" name="Textplatzhalter 9"/>
          <p:cNvSpPr>
            <a:spLocks noGrp="1"/>
          </p:cNvSpPr>
          <p:nvPr>
            <p:ph type="body" sz="quarter" idx="27" hasCustomPrompt="1"/>
          </p:nvPr>
        </p:nvSpPr>
        <p:spPr bwMode="auto">
          <a:xfrm>
            <a:off x="9024222" y="3647108"/>
            <a:ext cx="2460196" cy="419832"/>
          </a:xfrm>
          <a:prstGeom prst="rect">
            <a:avLst/>
          </a:prstGeom>
        </p:spPr>
        <p:txBody>
          <a:bodyPr anchor="ctr"/>
          <a:lstStyle>
            <a:lvl1pPr marL="0" indent="0" algn="ctr">
              <a:buNone/>
              <a:defRPr sz="1800" b="1">
                <a:solidFill>
                  <a:srgbClr val="D42C67"/>
                </a:solidFill>
                <a:latin typeface="Atkinson Hyperlegible"/>
              </a:defRPr>
            </a:lvl1pPr>
          </a:lstStyle>
          <a:p>
            <a:pPr lvl="0">
              <a:defRPr/>
            </a:pPr>
            <a:r>
              <a:rPr lang="de-DE"/>
              <a:t>PHASE 3</a:t>
            </a:r>
            <a:endParaRPr/>
          </a:p>
        </p:txBody>
      </p:sp>
      <p:sp>
        <p:nvSpPr>
          <p:cNvPr id="38" name="Textplatzhalter 12"/>
          <p:cNvSpPr>
            <a:spLocks noGrp="1"/>
          </p:cNvSpPr>
          <p:nvPr>
            <p:ph type="body" sz="quarter" idx="28" hasCustomPrompt="1"/>
          </p:nvPr>
        </p:nvSpPr>
        <p:spPr bwMode="auto">
          <a:xfrm>
            <a:off x="9507189" y="4134903"/>
            <a:ext cx="1494263"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39" name="Textplatzhalter 12"/>
          <p:cNvSpPr>
            <a:spLocks noGrp="1"/>
          </p:cNvSpPr>
          <p:nvPr>
            <p:ph type="body" sz="quarter" idx="29" hasCustomPrompt="1"/>
          </p:nvPr>
        </p:nvSpPr>
        <p:spPr bwMode="auto">
          <a:xfrm>
            <a:off x="8827356" y="4558438"/>
            <a:ext cx="2853928" cy="73301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10"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dirty="0" err="1">
                <a:solidFill>
                  <a:srgbClr val="000000"/>
                </a:solidFill>
                <a:latin typeface="Lexend Deca"/>
                <a:ea typeface="Atkinson Hyperlegible Bold"/>
                <a:cs typeface="Lexend Deca"/>
              </a:rPr>
              <a:t>Kapitel</a:t>
            </a:r>
            <a:r>
              <a:rPr lang="en-US" sz="1200" b="1" dirty="0">
                <a:solidFill>
                  <a:srgbClr val="000000"/>
                </a:solidFill>
                <a:latin typeface="Lexend Deca"/>
                <a:ea typeface="Atkinson Hyperlegible Bold"/>
                <a:cs typeface="Lexend Deca"/>
              </a:rPr>
              <a:t> </a:t>
            </a:r>
            <a:r>
              <a:rPr lang="en-US" sz="1200" b="1" dirty="0" err="1">
                <a:solidFill>
                  <a:srgbClr val="000000"/>
                </a:solidFill>
                <a:latin typeface="Lexend Deca"/>
                <a:ea typeface="Atkinson Hyperlegible Bold"/>
                <a:cs typeface="Lexend Deca"/>
              </a:rPr>
              <a:t>x.x</a:t>
            </a:r>
            <a:r>
              <a:rPr lang="en-US" sz="1200" dirty="0">
                <a:solidFill>
                  <a:srgbClr val="000000"/>
                </a:solidFill>
                <a:latin typeface="Lexend Deca"/>
                <a:ea typeface="Atkinson Hyperlegible"/>
                <a:cs typeface="Lexend Deca"/>
              </a:rPr>
              <a:t> | Hier Titel der </a:t>
            </a:r>
            <a:r>
              <a:rPr lang="en-US" sz="1200" dirty="0" err="1">
                <a:solidFill>
                  <a:srgbClr val="000000"/>
                </a:solidFill>
                <a:latin typeface="Lexend Deca"/>
                <a:ea typeface="Atkinson Hyperlegible"/>
                <a:cs typeface="Lexend Deca"/>
              </a:rPr>
              <a:t>Lektion</a:t>
            </a:r>
            <a:r>
              <a:rPr lang="en-US" sz="1200" dirty="0">
                <a:solidFill>
                  <a:srgbClr val="000000"/>
                </a:solidFill>
                <a:latin typeface="Lexend Deca"/>
                <a:ea typeface="Atkinson Hyperlegible"/>
                <a:cs typeface="Lexend Deca"/>
              </a:rPr>
              <a:t> </a:t>
            </a:r>
            <a:r>
              <a:rPr lang="en-US" sz="1200" dirty="0" err="1">
                <a:solidFill>
                  <a:srgbClr val="000000"/>
                </a:solidFill>
                <a:latin typeface="Lexend Deca"/>
                <a:ea typeface="Atkinson Hyperlegible"/>
                <a:cs typeface="Lexend Deca"/>
              </a:rPr>
              <a:t>eingeben</a:t>
            </a:r>
            <a:endParaRPr lang="en-US" sz="1200" dirty="0">
              <a:solidFill>
                <a:srgbClr val="000000"/>
              </a:solidFill>
              <a:latin typeface="Lexend Deca"/>
              <a:ea typeface="Atkinson Hyperlegible"/>
              <a:cs typeface="Lexend Deca"/>
            </a:endParaRPr>
          </a:p>
        </p:txBody>
      </p:sp>
      <p:sp>
        <p:nvSpPr>
          <p:cNvPr id="3" name="TextBox 17"/>
          <p:cNvSpPr txBox="1"/>
          <p:nvPr userDrawn="1"/>
        </p:nvSpPr>
        <p:spPr bwMode="auto">
          <a:xfrm>
            <a:off x="516992" y="2955078"/>
            <a:ext cx="2853928" cy="2393319"/>
          </a:xfrm>
          <a:prstGeom prst="rect">
            <a:avLst/>
          </a:prstGeom>
        </p:spPr>
        <p:txBody>
          <a:bodyPr lIns="50800" tIns="50800" rIns="50800" bIns="50800" rtlCol="0" anchor="ctr"/>
          <a:lstStyle/>
          <a:p>
            <a:pPr algn="ctr">
              <a:lnSpc>
                <a:spcPts val="1954"/>
              </a:lnSpc>
              <a:defRPr/>
            </a:pPr>
            <a:endParaRPr/>
          </a:p>
        </p:txBody>
      </p:sp>
      <p:sp>
        <p:nvSpPr>
          <p:cNvPr id="18"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a:t>Xxx</a:t>
            </a:r>
          </a:p>
          <a:p>
            <a:pPr lvl="0">
              <a:defRPr/>
            </a:pPr>
            <a:r>
              <a:rPr lang="de-DE"/>
              <a:t>Xxx Arbeitsauftrag/Leitfrage</a:t>
            </a:r>
            <a:endParaRPr/>
          </a:p>
          <a:p>
            <a:pPr lvl="0">
              <a:defRPr/>
            </a:pPr>
            <a:r>
              <a:rPr lang="de-DE"/>
              <a:t>Xxx </a:t>
            </a:r>
            <a:endParaRPr/>
          </a:p>
        </p:txBody>
      </p:sp>
      <p:sp>
        <p:nvSpPr>
          <p:cNvPr id="19"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Phasen-Methode">
    <p:spTree>
      <p:nvGrpSpPr>
        <p:cNvPr id="1" name=""/>
        <p:cNvGrpSpPr/>
        <p:nvPr/>
      </p:nvGrpSpPr>
      <p:grpSpPr bwMode="auto">
        <a:xfrm>
          <a:off x="0" y="0"/>
          <a:ext cx="0" cy="0"/>
          <a:chOff x="0" y="0"/>
          <a:chExt cx="0" cy="0"/>
        </a:xfrm>
      </p:grpSpPr>
      <p:sp>
        <p:nvSpPr>
          <p:cNvPr id="11" name="Freeform 16"/>
          <p:cNvSpPr/>
          <p:nvPr userDrawn="1"/>
        </p:nvSpPr>
        <p:spPr bwMode="auto">
          <a:xfrm>
            <a:off x="6253630" y="2729642"/>
            <a:ext cx="2586433"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12" name="Freeform 16"/>
          <p:cNvSpPr/>
          <p:nvPr userDrawn="1"/>
        </p:nvSpPr>
        <p:spPr bwMode="auto">
          <a:xfrm>
            <a:off x="505747" y="2729642"/>
            <a:ext cx="2586434"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17" name="Freeform 31"/>
          <p:cNvSpPr/>
          <p:nvPr userDrawn="1"/>
        </p:nvSpPr>
        <p:spPr bwMode="auto">
          <a:xfrm>
            <a:off x="1580860"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18" name="TextBox 32"/>
          <p:cNvSpPr txBox="1"/>
          <p:nvPr userDrawn="1"/>
        </p:nvSpPr>
        <p:spPr bwMode="auto">
          <a:xfrm>
            <a:off x="1621755"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22" name="Freeform 16"/>
          <p:cNvSpPr/>
          <p:nvPr userDrawn="1"/>
        </p:nvSpPr>
        <p:spPr bwMode="auto">
          <a:xfrm>
            <a:off x="3362473" y="2729642"/>
            <a:ext cx="2586433"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6" name="TextBox 17"/>
          <p:cNvSpPr txBox="1"/>
          <p:nvPr userDrawn="1"/>
        </p:nvSpPr>
        <p:spPr bwMode="auto">
          <a:xfrm>
            <a:off x="3362473" y="2972051"/>
            <a:ext cx="2586433" cy="2393319"/>
          </a:xfrm>
          <a:prstGeom prst="rect">
            <a:avLst/>
          </a:prstGeom>
        </p:spPr>
        <p:txBody>
          <a:bodyPr lIns="50800" tIns="50800" rIns="50800" bIns="50800" rtlCol="0" anchor="ctr"/>
          <a:lstStyle/>
          <a:p>
            <a:pPr algn="ctr">
              <a:lnSpc>
                <a:spcPts val="1954"/>
              </a:lnSpc>
              <a:defRPr/>
            </a:pPr>
            <a:endParaRPr/>
          </a:p>
        </p:txBody>
      </p:sp>
      <p:sp>
        <p:nvSpPr>
          <p:cNvPr id="47" name="Freeform 31"/>
          <p:cNvSpPr/>
          <p:nvPr userDrawn="1"/>
        </p:nvSpPr>
        <p:spPr bwMode="auto">
          <a:xfrm>
            <a:off x="4437585"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8" name="TextBox 32"/>
          <p:cNvSpPr txBox="1"/>
          <p:nvPr userDrawn="1"/>
        </p:nvSpPr>
        <p:spPr bwMode="auto">
          <a:xfrm>
            <a:off x="4478480"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49" name="Freeform 31"/>
          <p:cNvSpPr/>
          <p:nvPr userDrawn="1"/>
        </p:nvSpPr>
        <p:spPr bwMode="auto">
          <a:xfrm>
            <a:off x="7328742"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50" name="TextBox 32"/>
          <p:cNvSpPr txBox="1"/>
          <p:nvPr userDrawn="1"/>
        </p:nvSpPr>
        <p:spPr bwMode="auto">
          <a:xfrm>
            <a:off x="7369637"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3</a:t>
            </a:r>
            <a:endParaRPr/>
          </a:p>
        </p:txBody>
      </p:sp>
      <p:sp>
        <p:nvSpPr>
          <p:cNvPr id="55" name="Freeform 34"/>
          <p:cNvSpPr/>
          <p:nvPr userDrawn="1"/>
        </p:nvSpPr>
        <p:spPr bwMode="auto">
          <a:xfrm>
            <a:off x="1121860" y="4084836"/>
            <a:ext cx="1354208"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8204"/>
          </a:solidFill>
        </p:spPr>
        <p:txBody>
          <a:bodyPr/>
          <a:lstStyle/>
          <a:p>
            <a:pPr>
              <a:defRPr/>
            </a:pPr>
            <a:endParaRPr lang="de-DE"/>
          </a:p>
        </p:txBody>
      </p:sp>
      <p:sp>
        <p:nvSpPr>
          <p:cNvPr id="56" name="Textplatzhalter 9"/>
          <p:cNvSpPr>
            <a:spLocks noGrp="1"/>
          </p:cNvSpPr>
          <p:nvPr>
            <p:ph type="body" sz="quarter" idx="12" hasCustomPrompt="1"/>
          </p:nvPr>
        </p:nvSpPr>
        <p:spPr bwMode="auto">
          <a:xfrm>
            <a:off x="684162" y="3670213"/>
            <a:ext cx="2229605"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57" name="Textplatzhalter 12"/>
          <p:cNvSpPr>
            <a:spLocks noGrp="1"/>
          </p:cNvSpPr>
          <p:nvPr>
            <p:ph type="body" sz="quarter" idx="13" hasCustomPrompt="1"/>
          </p:nvPr>
        </p:nvSpPr>
        <p:spPr bwMode="auto">
          <a:xfrm>
            <a:off x="1121860" y="4158008"/>
            <a:ext cx="1354208"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58" name="Textplatzhalter 12"/>
          <p:cNvSpPr>
            <a:spLocks noGrp="1"/>
          </p:cNvSpPr>
          <p:nvPr>
            <p:ph type="body" sz="quarter" idx="18" hasCustomPrompt="1"/>
          </p:nvPr>
        </p:nvSpPr>
        <p:spPr bwMode="auto">
          <a:xfrm>
            <a:off x="505748" y="4539157"/>
            <a:ext cx="2586433" cy="75148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59" name="Freeform 34"/>
          <p:cNvSpPr/>
          <p:nvPr userDrawn="1"/>
        </p:nvSpPr>
        <p:spPr bwMode="auto">
          <a:xfrm>
            <a:off x="3978585" y="4110217"/>
            <a:ext cx="1354208"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00AADA"/>
          </a:solidFill>
          <a:ln>
            <a:solidFill>
              <a:srgbClr val="00AADA"/>
            </a:solidFill>
          </a:ln>
        </p:spPr>
        <p:txBody>
          <a:bodyPr/>
          <a:lstStyle/>
          <a:p>
            <a:pPr>
              <a:defRPr/>
            </a:pPr>
            <a:endParaRPr lang="de-DE"/>
          </a:p>
        </p:txBody>
      </p:sp>
      <p:sp>
        <p:nvSpPr>
          <p:cNvPr id="60" name="Textplatzhalter 9"/>
          <p:cNvSpPr>
            <a:spLocks noGrp="1"/>
          </p:cNvSpPr>
          <p:nvPr>
            <p:ph type="body" sz="quarter" idx="23" hasCustomPrompt="1"/>
          </p:nvPr>
        </p:nvSpPr>
        <p:spPr bwMode="auto">
          <a:xfrm>
            <a:off x="3540887" y="3695594"/>
            <a:ext cx="2229605"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61" name="Textplatzhalter 12"/>
          <p:cNvSpPr>
            <a:spLocks noGrp="1"/>
          </p:cNvSpPr>
          <p:nvPr>
            <p:ph type="body" sz="quarter" idx="24" hasCustomPrompt="1"/>
          </p:nvPr>
        </p:nvSpPr>
        <p:spPr bwMode="auto">
          <a:xfrm>
            <a:off x="3978585" y="4183389"/>
            <a:ext cx="1354208"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62" name="Textplatzhalter 12"/>
          <p:cNvSpPr>
            <a:spLocks noGrp="1"/>
          </p:cNvSpPr>
          <p:nvPr>
            <p:ph type="body" sz="quarter" idx="25" hasCustomPrompt="1"/>
          </p:nvPr>
        </p:nvSpPr>
        <p:spPr bwMode="auto">
          <a:xfrm>
            <a:off x="3362473" y="4564538"/>
            <a:ext cx="2586433" cy="724811"/>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63" name="Freeform 34"/>
          <p:cNvSpPr/>
          <p:nvPr userDrawn="1"/>
        </p:nvSpPr>
        <p:spPr bwMode="auto">
          <a:xfrm>
            <a:off x="6869742" y="4061731"/>
            <a:ext cx="1354208"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D42C67"/>
          </a:solidFill>
        </p:spPr>
        <p:txBody>
          <a:bodyPr/>
          <a:lstStyle/>
          <a:p>
            <a:pPr>
              <a:defRPr/>
            </a:pPr>
            <a:endParaRPr lang="de-DE"/>
          </a:p>
        </p:txBody>
      </p:sp>
      <p:sp>
        <p:nvSpPr>
          <p:cNvPr id="64" name="Textplatzhalter 9"/>
          <p:cNvSpPr>
            <a:spLocks noGrp="1"/>
          </p:cNvSpPr>
          <p:nvPr>
            <p:ph type="body" sz="quarter" idx="27" hasCustomPrompt="1"/>
          </p:nvPr>
        </p:nvSpPr>
        <p:spPr bwMode="auto">
          <a:xfrm>
            <a:off x="6432044" y="3647108"/>
            <a:ext cx="2229605" cy="419832"/>
          </a:xfrm>
          <a:prstGeom prst="rect">
            <a:avLst/>
          </a:prstGeom>
        </p:spPr>
        <p:txBody>
          <a:bodyPr anchor="ctr"/>
          <a:lstStyle>
            <a:lvl1pPr marL="0" indent="0" algn="ctr">
              <a:buNone/>
              <a:defRPr sz="1800" b="1">
                <a:solidFill>
                  <a:srgbClr val="D42C67"/>
                </a:solidFill>
                <a:latin typeface="Atkinson Hyperlegible"/>
              </a:defRPr>
            </a:lvl1pPr>
          </a:lstStyle>
          <a:p>
            <a:pPr lvl="0">
              <a:defRPr/>
            </a:pPr>
            <a:r>
              <a:rPr lang="de-DE"/>
              <a:t>PHASE 3</a:t>
            </a:r>
            <a:endParaRPr/>
          </a:p>
        </p:txBody>
      </p:sp>
      <p:sp>
        <p:nvSpPr>
          <p:cNvPr id="65" name="Textplatzhalter 12"/>
          <p:cNvSpPr>
            <a:spLocks noGrp="1"/>
          </p:cNvSpPr>
          <p:nvPr>
            <p:ph type="body" sz="quarter" idx="28" hasCustomPrompt="1"/>
          </p:nvPr>
        </p:nvSpPr>
        <p:spPr bwMode="auto">
          <a:xfrm>
            <a:off x="6869742" y="4134903"/>
            <a:ext cx="1354208"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66" name="Textplatzhalter 12"/>
          <p:cNvSpPr>
            <a:spLocks noGrp="1"/>
          </p:cNvSpPr>
          <p:nvPr>
            <p:ph type="body" sz="quarter" idx="29" hasCustomPrompt="1"/>
          </p:nvPr>
        </p:nvSpPr>
        <p:spPr bwMode="auto">
          <a:xfrm>
            <a:off x="6253630" y="4558438"/>
            <a:ext cx="2586433" cy="73301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67"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a:solidFill>
                  <a:srgbClr val="000000"/>
                </a:solidFill>
                <a:latin typeface="Lexend Deca"/>
                <a:ea typeface="Atkinson Hyperlegible Bold"/>
                <a:cs typeface="Lexend Deca"/>
              </a:rPr>
              <a:t>Kapitel x.x</a:t>
            </a:r>
            <a:r>
              <a:rPr lang="en-US" sz="1200">
                <a:solidFill>
                  <a:srgbClr val="000000"/>
                </a:solidFill>
                <a:latin typeface="Lexend Deca"/>
                <a:ea typeface="Atkinson Hyperlegible"/>
                <a:cs typeface="Lexend Deca"/>
              </a:rPr>
              <a:t> | Hier Titel der Lektion eingeben</a:t>
            </a:r>
          </a:p>
        </p:txBody>
      </p:sp>
      <p:sp>
        <p:nvSpPr>
          <p:cNvPr id="68" name="TextBox 17"/>
          <p:cNvSpPr txBox="1"/>
          <p:nvPr userDrawn="1"/>
        </p:nvSpPr>
        <p:spPr bwMode="auto">
          <a:xfrm>
            <a:off x="505748" y="2955078"/>
            <a:ext cx="2586433" cy="2393319"/>
          </a:xfrm>
          <a:prstGeom prst="rect">
            <a:avLst/>
          </a:prstGeom>
        </p:spPr>
        <p:txBody>
          <a:bodyPr lIns="50800" tIns="50800" rIns="50800" bIns="50800" rtlCol="0" anchor="ctr"/>
          <a:lstStyle/>
          <a:p>
            <a:pPr algn="ctr">
              <a:lnSpc>
                <a:spcPts val="1954"/>
              </a:lnSpc>
              <a:defRPr/>
            </a:pPr>
            <a:endParaRPr/>
          </a:p>
        </p:txBody>
      </p:sp>
      <p:sp>
        <p:nvSpPr>
          <p:cNvPr id="69"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a:t>Xxx</a:t>
            </a:r>
          </a:p>
          <a:p>
            <a:pPr lvl="0">
              <a:defRPr/>
            </a:pPr>
            <a:r>
              <a:rPr lang="de-DE"/>
              <a:t>Xxx Arbeitsauftrag/Leitfrage</a:t>
            </a:r>
            <a:endParaRPr/>
          </a:p>
          <a:p>
            <a:pPr lvl="0">
              <a:defRPr/>
            </a:pPr>
            <a:r>
              <a:rPr lang="de-DE"/>
              <a:t>Xxx </a:t>
            </a:r>
            <a:endParaRPr/>
          </a:p>
        </p:txBody>
      </p:sp>
      <p:sp>
        <p:nvSpPr>
          <p:cNvPr id="70"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71" name="Freeform 16"/>
          <p:cNvSpPr/>
          <p:nvPr userDrawn="1"/>
        </p:nvSpPr>
        <p:spPr bwMode="auto">
          <a:xfrm>
            <a:off x="9100036" y="2718012"/>
            <a:ext cx="2586433"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33F01"/>
            </a:solidFill>
            <a:prstDash val="solid"/>
            <a:miter/>
          </a:ln>
        </p:spPr>
        <p:txBody>
          <a:bodyPr/>
          <a:lstStyle/>
          <a:p>
            <a:pPr>
              <a:defRPr/>
            </a:pPr>
            <a:endParaRPr lang="de-DE"/>
          </a:p>
        </p:txBody>
      </p:sp>
      <p:sp>
        <p:nvSpPr>
          <p:cNvPr id="72" name="Freeform 31"/>
          <p:cNvSpPr/>
          <p:nvPr userDrawn="1"/>
        </p:nvSpPr>
        <p:spPr bwMode="auto">
          <a:xfrm>
            <a:off x="10175147" y="2516041"/>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33F01"/>
            </a:solidFill>
            <a:prstDash val="solid"/>
            <a:miter/>
          </a:ln>
        </p:spPr>
        <p:txBody>
          <a:bodyPr/>
          <a:lstStyle/>
          <a:p>
            <a:pPr>
              <a:defRPr/>
            </a:pPr>
            <a:endParaRPr lang="de-DE"/>
          </a:p>
        </p:txBody>
      </p:sp>
      <p:sp>
        <p:nvSpPr>
          <p:cNvPr id="73" name="TextBox 32"/>
          <p:cNvSpPr txBox="1"/>
          <p:nvPr userDrawn="1"/>
        </p:nvSpPr>
        <p:spPr bwMode="auto">
          <a:xfrm>
            <a:off x="10216042" y="254293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4</a:t>
            </a:r>
            <a:endParaRPr/>
          </a:p>
        </p:txBody>
      </p:sp>
      <p:sp>
        <p:nvSpPr>
          <p:cNvPr id="74" name="Freeform 34"/>
          <p:cNvSpPr/>
          <p:nvPr userDrawn="1"/>
        </p:nvSpPr>
        <p:spPr bwMode="auto">
          <a:xfrm>
            <a:off x="9716147" y="4050101"/>
            <a:ext cx="1354208" cy="341765"/>
          </a:xfrm>
          <a:custGeom>
            <a:avLst/>
            <a:gdLst/>
            <a:ahLst/>
            <a:cxnLst/>
            <a:rect l="l" t="t" r="r" b="b"/>
            <a:pathLst>
              <a:path w="814074" h="188626" extrusionOk="0">
                <a:moveTo>
                  <a:pt x="94313" y="0"/>
                </a:moveTo>
                <a:lnTo>
                  <a:pt x="719761" y="0"/>
                </a:lnTo>
                <a:cubicBezTo>
                  <a:pt x="744774" y="0"/>
                  <a:pt x="768763" y="9937"/>
                  <a:pt x="786450" y="27624"/>
                </a:cubicBezTo>
                <a:cubicBezTo>
                  <a:pt x="804137" y="45311"/>
                  <a:pt x="814074" y="69300"/>
                  <a:pt x="814074" y="94313"/>
                </a:cubicBezTo>
                <a:lnTo>
                  <a:pt x="814074" y="94313"/>
                </a:lnTo>
                <a:cubicBezTo>
                  <a:pt x="814074" y="146401"/>
                  <a:pt x="771849" y="188626"/>
                  <a:pt x="719761" y="188626"/>
                </a:cubicBezTo>
                <a:lnTo>
                  <a:pt x="94313" y="188626"/>
                </a:lnTo>
                <a:cubicBezTo>
                  <a:pt x="69300" y="188626"/>
                  <a:pt x="45311" y="178690"/>
                  <a:pt x="27624" y="161003"/>
                </a:cubicBezTo>
                <a:cubicBezTo>
                  <a:pt x="9937" y="143316"/>
                  <a:pt x="0" y="119327"/>
                  <a:pt x="0" y="94313"/>
                </a:cubicBezTo>
                <a:lnTo>
                  <a:pt x="0" y="94313"/>
                </a:lnTo>
                <a:cubicBezTo>
                  <a:pt x="0" y="69300"/>
                  <a:pt x="9937" y="45311"/>
                  <a:pt x="27624" y="27624"/>
                </a:cubicBezTo>
                <a:cubicBezTo>
                  <a:pt x="45311" y="9937"/>
                  <a:pt x="69300" y="0"/>
                  <a:pt x="94313" y="0"/>
                </a:cubicBezTo>
                <a:close/>
              </a:path>
            </a:pathLst>
          </a:custGeom>
          <a:solidFill>
            <a:srgbClr val="D33F01"/>
          </a:solidFill>
        </p:spPr>
        <p:txBody>
          <a:bodyPr/>
          <a:lstStyle/>
          <a:p>
            <a:pPr>
              <a:defRPr/>
            </a:pPr>
            <a:endParaRPr lang="de-DE"/>
          </a:p>
        </p:txBody>
      </p:sp>
      <p:sp>
        <p:nvSpPr>
          <p:cNvPr id="75" name="Textplatzhalter 9"/>
          <p:cNvSpPr>
            <a:spLocks noGrp="1"/>
          </p:cNvSpPr>
          <p:nvPr>
            <p:ph type="body" sz="quarter" idx="34" hasCustomPrompt="1"/>
          </p:nvPr>
        </p:nvSpPr>
        <p:spPr bwMode="auto">
          <a:xfrm>
            <a:off x="9278450" y="3635478"/>
            <a:ext cx="2229605" cy="419832"/>
          </a:xfrm>
          <a:prstGeom prst="rect">
            <a:avLst/>
          </a:prstGeom>
        </p:spPr>
        <p:txBody>
          <a:bodyPr anchor="ctr"/>
          <a:lstStyle>
            <a:lvl1pPr marL="0" indent="0" algn="ctr">
              <a:buNone/>
              <a:defRPr sz="1800" b="1">
                <a:solidFill>
                  <a:srgbClr val="D33F01"/>
                </a:solidFill>
                <a:latin typeface="Atkinson Hyperlegible"/>
              </a:defRPr>
            </a:lvl1pPr>
          </a:lstStyle>
          <a:p>
            <a:pPr lvl="0">
              <a:defRPr/>
            </a:pPr>
            <a:r>
              <a:rPr lang="de-DE"/>
              <a:t>PHASE 4</a:t>
            </a:r>
            <a:endParaRPr/>
          </a:p>
        </p:txBody>
      </p:sp>
      <p:sp>
        <p:nvSpPr>
          <p:cNvPr id="76" name="Textplatzhalter 12"/>
          <p:cNvSpPr>
            <a:spLocks noGrp="1"/>
          </p:cNvSpPr>
          <p:nvPr>
            <p:ph type="body" sz="quarter" idx="35" hasCustomPrompt="1"/>
          </p:nvPr>
        </p:nvSpPr>
        <p:spPr bwMode="auto">
          <a:xfrm>
            <a:off x="9716147" y="4123273"/>
            <a:ext cx="1354208" cy="215361"/>
          </a:xfrm>
          <a:prstGeom prst="rect">
            <a:avLst/>
          </a:prstGeom>
        </p:spPr>
        <p:txBody>
          <a:bodyPr anchor="ctr"/>
          <a:lstStyle>
            <a:lvl1pPr marL="0" indent="0" algn="ctr">
              <a:buNone/>
              <a:defRPr sz="1400" b="1">
                <a:solidFill>
                  <a:schemeClr val="bg1"/>
                </a:solidFill>
                <a:latin typeface="Lexend Deca"/>
                <a:cs typeface="Lexend Deca"/>
              </a:defRPr>
            </a:lvl1pPr>
          </a:lstStyle>
          <a:p>
            <a:pPr lvl="0">
              <a:defRPr/>
            </a:pPr>
            <a:r>
              <a:rPr lang="de-DE"/>
              <a:t>Xxx min</a:t>
            </a:r>
            <a:endParaRPr/>
          </a:p>
        </p:txBody>
      </p:sp>
      <p:sp>
        <p:nvSpPr>
          <p:cNvPr id="77" name="Textplatzhalter 12"/>
          <p:cNvSpPr>
            <a:spLocks noGrp="1"/>
          </p:cNvSpPr>
          <p:nvPr>
            <p:ph type="body" sz="quarter" idx="36" hasCustomPrompt="1"/>
          </p:nvPr>
        </p:nvSpPr>
        <p:spPr bwMode="auto">
          <a:xfrm>
            <a:off x="9100036" y="4546808"/>
            <a:ext cx="2586433" cy="73301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drei Zeilen)</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2-Phasen-Methode ohne Block">
    <p:spTree>
      <p:nvGrpSpPr>
        <p:cNvPr id="1" name=""/>
        <p:cNvGrpSpPr/>
        <p:nvPr/>
      </p:nvGrpSpPr>
      <p:grpSpPr bwMode="auto">
        <a:xfrm>
          <a:off x="0" y="0"/>
          <a:ext cx="0" cy="0"/>
          <a:chOff x="0" y="0"/>
          <a:chExt cx="0" cy="0"/>
        </a:xfrm>
      </p:grpSpPr>
      <p:sp>
        <p:nvSpPr>
          <p:cNvPr id="25" name="Freeform 16"/>
          <p:cNvSpPr/>
          <p:nvPr userDrawn="1"/>
        </p:nvSpPr>
        <p:spPr bwMode="auto">
          <a:xfrm>
            <a:off x="2565347" y="2758760"/>
            <a:ext cx="2853929"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7" name="Freeform 31"/>
          <p:cNvSpPr/>
          <p:nvPr userDrawn="1"/>
        </p:nvSpPr>
        <p:spPr bwMode="auto">
          <a:xfrm>
            <a:off x="3774139" y="2556789"/>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8" name="TextBox 32"/>
          <p:cNvSpPr txBox="1"/>
          <p:nvPr userDrawn="1"/>
        </p:nvSpPr>
        <p:spPr bwMode="auto">
          <a:xfrm>
            <a:off x="3819263" y="2583683"/>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29" name="Freeform 16"/>
          <p:cNvSpPr/>
          <p:nvPr userDrawn="1"/>
        </p:nvSpPr>
        <p:spPr bwMode="auto">
          <a:xfrm>
            <a:off x="6751123" y="2758760"/>
            <a:ext cx="2853928"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30" name="TextBox 17"/>
          <p:cNvSpPr txBox="1"/>
          <p:nvPr userDrawn="1"/>
        </p:nvSpPr>
        <p:spPr bwMode="auto">
          <a:xfrm>
            <a:off x="6751123" y="3001168"/>
            <a:ext cx="2853928" cy="2393319"/>
          </a:xfrm>
          <a:prstGeom prst="rect">
            <a:avLst/>
          </a:prstGeom>
        </p:spPr>
        <p:txBody>
          <a:bodyPr lIns="50800" tIns="50800" rIns="50800" bIns="50800" rtlCol="0" anchor="ctr"/>
          <a:lstStyle/>
          <a:p>
            <a:pPr algn="ctr">
              <a:lnSpc>
                <a:spcPts val="1954"/>
              </a:lnSpc>
              <a:defRPr/>
            </a:pPr>
            <a:endParaRPr/>
          </a:p>
        </p:txBody>
      </p:sp>
      <p:sp>
        <p:nvSpPr>
          <p:cNvPr id="31" name="Freeform 31"/>
          <p:cNvSpPr/>
          <p:nvPr userDrawn="1"/>
        </p:nvSpPr>
        <p:spPr bwMode="auto">
          <a:xfrm>
            <a:off x="7937426" y="2556789"/>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32" name="TextBox 32"/>
          <p:cNvSpPr txBox="1"/>
          <p:nvPr userDrawn="1"/>
        </p:nvSpPr>
        <p:spPr bwMode="auto">
          <a:xfrm>
            <a:off x="7982550" y="2583683"/>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36" name="Textplatzhalter 9"/>
          <p:cNvSpPr>
            <a:spLocks noGrp="1"/>
          </p:cNvSpPr>
          <p:nvPr>
            <p:ph type="body" sz="quarter" idx="12" hasCustomPrompt="1"/>
          </p:nvPr>
        </p:nvSpPr>
        <p:spPr bwMode="auto">
          <a:xfrm>
            <a:off x="2784702" y="3659574"/>
            <a:ext cx="2460196"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38" name="Textplatzhalter 12"/>
          <p:cNvSpPr>
            <a:spLocks noGrp="1"/>
          </p:cNvSpPr>
          <p:nvPr>
            <p:ph type="body" sz="quarter" idx="18" hasCustomPrompt="1"/>
          </p:nvPr>
        </p:nvSpPr>
        <p:spPr bwMode="auto">
          <a:xfrm>
            <a:off x="2587836" y="4102637"/>
            <a:ext cx="2853928" cy="1217117"/>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40" name="Textplatzhalter 9"/>
          <p:cNvSpPr>
            <a:spLocks noGrp="1"/>
          </p:cNvSpPr>
          <p:nvPr>
            <p:ph type="body" sz="quarter" idx="23" hasCustomPrompt="1"/>
          </p:nvPr>
        </p:nvSpPr>
        <p:spPr bwMode="auto">
          <a:xfrm>
            <a:off x="6947989" y="3684955"/>
            <a:ext cx="2460196"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46" name="Textplatzhalter 12"/>
          <p:cNvSpPr>
            <a:spLocks noGrp="1"/>
          </p:cNvSpPr>
          <p:nvPr>
            <p:ph type="body" sz="quarter" idx="25" hasCustomPrompt="1"/>
          </p:nvPr>
        </p:nvSpPr>
        <p:spPr bwMode="auto">
          <a:xfrm>
            <a:off x="6751123" y="4144543"/>
            <a:ext cx="2853928" cy="1173923"/>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51"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a:solidFill>
                  <a:srgbClr val="000000"/>
                </a:solidFill>
                <a:latin typeface="Lexend Deca"/>
                <a:ea typeface="Atkinson Hyperlegible Bold"/>
                <a:cs typeface="Lexend Deca"/>
              </a:rPr>
              <a:t>Kapitel x.x</a:t>
            </a:r>
            <a:r>
              <a:rPr lang="en-US" sz="1200">
                <a:solidFill>
                  <a:srgbClr val="000000"/>
                </a:solidFill>
                <a:latin typeface="Lexend Deca"/>
                <a:ea typeface="Atkinson Hyperlegible"/>
                <a:cs typeface="Lexend Deca"/>
              </a:rPr>
              <a:t> | Hier Titel der Lektion eingeben</a:t>
            </a:r>
          </a:p>
        </p:txBody>
      </p:sp>
      <p:sp>
        <p:nvSpPr>
          <p:cNvPr id="52" name="TextBox 17"/>
          <p:cNvSpPr txBox="1"/>
          <p:nvPr userDrawn="1"/>
        </p:nvSpPr>
        <p:spPr bwMode="auto">
          <a:xfrm>
            <a:off x="2587836" y="2984195"/>
            <a:ext cx="2853928" cy="2393319"/>
          </a:xfrm>
          <a:prstGeom prst="rect">
            <a:avLst/>
          </a:prstGeom>
        </p:spPr>
        <p:txBody>
          <a:bodyPr lIns="50800" tIns="50800" rIns="50800" bIns="50800" rtlCol="0" anchor="ctr"/>
          <a:lstStyle/>
          <a:p>
            <a:pPr algn="ctr">
              <a:lnSpc>
                <a:spcPts val="1954"/>
              </a:lnSpc>
              <a:defRPr/>
            </a:pPr>
            <a:endParaRPr/>
          </a:p>
        </p:txBody>
      </p:sp>
      <p:sp>
        <p:nvSpPr>
          <p:cNvPr id="53"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a:t>Xxx</a:t>
            </a:r>
          </a:p>
          <a:p>
            <a:pPr lvl="0">
              <a:defRPr/>
            </a:pPr>
            <a:r>
              <a:rPr lang="de-DE"/>
              <a:t>Xxx Arbeitsauftrag/Leitfrage</a:t>
            </a:r>
            <a:endParaRPr/>
          </a:p>
          <a:p>
            <a:pPr lvl="0">
              <a:defRPr/>
            </a:pPr>
            <a:r>
              <a:rPr lang="de-DE"/>
              <a:t>Xxx </a:t>
            </a:r>
            <a:endParaRPr/>
          </a:p>
        </p:txBody>
      </p:sp>
      <p:sp>
        <p:nvSpPr>
          <p:cNvPr id="54"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3-Phasen-Methode ohne Block">
    <p:spTree>
      <p:nvGrpSpPr>
        <p:cNvPr id="1" name=""/>
        <p:cNvGrpSpPr/>
        <p:nvPr/>
      </p:nvGrpSpPr>
      <p:grpSpPr bwMode="auto">
        <a:xfrm>
          <a:off x="0" y="0"/>
          <a:ext cx="0" cy="0"/>
          <a:chOff x="0" y="0"/>
          <a:chExt cx="0" cy="0"/>
        </a:xfrm>
      </p:grpSpPr>
      <p:sp>
        <p:nvSpPr>
          <p:cNvPr id="11" name="Freeform 16"/>
          <p:cNvSpPr/>
          <p:nvPr userDrawn="1"/>
        </p:nvSpPr>
        <p:spPr bwMode="auto">
          <a:xfrm>
            <a:off x="8843567" y="2729642"/>
            <a:ext cx="2853928"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12" name="Freeform 16"/>
          <p:cNvSpPr/>
          <p:nvPr userDrawn="1"/>
        </p:nvSpPr>
        <p:spPr bwMode="auto">
          <a:xfrm>
            <a:off x="494503" y="2729642"/>
            <a:ext cx="2853929"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0" name="Freeform 31"/>
          <p:cNvSpPr/>
          <p:nvPr userDrawn="1"/>
        </p:nvSpPr>
        <p:spPr bwMode="auto">
          <a:xfrm>
            <a:off x="1703295"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21" name="TextBox 32"/>
          <p:cNvSpPr txBox="1"/>
          <p:nvPr userDrawn="1"/>
        </p:nvSpPr>
        <p:spPr bwMode="auto">
          <a:xfrm>
            <a:off x="1748419"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42" name="Freeform 16"/>
          <p:cNvSpPr/>
          <p:nvPr userDrawn="1"/>
        </p:nvSpPr>
        <p:spPr bwMode="auto">
          <a:xfrm>
            <a:off x="4680279" y="2729642"/>
            <a:ext cx="2853928"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3" name="TextBox 17"/>
          <p:cNvSpPr txBox="1"/>
          <p:nvPr userDrawn="1"/>
        </p:nvSpPr>
        <p:spPr bwMode="auto">
          <a:xfrm>
            <a:off x="4680279" y="2972051"/>
            <a:ext cx="2853928" cy="2393319"/>
          </a:xfrm>
          <a:prstGeom prst="rect">
            <a:avLst/>
          </a:prstGeom>
        </p:spPr>
        <p:txBody>
          <a:bodyPr lIns="50800" tIns="50800" rIns="50800" bIns="50800" rtlCol="0" anchor="ctr"/>
          <a:lstStyle/>
          <a:p>
            <a:pPr algn="ctr">
              <a:lnSpc>
                <a:spcPts val="1954"/>
              </a:lnSpc>
              <a:defRPr/>
            </a:pPr>
            <a:endParaRPr/>
          </a:p>
        </p:txBody>
      </p:sp>
      <p:sp>
        <p:nvSpPr>
          <p:cNvPr id="44" name="Freeform 31"/>
          <p:cNvSpPr/>
          <p:nvPr userDrawn="1"/>
        </p:nvSpPr>
        <p:spPr bwMode="auto">
          <a:xfrm>
            <a:off x="5866582"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5" name="TextBox 32"/>
          <p:cNvSpPr txBox="1"/>
          <p:nvPr userDrawn="1"/>
        </p:nvSpPr>
        <p:spPr bwMode="auto">
          <a:xfrm>
            <a:off x="5911706"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53" name="Freeform 31"/>
          <p:cNvSpPr/>
          <p:nvPr userDrawn="1"/>
        </p:nvSpPr>
        <p:spPr bwMode="auto">
          <a:xfrm>
            <a:off x="10013659" y="2527672"/>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54" name="TextBox 32"/>
          <p:cNvSpPr txBox="1"/>
          <p:nvPr userDrawn="1"/>
        </p:nvSpPr>
        <p:spPr bwMode="auto">
          <a:xfrm>
            <a:off x="10058783" y="2554566"/>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3</a:t>
            </a:r>
            <a:endParaRPr/>
          </a:p>
        </p:txBody>
      </p:sp>
      <p:sp>
        <p:nvSpPr>
          <p:cNvPr id="5" name="Textplatzhalter 9"/>
          <p:cNvSpPr>
            <a:spLocks noGrp="1"/>
          </p:cNvSpPr>
          <p:nvPr>
            <p:ph type="body" sz="quarter" idx="12" hasCustomPrompt="1"/>
          </p:nvPr>
        </p:nvSpPr>
        <p:spPr bwMode="auto">
          <a:xfrm>
            <a:off x="713858" y="3617205"/>
            <a:ext cx="2460196"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7" name="Textplatzhalter 12"/>
          <p:cNvSpPr>
            <a:spLocks noGrp="1"/>
          </p:cNvSpPr>
          <p:nvPr>
            <p:ph type="body" sz="quarter" idx="18" hasCustomPrompt="1"/>
          </p:nvPr>
        </p:nvSpPr>
        <p:spPr bwMode="auto">
          <a:xfrm>
            <a:off x="516992" y="4073520"/>
            <a:ext cx="2853928" cy="1217117"/>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27" name="Textplatzhalter 9"/>
          <p:cNvSpPr>
            <a:spLocks noGrp="1"/>
          </p:cNvSpPr>
          <p:nvPr>
            <p:ph type="body" sz="quarter" idx="23" hasCustomPrompt="1"/>
          </p:nvPr>
        </p:nvSpPr>
        <p:spPr bwMode="auto">
          <a:xfrm>
            <a:off x="4877145" y="3656961"/>
            <a:ext cx="2460196"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29" name="Textplatzhalter 12"/>
          <p:cNvSpPr>
            <a:spLocks noGrp="1"/>
          </p:cNvSpPr>
          <p:nvPr>
            <p:ph type="body" sz="quarter" idx="25" hasCustomPrompt="1"/>
          </p:nvPr>
        </p:nvSpPr>
        <p:spPr bwMode="auto">
          <a:xfrm>
            <a:off x="4680279" y="4115426"/>
            <a:ext cx="2853928" cy="1173923"/>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37" name="Textplatzhalter 9"/>
          <p:cNvSpPr>
            <a:spLocks noGrp="1"/>
          </p:cNvSpPr>
          <p:nvPr>
            <p:ph type="body" sz="quarter" idx="27" hasCustomPrompt="1"/>
          </p:nvPr>
        </p:nvSpPr>
        <p:spPr bwMode="auto">
          <a:xfrm>
            <a:off x="9024222" y="3643709"/>
            <a:ext cx="2460196" cy="419832"/>
          </a:xfrm>
          <a:prstGeom prst="rect">
            <a:avLst/>
          </a:prstGeom>
        </p:spPr>
        <p:txBody>
          <a:bodyPr anchor="ctr"/>
          <a:lstStyle>
            <a:lvl1pPr marL="0" indent="0" algn="ctr">
              <a:buNone/>
              <a:defRPr sz="1800" b="1">
                <a:solidFill>
                  <a:srgbClr val="D42C67"/>
                </a:solidFill>
                <a:latin typeface="Atkinson Hyperlegible"/>
              </a:defRPr>
            </a:lvl1pPr>
          </a:lstStyle>
          <a:p>
            <a:pPr lvl="0">
              <a:defRPr/>
            </a:pPr>
            <a:r>
              <a:rPr lang="de-DE"/>
              <a:t>PHASE 3</a:t>
            </a:r>
            <a:endParaRPr/>
          </a:p>
        </p:txBody>
      </p:sp>
      <p:sp>
        <p:nvSpPr>
          <p:cNvPr id="39" name="Textplatzhalter 12"/>
          <p:cNvSpPr>
            <a:spLocks noGrp="1"/>
          </p:cNvSpPr>
          <p:nvPr>
            <p:ph type="body" sz="quarter" idx="29" hasCustomPrompt="1"/>
          </p:nvPr>
        </p:nvSpPr>
        <p:spPr bwMode="auto">
          <a:xfrm>
            <a:off x="8827356" y="4104246"/>
            <a:ext cx="2853928" cy="1187202"/>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10"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a:solidFill>
                  <a:srgbClr val="000000"/>
                </a:solidFill>
                <a:latin typeface="Lexend Deca"/>
                <a:ea typeface="Atkinson Hyperlegible Bold"/>
                <a:cs typeface="Lexend Deca"/>
              </a:rPr>
              <a:t>Kapitel x.x</a:t>
            </a:r>
            <a:r>
              <a:rPr lang="en-US" sz="1200">
                <a:solidFill>
                  <a:srgbClr val="000000"/>
                </a:solidFill>
                <a:latin typeface="Lexend Deca"/>
                <a:ea typeface="Atkinson Hyperlegible"/>
                <a:cs typeface="Lexend Deca"/>
              </a:rPr>
              <a:t> | Hier Titel der Lektion eingeben</a:t>
            </a:r>
          </a:p>
        </p:txBody>
      </p:sp>
      <p:sp>
        <p:nvSpPr>
          <p:cNvPr id="3" name="TextBox 17"/>
          <p:cNvSpPr txBox="1"/>
          <p:nvPr userDrawn="1"/>
        </p:nvSpPr>
        <p:spPr bwMode="auto">
          <a:xfrm>
            <a:off x="516992" y="2955078"/>
            <a:ext cx="2853928" cy="2393319"/>
          </a:xfrm>
          <a:prstGeom prst="rect">
            <a:avLst/>
          </a:prstGeom>
        </p:spPr>
        <p:txBody>
          <a:bodyPr lIns="50800" tIns="50800" rIns="50800" bIns="50800" rtlCol="0" anchor="ctr"/>
          <a:lstStyle/>
          <a:p>
            <a:pPr algn="ctr">
              <a:lnSpc>
                <a:spcPts val="1954"/>
              </a:lnSpc>
              <a:defRPr/>
            </a:pPr>
            <a:endParaRPr/>
          </a:p>
        </p:txBody>
      </p:sp>
      <p:sp>
        <p:nvSpPr>
          <p:cNvPr id="18"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a:t>Xxx</a:t>
            </a:r>
          </a:p>
          <a:p>
            <a:pPr lvl="0">
              <a:defRPr/>
            </a:pPr>
            <a:r>
              <a:rPr lang="de-DE"/>
              <a:t>Xxx Arbeitsauftrag/Leitfrage</a:t>
            </a:r>
            <a:endParaRPr/>
          </a:p>
          <a:p>
            <a:pPr lvl="0">
              <a:defRPr/>
            </a:pPr>
            <a:r>
              <a:rPr lang="de-DE"/>
              <a:t>Xxx </a:t>
            </a:r>
            <a:endParaRPr/>
          </a:p>
        </p:txBody>
      </p:sp>
      <p:sp>
        <p:nvSpPr>
          <p:cNvPr id="19"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4-Phasen-Methode ohne Block">
    <p:spTree>
      <p:nvGrpSpPr>
        <p:cNvPr id="1" name=""/>
        <p:cNvGrpSpPr/>
        <p:nvPr/>
      </p:nvGrpSpPr>
      <p:grpSpPr bwMode="auto">
        <a:xfrm>
          <a:off x="0" y="0"/>
          <a:ext cx="0" cy="0"/>
          <a:chOff x="0" y="0"/>
          <a:chExt cx="0" cy="0"/>
        </a:xfrm>
      </p:grpSpPr>
      <p:sp>
        <p:nvSpPr>
          <p:cNvPr id="11" name="Freeform 16"/>
          <p:cNvSpPr/>
          <p:nvPr userDrawn="1"/>
        </p:nvSpPr>
        <p:spPr bwMode="auto">
          <a:xfrm>
            <a:off x="6253630" y="2729642"/>
            <a:ext cx="2586433"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12" name="Freeform 16"/>
          <p:cNvSpPr/>
          <p:nvPr userDrawn="1"/>
        </p:nvSpPr>
        <p:spPr bwMode="auto">
          <a:xfrm>
            <a:off x="505747" y="2729642"/>
            <a:ext cx="2586434"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17" name="Freeform 31"/>
          <p:cNvSpPr/>
          <p:nvPr userDrawn="1"/>
        </p:nvSpPr>
        <p:spPr bwMode="auto">
          <a:xfrm>
            <a:off x="1580860"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8204"/>
            </a:solidFill>
            <a:prstDash val="solid"/>
            <a:miter/>
          </a:ln>
        </p:spPr>
        <p:txBody>
          <a:bodyPr/>
          <a:lstStyle/>
          <a:p>
            <a:pPr>
              <a:defRPr/>
            </a:pPr>
            <a:endParaRPr lang="de-DE"/>
          </a:p>
        </p:txBody>
      </p:sp>
      <p:sp>
        <p:nvSpPr>
          <p:cNvPr id="18" name="TextBox 32"/>
          <p:cNvSpPr txBox="1"/>
          <p:nvPr userDrawn="1"/>
        </p:nvSpPr>
        <p:spPr bwMode="auto">
          <a:xfrm>
            <a:off x="1621755"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22" name="Freeform 16"/>
          <p:cNvSpPr/>
          <p:nvPr userDrawn="1"/>
        </p:nvSpPr>
        <p:spPr bwMode="auto">
          <a:xfrm>
            <a:off x="3362473" y="2729642"/>
            <a:ext cx="2586433" cy="256932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6" name="TextBox 17"/>
          <p:cNvSpPr txBox="1"/>
          <p:nvPr userDrawn="1"/>
        </p:nvSpPr>
        <p:spPr bwMode="auto">
          <a:xfrm>
            <a:off x="3362473" y="2972051"/>
            <a:ext cx="2586433" cy="2393319"/>
          </a:xfrm>
          <a:prstGeom prst="rect">
            <a:avLst/>
          </a:prstGeom>
        </p:spPr>
        <p:txBody>
          <a:bodyPr lIns="50800" tIns="50800" rIns="50800" bIns="50800" rtlCol="0" anchor="ctr"/>
          <a:lstStyle/>
          <a:p>
            <a:pPr algn="ctr">
              <a:lnSpc>
                <a:spcPts val="1954"/>
              </a:lnSpc>
              <a:defRPr/>
            </a:pPr>
            <a:endParaRPr/>
          </a:p>
        </p:txBody>
      </p:sp>
      <p:sp>
        <p:nvSpPr>
          <p:cNvPr id="47" name="Freeform 31"/>
          <p:cNvSpPr/>
          <p:nvPr userDrawn="1"/>
        </p:nvSpPr>
        <p:spPr bwMode="auto">
          <a:xfrm>
            <a:off x="4437585"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00AADA"/>
            </a:solidFill>
            <a:prstDash val="solid"/>
            <a:miter/>
          </a:ln>
        </p:spPr>
        <p:txBody>
          <a:bodyPr/>
          <a:lstStyle/>
          <a:p>
            <a:pPr>
              <a:defRPr/>
            </a:pPr>
            <a:endParaRPr lang="de-DE"/>
          </a:p>
        </p:txBody>
      </p:sp>
      <p:sp>
        <p:nvSpPr>
          <p:cNvPr id="48" name="TextBox 32"/>
          <p:cNvSpPr txBox="1"/>
          <p:nvPr userDrawn="1"/>
        </p:nvSpPr>
        <p:spPr bwMode="auto">
          <a:xfrm>
            <a:off x="4478480"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49" name="Freeform 31"/>
          <p:cNvSpPr/>
          <p:nvPr userDrawn="1"/>
        </p:nvSpPr>
        <p:spPr bwMode="auto">
          <a:xfrm>
            <a:off x="7328742" y="2527672"/>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42C67"/>
            </a:solidFill>
            <a:prstDash val="solid"/>
            <a:miter/>
          </a:ln>
        </p:spPr>
        <p:txBody>
          <a:bodyPr/>
          <a:lstStyle/>
          <a:p>
            <a:pPr>
              <a:defRPr/>
            </a:pPr>
            <a:endParaRPr lang="de-DE"/>
          </a:p>
        </p:txBody>
      </p:sp>
      <p:sp>
        <p:nvSpPr>
          <p:cNvPr id="50" name="TextBox 32"/>
          <p:cNvSpPr txBox="1"/>
          <p:nvPr userDrawn="1"/>
        </p:nvSpPr>
        <p:spPr bwMode="auto">
          <a:xfrm>
            <a:off x="7369637" y="255456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3</a:t>
            </a:r>
            <a:endParaRPr/>
          </a:p>
        </p:txBody>
      </p:sp>
      <p:sp>
        <p:nvSpPr>
          <p:cNvPr id="56" name="Textplatzhalter 9"/>
          <p:cNvSpPr>
            <a:spLocks noGrp="1"/>
          </p:cNvSpPr>
          <p:nvPr>
            <p:ph type="body" sz="quarter" idx="12" hasCustomPrompt="1"/>
          </p:nvPr>
        </p:nvSpPr>
        <p:spPr bwMode="auto">
          <a:xfrm>
            <a:off x="684162" y="3670213"/>
            <a:ext cx="2229605" cy="419832"/>
          </a:xfrm>
          <a:prstGeom prst="rect">
            <a:avLst/>
          </a:prstGeom>
        </p:spPr>
        <p:txBody>
          <a:bodyPr anchor="ctr"/>
          <a:lstStyle>
            <a:lvl1pPr marL="0" indent="0" algn="ctr">
              <a:buNone/>
              <a:defRPr sz="1800" b="1">
                <a:solidFill>
                  <a:srgbClr val="008204"/>
                </a:solidFill>
                <a:latin typeface="Atkinson Hyperlegible"/>
              </a:defRPr>
            </a:lvl1pPr>
          </a:lstStyle>
          <a:p>
            <a:pPr lvl="0">
              <a:defRPr/>
            </a:pPr>
            <a:r>
              <a:rPr lang="de-DE"/>
              <a:t>PHASE 1</a:t>
            </a:r>
            <a:endParaRPr/>
          </a:p>
        </p:txBody>
      </p:sp>
      <p:sp>
        <p:nvSpPr>
          <p:cNvPr id="58" name="Textplatzhalter 12"/>
          <p:cNvSpPr>
            <a:spLocks noGrp="1"/>
          </p:cNvSpPr>
          <p:nvPr>
            <p:ph type="body" sz="quarter" idx="18" hasCustomPrompt="1"/>
          </p:nvPr>
        </p:nvSpPr>
        <p:spPr bwMode="auto">
          <a:xfrm>
            <a:off x="505748" y="4108221"/>
            <a:ext cx="2586433" cy="1182416"/>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60" name="Textplatzhalter 9"/>
          <p:cNvSpPr>
            <a:spLocks noGrp="1"/>
          </p:cNvSpPr>
          <p:nvPr>
            <p:ph type="body" sz="quarter" idx="23" hasCustomPrompt="1"/>
          </p:nvPr>
        </p:nvSpPr>
        <p:spPr bwMode="auto">
          <a:xfrm>
            <a:off x="3540887" y="3695594"/>
            <a:ext cx="2229605" cy="419832"/>
          </a:xfrm>
          <a:prstGeom prst="rect">
            <a:avLst/>
          </a:prstGeom>
          <a:ln>
            <a:noFill/>
          </a:ln>
        </p:spPr>
        <p:txBody>
          <a:bodyPr anchor="ctr"/>
          <a:lstStyle>
            <a:lvl1pPr marL="0" indent="0" algn="ctr">
              <a:buNone/>
              <a:defRPr sz="1800" b="1">
                <a:solidFill>
                  <a:srgbClr val="00AADA"/>
                </a:solidFill>
                <a:latin typeface="Atkinson Hyperlegible"/>
              </a:defRPr>
            </a:lvl1pPr>
          </a:lstStyle>
          <a:p>
            <a:pPr lvl="0">
              <a:defRPr/>
            </a:pPr>
            <a:r>
              <a:rPr lang="de-DE"/>
              <a:t>PHASE 2</a:t>
            </a:r>
            <a:endParaRPr/>
          </a:p>
        </p:txBody>
      </p:sp>
      <p:sp>
        <p:nvSpPr>
          <p:cNvPr id="62" name="Textplatzhalter 12"/>
          <p:cNvSpPr>
            <a:spLocks noGrp="1"/>
          </p:cNvSpPr>
          <p:nvPr>
            <p:ph type="body" sz="quarter" idx="25" hasCustomPrompt="1"/>
          </p:nvPr>
        </p:nvSpPr>
        <p:spPr bwMode="auto">
          <a:xfrm>
            <a:off x="3362473" y="4148896"/>
            <a:ext cx="2586433" cy="1140453"/>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64" name="Textplatzhalter 9"/>
          <p:cNvSpPr>
            <a:spLocks noGrp="1"/>
          </p:cNvSpPr>
          <p:nvPr>
            <p:ph type="body" sz="quarter" idx="27" hasCustomPrompt="1"/>
          </p:nvPr>
        </p:nvSpPr>
        <p:spPr bwMode="auto">
          <a:xfrm>
            <a:off x="6432044" y="3686864"/>
            <a:ext cx="2229605" cy="419832"/>
          </a:xfrm>
          <a:prstGeom prst="rect">
            <a:avLst/>
          </a:prstGeom>
        </p:spPr>
        <p:txBody>
          <a:bodyPr anchor="ctr"/>
          <a:lstStyle>
            <a:lvl1pPr marL="0" indent="0" algn="ctr">
              <a:buNone/>
              <a:defRPr sz="1800" b="1">
                <a:solidFill>
                  <a:srgbClr val="D42C67"/>
                </a:solidFill>
                <a:latin typeface="Atkinson Hyperlegible"/>
              </a:defRPr>
            </a:lvl1pPr>
          </a:lstStyle>
          <a:p>
            <a:pPr lvl="0">
              <a:defRPr/>
            </a:pPr>
            <a:r>
              <a:rPr lang="de-DE"/>
              <a:t>PHASE 3</a:t>
            </a:r>
            <a:endParaRPr/>
          </a:p>
        </p:txBody>
      </p:sp>
      <p:sp>
        <p:nvSpPr>
          <p:cNvPr id="66" name="Textplatzhalter 12"/>
          <p:cNvSpPr>
            <a:spLocks noGrp="1"/>
          </p:cNvSpPr>
          <p:nvPr>
            <p:ph type="body" sz="quarter" idx="29" hasCustomPrompt="1"/>
          </p:nvPr>
        </p:nvSpPr>
        <p:spPr bwMode="auto">
          <a:xfrm>
            <a:off x="6253630" y="4138094"/>
            <a:ext cx="2586433" cy="1153354"/>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67"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a:solidFill>
                  <a:srgbClr val="000000"/>
                </a:solidFill>
                <a:latin typeface="Lexend Deca"/>
                <a:ea typeface="Atkinson Hyperlegible Bold"/>
                <a:cs typeface="Lexend Deca"/>
              </a:rPr>
              <a:t>Kapitel x.x</a:t>
            </a:r>
            <a:r>
              <a:rPr lang="en-US" sz="1200">
                <a:solidFill>
                  <a:srgbClr val="000000"/>
                </a:solidFill>
                <a:latin typeface="Lexend Deca"/>
                <a:ea typeface="Atkinson Hyperlegible"/>
                <a:cs typeface="Lexend Deca"/>
              </a:rPr>
              <a:t> | Hier Titel der Lektion eingeben</a:t>
            </a:r>
          </a:p>
        </p:txBody>
      </p:sp>
      <p:sp>
        <p:nvSpPr>
          <p:cNvPr id="68" name="TextBox 17"/>
          <p:cNvSpPr txBox="1"/>
          <p:nvPr userDrawn="1"/>
        </p:nvSpPr>
        <p:spPr bwMode="auto">
          <a:xfrm>
            <a:off x="505748" y="2955078"/>
            <a:ext cx="2586433" cy="2393319"/>
          </a:xfrm>
          <a:prstGeom prst="rect">
            <a:avLst/>
          </a:prstGeom>
        </p:spPr>
        <p:txBody>
          <a:bodyPr lIns="50800" tIns="50800" rIns="50800" bIns="50800" rtlCol="0" anchor="ctr"/>
          <a:lstStyle/>
          <a:p>
            <a:pPr algn="ctr">
              <a:lnSpc>
                <a:spcPts val="1954"/>
              </a:lnSpc>
              <a:defRPr/>
            </a:pPr>
            <a:endParaRPr/>
          </a:p>
        </p:txBody>
      </p:sp>
      <p:sp>
        <p:nvSpPr>
          <p:cNvPr id="69"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a:t>Xxx</a:t>
            </a:r>
          </a:p>
          <a:p>
            <a:pPr lvl="0">
              <a:defRPr/>
            </a:pPr>
            <a:r>
              <a:rPr lang="de-DE"/>
              <a:t>Xxx Arbeitsauftrag/Leitfrage</a:t>
            </a:r>
            <a:endParaRPr/>
          </a:p>
          <a:p>
            <a:pPr lvl="0">
              <a:defRPr/>
            </a:pPr>
            <a:r>
              <a:rPr lang="de-DE"/>
              <a:t>Xxx </a:t>
            </a:r>
            <a:endParaRPr/>
          </a:p>
        </p:txBody>
      </p:sp>
      <p:sp>
        <p:nvSpPr>
          <p:cNvPr id="70"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71" name="Freeform 16"/>
          <p:cNvSpPr/>
          <p:nvPr userDrawn="1"/>
        </p:nvSpPr>
        <p:spPr bwMode="auto">
          <a:xfrm>
            <a:off x="9100036" y="2731265"/>
            <a:ext cx="2586433" cy="2573435"/>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D33F01"/>
            </a:solidFill>
            <a:prstDash val="solid"/>
            <a:miter/>
          </a:ln>
        </p:spPr>
        <p:txBody>
          <a:bodyPr/>
          <a:lstStyle/>
          <a:p>
            <a:pPr>
              <a:defRPr/>
            </a:pPr>
            <a:endParaRPr lang="de-DE"/>
          </a:p>
        </p:txBody>
      </p:sp>
      <p:sp>
        <p:nvSpPr>
          <p:cNvPr id="72" name="Freeform 31"/>
          <p:cNvSpPr/>
          <p:nvPr userDrawn="1"/>
        </p:nvSpPr>
        <p:spPr bwMode="auto">
          <a:xfrm>
            <a:off x="10175147" y="2516041"/>
            <a:ext cx="436208"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D33F01"/>
            </a:solidFill>
            <a:prstDash val="solid"/>
            <a:miter/>
          </a:ln>
        </p:spPr>
        <p:txBody>
          <a:bodyPr/>
          <a:lstStyle/>
          <a:p>
            <a:pPr>
              <a:defRPr/>
            </a:pPr>
            <a:endParaRPr lang="de-DE"/>
          </a:p>
        </p:txBody>
      </p:sp>
      <p:sp>
        <p:nvSpPr>
          <p:cNvPr id="73" name="TextBox 32"/>
          <p:cNvSpPr txBox="1"/>
          <p:nvPr userDrawn="1"/>
        </p:nvSpPr>
        <p:spPr bwMode="auto">
          <a:xfrm>
            <a:off x="10216042" y="2542936"/>
            <a:ext cx="354418"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4</a:t>
            </a:r>
            <a:endParaRPr/>
          </a:p>
        </p:txBody>
      </p:sp>
      <p:sp>
        <p:nvSpPr>
          <p:cNvPr id="75" name="Textplatzhalter 9"/>
          <p:cNvSpPr>
            <a:spLocks noGrp="1"/>
          </p:cNvSpPr>
          <p:nvPr>
            <p:ph type="body" sz="quarter" idx="34" hasCustomPrompt="1"/>
          </p:nvPr>
        </p:nvSpPr>
        <p:spPr bwMode="auto">
          <a:xfrm>
            <a:off x="9278450" y="3675234"/>
            <a:ext cx="2229605" cy="419832"/>
          </a:xfrm>
          <a:prstGeom prst="rect">
            <a:avLst/>
          </a:prstGeom>
        </p:spPr>
        <p:txBody>
          <a:bodyPr anchor="ctr"/>
          <a:lstStyle>
            <a:lvl1pPr marL="0" indent="0" algn="ctr">
              <a:buNone/>
              <a:defRPr sz="1800" b="1">
                <a:solidFill>
                  <a:srgbClr val="D33F01"/>
                </a:solidFill>
                <a:latin typeface="Atkinson Hyperlegible"/>
              </a:defRPr>
            </a:lvl1pPr>
          </a:lstStyle>
          <a:p>
            <a:pPr lvl="0">
              <a:defRPr/>
            </a:pPr>
            <a:r>
              <a:rPr lang="de-DE"/>
              <a:t>PHASE 4</a:t>
            </a:r>
            <a:endParaRPr/>
          </a:p>
        </p:txBody>
      </p:sp>
      <p:sp>
        <p:nvSpPr>
          <p:cNvPr id="77" name="Textplatzhalter 12"/>
          <p:cNvSpPr>
            <a:spLocks noGrp="1"/>
          </p:cNvSpPr>
          <p:nvPr>
            <p:ph type="body" sz="quarter" idx="36" hasCustomPrompt="1"/>
          </p:nvPr>
        </p:nvSpPr>
        <p:spPr bwMode="auto">
          <a:xfrm>
            <a:off x="9100036" y="4139716"/>
            <a:ext cx="2586433" cy="1153354"/>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3-Phasen-Methode ohne Zeit">
    <p:spTree>
      <p:nvGrpSpPr>
        <p:cNvPr id="1" name=""/>
        <p:cNvGrpSpPr/>
        <p:nvPr/>
      </p:nvGrpSpPr>
      <p:grpSpPr bwMode="auto">
        <a:xfrm>
          <a:off x="0" y="0"/>
          <a:ext cx="0" cy="0"/>
          <a:chOff x="0" y="0"/>
          <a:chExt cx="0" cy="0"/>
        </a:xfrm>
      </p:grpSpPr>
      <p:sp>
        <p:nvSpPr>
          <p:cNvPr id="8" name="Titel 7"/>
          <p:cNvSpPr>
            <a:spLocks noGrp="1"/>
          </p:cNvSpPr>
          <p:nvPr>
            <p:ph type="title" hasCustomPrompt="1"/>
          </p:nvPr>
        </p:nvSpPr>
        <p:spPr bwMode="auto">
          <a:xfrm>
            <a:off x="494504" y="247205"/>
            <a:ext cx="8888487" cy="1325563"/>
          </a:xfrm>
          <a:prstGeom prst="rect">
            <a:avLst/>
          </a:prstGeom>
        </p:spPr>
        <p:txBody>
          <a:bodyPr/>
          <a:lstStyle/>
          <a:p>
            <a:pPr>
              <a:defRPr/>
            </a:pPr>
            <a:r>
              <a:rPr lang="de-DE"/>
              <a:t>Name 3-Phasen-Methode</a:t>
            </a:r>
            <a:endParaRPr/>
          </a:p>
        </p:txBody>
      </p:sp>
      <p:sp>
        <p:nvSpPr>
          <p:cNvPr id="14" name="Freeform 16"/>
          <p:cNvSpPr/>
          <p:nvPr userDrawn="1"/>
        </p:nvSpPr>
        <p:spPr bwMode="auto">
          <a:xfrm>
            <a:off x="539481" y="3000397"/>
            <a:ext cx="2853928" cy="234800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2196F3"/>
            </a:solidFill>
            <a:prstDash val="solid"/>
            <a:miter/>
          </a:ln>
        </p:spPr>
        <p:txBody>
          <a:bodyPr/>
          <a:lstStyle/>
          <a:p>
            <a:pPr>
              <a:defRPr/>
            </a:pPr>
            <a:endParaRPr lang="de-DE"/>
          </a:p>
        </p:txBody>
      </p:sp>
      <p:sp>
        <p:nvSpPr>
          <p:cNvPr id="15" name="TextBox 17"/>
          <p:cNvSpPr txBox="1"/>
          <p:nvPr userDrawn="1"/>
        </p:nvSpPr>
        <p:spPr bwMode="auto">
          <a:xfrm>
            <a:off x="539481" y="2955078"/>
            <a:ext cx="2853928" cy="2393319"/>
          </a:xfrm>
          <a:prstGeom prst="rect">
            <a:avLst/>
          </a:prstGeom>
        </p:spPr>
        <p:txBody>
          <a:bodyPr lIns="50800" tIns="50800" rIns="50800" bIns="50800" rtlCol="0" anchor="ctr"/>
          <a:lstStyle/>
          <a:p>
            <a:pPr algn="ctr">
              <a:lnSpc>
                <a:spcPts val="1954"/>
              </a:lnSpc>
              <a:defRPr/>
            </a:pPr>
            <a:endParaRPr/>
          </a:p>
        </p:txBody>
      </p:sp>
      <p:sp>
        <p:nvSpPr>
          <p:cNvPr id="20" name="Freeform 31"/>
          <p:cNvSpPr/>
          <p:nvPr userDrawn="1"/>
        </p:nvSpPr>
        <p:spPr bwMode="auto">
          <a:xfrm>
            <a:off x="1725784" y="2788373"/>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2196F3"/>
            </a:solidFill>
            <a:prstDash val="solid"/>
            <a:miter/>
          </a:ln>
        </p:spPr>
        <p:txBody>
          <a:bodyPr/>
          <a:lstStyle/>
          <a:p>
            <a:pPr>
              <a:defRPr/>
            </a:pPr>
            <a:endParaRPr lang="de-DE"/>
          </a:p>
        </p:txBody>
      </p:sp>
      <p:sp>
        <p:nvSpPr>
          <p:cNvPr id="21" name="TextBox 32"/>
          <p:cNvSpPr txBox="1"/>
          <p:nvPr userDrawn="1"/>
        </p:nvSpPr>
        <p:spPr bwMode="auto">
          <a:xfrm>
            <a:off x="1770908" y="2803864"/>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1</a:t>
            </a:r>
            <a:endParaRPr/>
          </a:p>
        </p:txBody>
      </p:sp>
      <p:sp>
        <p:nvSpPr>
          <p:cNvPr id="42" name="Freeform 16"/>
          <p:cNvSpPr/>
          <p:nvPr userDrawn="1"/>
        </p:nvSpPr>
        <p:spPr bwMode="auto">
          <a:xfrm>
            <a:off x="4659713" y="3021485"/>
            <a:ext cx="2853928" cy="234800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81C784"/>
            </a:solidFill>
            <a:prstDash val="solid"/>
            <a:miter/>
          </a:ln>
        </p:spPr>
        <p:txBody>
          <a:bodyPr/>
          <a:lstStyle/>
          <a:p>
            <a:pPr>
              <a:defRPr/>
            </a:pPr>
            <a:endParaRPr lang="de-DE"/>
          </a:p>
        </p:txBody>
      </p:sp>
      <p:sp>
        <p:nvSpPr>
          <p:cNvPr id="43" name="TextBox 17"/>
          <p:cNvSpPr txBox="1"/>
          <p:nvPr userDrawn="1"/>
        </p:nvSpPr>
        <p:spPr bwMode="auto">
          <a:xfrm>
            <a:off x="4659713" y="2976166"/>
            <a:ext cx="2853928" cy="2393319"/>
          </a:xfrm>
          <a:prstGeom prst="rect">
            <a:avLst/>
          </a:prstGeom>
        </p:spPr>
        <p:txBody>
          <a:bodyPr lIns="50800" tIns="50800" rIns="50800" bIns="50800" rtlCol="0" anchor="ctr"/>
          <a:lstStyle/>
          <a:p>
            <a:pPr algn="ctr">
              <a:lnSpc>
                <a:spcPts val="1954"/>
              </a:lnSpc>
              <a:defRPr/>
            </a:pPr>
            <a:endParaRPr/>
          </a:p>
        </p:txBody>
      </p:sp>
      <p:sp>
        <p:nvSpPr>
          <p:cNvPr id="44" name="Freeform 31"/>
          <p:cNvSpPr/>
          <p:nvPr userDrawn="1"/>
        </p:nvSpPr>
        <p:spPr bwMode="auto">
          <a:xfrm>
            <a:off x="5846016" y="2809461"/>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81C784"/>
            </a:solidFill>
            <a:prstDash val="solid"/>
            <a:miter/>
          </a:ln>
        </p:spPr>
        <p:txBody>
          <a:bodyPr/>
          <a:lstStyle/>
          <a:p>
            <a:pPr>
              <a:defRPr/>
            </a:pPr>
            <a:endParaRPr lang="de-DE"/>
          </a:p>
        </p:txBody>
      </p:sp>
      <p:sp>
        <p:nvSpPr>
          <p:cNvPr id="45" name="TextBox 32"/>
          <p:cNvSpPr txBox="1"/>
          <p:nvPr userDrawn="1"/>
        </p:nvSpPr>
        <p:spPr bwMode="auto">
          <a:xfrm>
            <a:off x="5891140" y="2824952"/>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2</a:t>
            </a:r>
            <a:endParaRPr/>
          </a:p>
        </p:txBody>
      </p:sp>
      <p:sp>
        <p:nvSpPr>
          <p:cNvPr id="51" name="Freeform 16"/>
          <p:cNvSpPr/>
          <p:nvPr userDrawn="1"/>
        </p:nvSpPr>
        <p:spPr bwMode="auto">
          <a:xfrm>
            <a:off x="8798995" y="2963494"/>
            <a:ext cx="2853928" cy="2348000"/>
          </a:xfrm>
          <a:custGeom>
            <a:avLst/>
            <a:gdLst/>
            <a:ahLst/>
            <a:cxnLst/>
            <a:rect l="l" t="t" r="r" b="b"/>
            <a:pathLst>
              <a:path w="1098248" h="986972" extrusionOk="0">
                <a:moveTo>
                  <a:pt x="37132" y="0"/>
                </a:moveTo>
                <a:lnTo>
                  <a:pt x="1061116" y="0"/>
                </a:lnTo>
                <a:cubicBezTo>
                  <a:pt x="1070964" y="0"/>
                  <a:pt x="1080408" y="3912"/>
                  <a:pt x="1087372" y="10876"/>
                </a:cubicBezTo>
                <a:cubicBezTo>
                  <a:pt x="1094336" y="17839"/>
                  <a:pt x="1098248" y="27284"/>
                  <a:pt x="1098248" y="37132"/>
                </a:cubicBezTo>
                <a:lnTo>
                  <a:pt x="1098248" y="949839"/>
                </a:lnTo>
                <a:cubicBezTo>
                  <a:pt x="1098248" y="970347"/>
                  <a:pt x="1081623" y="986972"/>
                  <a:pt x="1061116" y="986972"/>
                </a:cubicBezTo>
                <a:lnTo>
                  <a:pt x="37132" y="986972"/>
                </a:lnTo>
                <a:cubicBezTo>
                  <a:pt x="27284" y="986972"/>
                  <a:pt x="17839" y="983059"/>
                  <a:pt x="10876" y="976096"/>
                </a:cubicBezTo>
                <a:cubicBezTo>
                  <a:pt x="3912" y="969132"/>
                  <a:pt x="0" y="959687"/>
                  <a:pt x="0" y="949839"/>
                </a:cubicBezTo>
                <a:lnTo>
                  <a:pt x="0" y="37132"/>
                </a:lnTo>
                <a:cubicBezTo>
                  <a:pt x="0" y="16625"/>
                  <a:pt x="16625" y="0"/>
                  <a:pt x="37132" y="0"/>
                </a:cubicBezTo>
                <a:close/>
              </a:path>
            </a:pathLst>
          </a:custGeom>
          <a:solidFill>
            <a:srgbClr val="FFFFFF"/>
          </a:solidFill>
          <a:ln w="38100" cap="sq">
            <a:solidFill>
              <a:srgbClr val="9D27B0"/>
            </a:solidFill>
            <a:prstDash val="solid"/>
            <a:miter/>
          </a:ln>
        </p:spPr>
        <p:txBody>
          <a:bodyPr/>
          <a:lstStyle/>
          <a:p>
            <a:pPr>
              <a:defRPr/>
            </a:pPr>
            <a:endParaRPr lang="de-DE"/>
          </a:p>
        </p:txBody>
      </p:sp>
      <p:sp>
        <p:nvSpPr>
          <p:cNvPr id="52" name="TextBox 17"/>
          <p:cNvSpPr txBox="1"/>
          <p:nvPr userDrawn="1"/>
        </p:nvSpPr>
        <p:spPr bwMode="auto">
          <a:xfrm>
            <a:off x="8798995" y="2918175"/>
            <a:ext cx="2853928" cy="2393319"/>
          </a:xfrm>
          <a:prstGeom prst="rect">
            <a:avLst/>
          </a:prstGeom>
        </p:spPr>
        <p:txBody>
          <a:bodyPr lIns="50800" tIns="50800" rIns="50800" bIns="50800" rtlCol="0" anchor="ctr"/>
          <a:lstStyle/>
          <a:p>
            <a:pPr algn="ctr">
              <a:lnSpc>
                <a:spcPts val="1954"/>
              </a:lnSpc>
              <a:defRPr/>
            </a:pPr>
            <a:endParaRPr/>
          </a:p>
        </p:txBody>
      </p:sp>
      <p:sp>
        <p:nvSpPr>
          <p:cNvPr id="53" name="Freeform 31"/>
          <p:cNvSpPr/>
          <p:nvPr userDrawn="1"/>
        </p:nvSpPr>
        <p:spPr bwMode="auto">
          <a:xfrm>
            <a:off x="9985298" y="2751470"/>
            <a:ext cx="481322" cy="44064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38100" cap="sq">
            <a:solidFill>
              <a:srgbClr val="9D27B0"/>
            </a:solidFill>
            <a:prstDash val="solid"/>
            <a:miter/>
          </a:ln>
        </p:spPr>
        <p:txBody>
          <a:bodyPr/>
          <a:lstStyle/>
          <a:p>
            <a:pPr>
              <a:defRPr/>
            </a:pPr>
            <a:endParaRPr lang="de-DE"/>
          </a:p>
        </p:txBody>
      </p:sp>
      <p:sp>
        <p:nvSpPr>
          <p:cNvPr id="54" name="TextBox 32"/>
          <p:cNvSpPr txBox="1"/>
          <p:nvPr userDrawn="1"/>
        </p:nvSpPr>
        <p:spPr bwMode="auto">
          <a:xfrm>
            <a:off x="10030422" y="2766961"/>
            <a:ext cx="391074" cy="383841"/>
          </a:xfrm>
          <a:prstGeom prst="rect">
            <a:avLst/>
          </a:prstGeom>
        </p:spPr>
        <p:txBody>
          <a:bodyPr lIns="50800" tIns="50800" rIns="50800" bIns="50800" rtlCol="0" anchor="ctr"/>
          <a:lstStyle/>
          <a:p>
            <a:pPr algn="ctr">
              <a:lnSpc>
                <a:spcPts val="2800"/>
              </a:lnSpc>
              <a:defRPr/>
            </a:pPr>
            <a:r>
              <a:rPr lang="en-US" sz="2000" b="1">
                <a:solidFill>
                  <a:srgbClr val="000000"/>
                </a:solidFill>
                <a:latin typeface="Atkinson Hyperlegible Bold"/>
                <a:ea typeface="Atkinson Hyperlegible Bold"/>
                <a:cs typeface="Atkinson Hyperlegible Bold"/>
              </a:rPr>
              <a:t>3</a:t>
            </a:r>
            <a:endParaRPr/>
          </a:p>
        </p:txBody>
      </p:sp>
      <p:sp>
        <p:nvSpPr>
          <p:cNvPr id="5" name="Textplatzhalter 9"/>
          <p:cNvSpPr>
            <a:spLocks noGrp="1"/>
          </p:cNvSpPr>
          <p:nvPr>
            <p:ph type="body" sz="quarter" idx="12" hasCustomPrompt="1"/>
          </p:nvPr>
        </p:nvSpPr>
        <p:spPr bwMode="auto">
          <a:xfrm>
            <a:off x="765490" y="3737448"/>
            <a:ext cx="2460196" cy="419832"/>
          </a:xfrm>
          <a:prstGeom prst="rect">
            <a:avLst/>
          </a:prstGeom>
        </p:spPr>
        <p:txBody>
          <a:bodyPr anchor="ctr"/>
          <a:lstStyle>
            <a:lvl1pPr marL="0" indent="0" algn="ctr">
              <a:buNone/>
              <a:defRPr sz="1800" b="1">
                <a:solidFill>
                  <a:srgbClr val="00AADA"/>
                </a:solidFill>
                <a:latin typeface="Atkinson Hyperlegible"/>
              </a:defRPr>
            </a:lvl1pPr>
          </a:lstStyle>
          <a:p>
            <a:pPr lvl="0">
              <a:defRPr/>
            </a:pPr>
            <a:r>
              <a:rPr lang="de-DE"/>
              <a:t>PHASE 1</a:t>
            </a:r>
            <a:endParaRPr/>
          </a:p>
        </p:txBody>
      </p:sp>
      <p:sp>
        <p:nvSpPr>
          <p:cNvPr id="7" name="Textplatzhalter 12"/>
          <p:cNvSpPr>
            <a:spLocks noGrp="1"/>
          </p:cNvSpPr>
          <p:nvPr>
            <p:ph type="body" sz="quarter" idx="18" hasCustomPrompt="1"/>
          </p:nvPr>
        </p:nvSpPr>
        <p:spPr bwMode="auto">
          <a:xfrm>
            <a:off x="540700" y="4186776"/>
            <a:ext cx="2853928" cy="116292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9" name="Textplatzhalter 12"/>
          <p:cNvSpPr>
            <a:spLocks noGrp="1"/>
          </p:cNvSpPr>
          <p:nvPr>
            <p:ph type="body" sz="quarter" idx="21" hasCustomPrompt="1"/>
          </p:nvPr>
        </p:nvSpPr>
        <p:spPr bwMode="auto">
          <a:xfrm>
            <a:off x="1337699" y="3325971"/>
            <a:ext cx="1330036" cy="339443"/>
          </a:xfrm>
          <a:prstGeom prst="rect">
            <a:avLst/>
          </a:prstGeom>
        </p:spPr>
        <p:txBody>
          <a:bodyPr/>
          <a:lstStyle>
            <a:lvl1pPr marL="0" indent="0" algn="ctr">
              <a:buNone/>
              <a:defRPr sz="2800">
                <a:latin typeface="Atkinson Hyperlegible"/>
                <a:cs typeface="Lexend Deca"/>
              </a:defRPr>
            </a:lvl1pPr>
          </a:lstStyle>
          <a:p>
            <a:pPr lvl="0">
              <a:defRPr/>
            </a:pPr>
            <a:r>
              <a:rPr lang="de-DE"/>
              <a:t>Emoji</a:t>
            </a:r>
            <a:endParaRPr/>
          </a:p>
        </p:txBody>
      </p:sp>
      <p:sp>
        <p:nvSpPr>
          <p:cNvPr id="27" name="Textplatzhalter 9"/>
          <p:cNvSpPr>
            <a:spLocks noGrp="1"/>
          </p:cNvSpPr>
          <p:nvPr>
            <p:ph type="body" sz="quarter" idx="23" hasCustomPrompt="1"/>
          </p:nvPr>
        </p:nvSpPr>
        <p:spPr bwMode="auto">
          <a:xfrm>
            <a:off x="4884503" y="3766944"/>
            <a:ext cx="2460196" cy="419832"/>
          </a:xfrm>
          <a:prstGeom prst="rect">
            <a:avLst/>
          </a:prstGeom>
        </p:spPr>
        <p:txBody>
          <a:bodyPr anchor="ctr"/>
          <a:lstStyle>
            <a:lvl1pPr marL="0" indent="0" algn="ctr">
              <a:buNone/>
              <a:defRPr sz="1800" b="1">
                <a:solidFill>
                  <a:srgbClr val="81C784"/>
                </a:solidFill>
                <a:latin typeface="Atkinson Hyperlegible"/>
              </a:defRPr>
            </a:lvl1pPr>
          </a:lstStyle>
          <a:p>
            <a:pPr lvl="0">
              <a:defRPr/>
            </a:pPr>
            <a:r>
              <a:rPr lang="de-DE"/>
              <a:t>PHASE 2</a:t>
            </a:r>
            <a:endParaRPr/>
          </a:p>
        </p:txBody>
      </p:sp>
      <p:sp>
        <p:nvSpPr>
          <p:cNvPr id="29" name="Textplatzhalter 12"/>
          <p:cNvSpPr>
            <a:spLocks noGrp="1"/>
          </p:cNvSpPr>
          <p:nvPr>
            <p:ph type="body" sz="quarter" idx="25" hasCustomPrompt="1"/>
          </p:nvPr>
        </p:nvSpPr>
        <p:spPr bwMode="auto">
          <a:xfrm>
            <a:off x="4659713" y="4216272"/>
            <a:ext cx="2853928" cy="1162920"/>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30" name="Textplatzhalter 12"/>
          <p:cNvSpPr>
            <a:spLocks noGrp="1"/>
          </p:cNvSpPr>
          <p:nvPr>
            <p:ph type="body" sz="quarter" idx="26" hasCustomPrompt="1"/>
          </p:nvPr>
        </p:nvSpPr>
        <p:spPr bwMode="auto">
          <a:xfrm>
            <a:off x="5456712" y="3355466"/>
            <a:ext cx="1330036" cy="339443"/>
          </a:xfrm>
          <a:prstGeom prst="rect">
            <a:avLst/>
          </a:prstGeom>
        </p:spPr>
        <p:txBody>
          <a:bodyPr/>
          <a:lstStyle>
            <a:lvl1pPr marL="0" indent="0" algn="ctr">
              <a:buNone/>
              <a:defRPr sz="2800">
                <a:latin typeface="Atkinson Hyperlegible"/>
                <a:cs typeface="Lexend Deca"/>
              </a:defRPr>
            </a:lvl1pPr>
          </a:lstStyle>
          <a:p>
            <a:pPr lvl="0">
              <a:defRPr/>
            </a:pPr>
            <a:r>
              <a:rPr lang="de-DE"/>
              <a:t>Emoji</a:t>
            </a:r>
            <a:endParaRPr/>
          </a:p>
        </p:txBody>
      </p:sp>
      <p:sp>
        <p:nvSpPr>
          <p:cNvPr id="37" name="Textplatzhalter 9"/>
          <p:cNvSpPr>
            <a:spLocks noGrp="1"/>
          </p:cNvSpPr>
          <p:nvPr>
            <p:ph type="body" sz="quarter" idx="27" hasCustomPrompt="1"/>
          </p:nvPr>
        </p:nvSpPr>
        <p:spPr bwMode="auto">
          <a:xfrm>
            <a:off x="9003516" y="3714343"/>
            <a:ext cx="2460196" cy="419832"/>
          </a:xfrm>
          <a:prstGeom prst="rect">
            <a:avLst/>
          </a:prstGeom>
        </p:spPr>
        <p:txBody>
          <a:bodyPr anchor="ctr"/>
          <a:lstStyle>
            <a:lvl1pPr marL="0" indent="0" algn="ctr">
              <a:buNone/>
              <a:defRPr sz="1800" b="1">
                <a:solidFill>
                  <a:srgbClr val="9D27B0"/>
                </a:solidFill>
                <a:latin typeface="Atkinson Hyperlegible"/>
              </a:defRPr>
            </a:lvl1pPr>
          </a:lstStyle>
          <a:p>
            <a:pPr lvl="0">
              <a:defRPr/>
            </a:pPr>
            <a:r>
              <a:rPr lang="de-DE"/>
              <a:t>PHASE 3</a:t>
            </a:r>
            <a:endParaRPr/>
          </a:p>
        </p:txBody>
      </p:sp>
      <p:sp>
        <p:nvSpPr>
          <p:cNvPr id="39" name="Textplatzhalter 12"/>
          <p:cNvSpPr>
            <a:spLocks noGrp="1"/>
          </p:cNvSpPr>
          <p:nvPr>
            <p:ph type="body" sz="quarter" idx="29" hasCustomPrompt="1"/>
          </p:nvPr>
        </p:nvSpPr>
        <p:spPr bwMode="auto">
          <a:xfrm>
            <a:off x="8778726" y="4157280"/>
            <a:ext cx="2853928" cy="1169311"/>
          </a:xfrm>
          <a:prstGeom prst="rect">
            <a:avLst/>
          </a:prstGeom>
        </p:spPr>
        <p:txBody>
          <a:bodyPr anchor="ctr"/>
          <a:lstStyle>
            <a:lvl1pPr marL="0" indent="0" algn="ctr">
              <a:spcBef>
                <a:spcPts val="0"/>
              </a:spcBef>
              <a:buNone/>
              <a:defRPr sz="1600">
                <a:latin typeface="Atkinson Hyperlegible"/>
                <a:cs typeface="Lexend Deca"/>
              </a:defRPr>
            </a:lvl1pPr>
          </a:lstStyle>
          <a:p>
            <a:pPr lvl="0">
              <a:defRPr/>
            </a:pPr>
            <a:r>
              <a:rPr lang="de-DE"/>
              <a:t>Bei Bedarf ein kurzer Erklärtext (maximal fünf Zeilen)</a:t>
            </a:r>
            <a:endParaRPr/>
          </a:p>
        </p:txBody>
      </p:sp>
      <p:sp>
        <p:nvSpPr>
          <p:cNvPr id="40" name="Textplatzhalter 12"/>
          <p:cNvSpPr>
            <a:spLocks noGrp="1"/>
          </p:cNvSpPr>
          <p:nvPr>
            <p:ph type="body" sz="quarter" idx="30" hasCustomPrompt="1"/>
          </p:nvPr>
        </p:nvSpPr>
        <p:spPr bwMode="auto">
          <a:xfrm>
            <a:off x="9575725" y="3302866"/>
            <a:ext cx="1330036" cy="339443"/>
          </a:xfrm>
          <a:prstGeom prst="rect">
            <a:avLst/>
          </a:prstGeom>
        </p:spPr>
        <p:txBody>
          <a:bodyPr/>
          <a:lstStyle>
            <a:lvl1pPr marL="0" indent="0" algn="ctr">
              <a:buNone/>
              <a:defRPr sz="2800">
                <a:latin typeface="Atkinson Hyperlegible"/>
                <a:cs typeface="Lexend Deca"/>
              </a:defRPr>
            </a:lvl1pPr>
          </a:lstStyle>
          <a:p>
            <a:pPr lvl="0">
              <a:defRPr/>
            </a:pPr>
            <a:r>
              <a:rPr lang="de-DE"/>
              <a:t>Emoji</a:t>
            </a:r>
            <a:endParaRPr/>
          </a:p>
        </p:txBody>
      </p:sp>
      <p:sp>
        <p:nvSpPr>
          <p:cNvPr id="10"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a:solidFill>
                  <a:srgbClr val="000000"/>
                </a:solidFill>
                <a:latin typeface="Lexend Deca"/>
                <a:ea typeface="Atkinson Hyperlegible Bold"/>
                <a:cs typeface="Lexend Deca"/>
              </a:rPr>
              <a:t>Kapitel x.x</a:t>
            </a:r>
            <a:r>
              <a:rPr lang="en-US" sz="1200">
                <a:solidFill>
                  <a:srgbClr val="000000"/>
                </a:solidFill>
                <a:latin typeface="Lexend Deca"/>
                <a:ea typeface="Atkinson Hyperlegible"/>
                <a:cs typeface="Lexend Deca"/>
              </a:rPr>
              <a:t> | Hier Titel der Lektion eingeben</a:t>
            </a:r>
          </a:p>
        </p:txBody>
      </p:sp>
      <p:sp>
        <p:nvSpPr>
          <p:cNvPr id="4" name="Textplatzhalter 9"/>
          <p:cNvSpPr>
            <a:spLocks noGrp="1"/>
          </p:cNvSpPr>
          <p:nvPr>
            <p:ph type="body" sz="quarter" idx="10" hasCustomPrompt="1"/>
          </p:nvPr>
        </p:nvSpPr>
        <p:spPr bwMode="auto">
          <a:xfrm>
            <a:off x="655879" y="1767319"/>
            <a:ext cx="10880241" cy="665841"/>
          </a:xfrm>
          <a:prstGeom prst="rect">
            <a:avLst/>
          </a:prstGeom>
        </p:spPr>
        <p:txBody>
          <a:bodyPr anchor="ctr"/>
          <a:lstStyle>
            <a:lvl1pPr marL="0" marR="0" indent="0" algn="ctr" defTabSz="914400">
              <a:lnSpc>
                <a:spcPct val="100000"/>
              </a:lnSpc>
              <a:spcBef>
                <a:spcPts val="1000"/>
              </a:spcBef>
              <a:spcAft>
                <a:spcPts val="0"/>
              </a:spcAft>
              <a:buClrTx/>
              <a:buSzTx/>
              <a:buFont typeface="Arial"/>
              <a:buNone/>
              <a:defRPr sz="1800">
                <a:solidFill>
                  <a:schemeClr val="bg1"/>
                </a:solidFill>
                <a:latin typeface="Atkinson Hyperlegible"/>
              </a:defRPr>
            </a:lvl1pPr>
          </a:lstStyle>
          <a:p>
            <a:pPr marL="0" marR="0" lvl="0" indent="0" algn="ctr" defTabSz="914400">
              <a:lnSpc>
                <a:spcPct val="100000"/>
              </a:lnSpc>
              <a:spcBef>
                <a:spcPts val="1000"/>
              </a:spcBef>
              <a:spcAft>
                <a:spcPts val="0"/>
              </a:spcAft>
              <a:buClrTx/>
              <a:buSzTx/>
              <a:buFont typeface="Arial"/>
              <a:buNone/>
              <a:defRPr/>
            </a:pPr>
            <a:r>
              <a:rPr lang="de-DE"/>
              <a:t>Kernfrage, Impulsfrage, Hypothese, u. ä. mit maximal zwei Zeilen hier einfügen; bitte Gänsefüßchen setzen; Kernfrage, Impulsfrage, Hypothese, u. ä. mit maximal zwei Zeilen hier einfügen; </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Plain">
    <p:spTree>
      <p:nvGrpSpPr>
        <p:cNvPr id="1" name=""/>
        <p:cNvGrpSpPr/>
        <p:nvPr/>
      </p:nvGrpSpPr>
      <p:grpSpPr bwMode="auto">
        <a:xfrm>
          <a:off x="0" y="0"/>
          <a:ext cx="0" cy="0"/>
          <a:chOff x="0" y="0"/>
          <a:chExt cx="0" cy="0"/>
        </a:xfrm>
      </p:grpSpPr>
      <p:sp>
        <p:nvSpPr>
          <p:cNvPr id="23" name="Textplatzhalter 12"/>
          <p:cNvSpPr>
            <a:spLocks noGrp="1"/>
          </p:cNvSpPr>
          <p:nvPr>
            <p:ph type="body" sz="quarter" idx="31" hasCustomPrompt="1"/>
          </p:nvPr>
        </p:nvSpPr>
        <p:spPr bwMode="auto">
          <a:xfrm>
            <a:off x="5715001" y="6263804"/>
            <a:ext cx="6292878" cy="589643"/>
          </a:xfrm>
          <a:prstGeom prst="rect">
            <a:avLst/>
          </a:prstGeom>
        </p:spPr>
        <p:txBody>
          <a:bodyPr anchor="ctr"/>
          <a:lstStyle>
            <a:lvl1pPr marL="0" indent="0" algn="ctr">
              <a:buNone/>
              <a:defRPr sz="1400" b="0">
                <a:latin typeface="Lexend Deca"/>
                <a:cs typeface="Lexend Deca"/>
              </a:defRPr>
            </a:lvl1pPr>
          </a:lstStyle>
          <a:p>
            <a:pPr algn="r">
              <a:lnSpc>
                <a:spcPts val="1960"/>
              </a:lnSpc>
              <a:defRPr/>
            </a:pPr>
            <a:r>
              <a:rPr lang="en-US" sz="1200" b="1">
                <a:solidFill>
                  <a:srgbClr val="000000"/>
                </a:solidFill>
                <a:latin typeface="Lexend Deca"/>
                <a:ea typeface="Atkinson Hyperlegible Bold"/>
                <a:cs typeface="Lexend Deca"/>
              </a:rPr>
              <a:t>Kapitel x.x</a:t>
            </a:r>
            <a:r>
              <a:rPr lang="en-US" sz="1200">
                <a:solidFill>
                  <a:srgbClr val="000000"/>
                </a:solidFill>
                <a:latin typeface="Lexend Deca"/>
                <a:ea typeface="Atkinson Hyperlegible"/>
                <a:cs typeface="Lexend Deca"/>
              </a:rPr>
              <a:t> | Hier Titel der Lektion eingeben</a:t>
            </a:r>
          </a:p>
        </p:txBody>
      </p:sp>
      <p:sp>
        <p:nvSpPr>
          <p:cNvPr id="25" name="Textplatzhalter 22"/>
          <p:cNvSpPr>
            <a:spLocks noGrp="1"/>
          </p:cNvSpPr>
          <p:nvPr>
            <p:ph type="body" sz="quarter" idx="32" hasCustomPrompt="1"/>
          </p:nvPr>
        </p:nvSpPr>
        <p:spPr bwMode="auto">
          <a:xfrm>
            <a:off x="416762" y="336736"/>
            <a:ext cx="8754132" cy="1438276"/>
          </a:xfrm>
          <a:prstGeom prst="rect">
            <a:avLst/>
          </a:prstGeom>
        </p:spPr>
        <p:txBody>
          <a:bodyPr anchor="ctr"/>
          <a:lstStyle>
            <a:lvl1pPr marL="0" indent="0">
              <a:buNone/>
              <a:defRPr sz="2800">
                <a:solidFill>
                  <a:schemeClr val="bg1"/>
                </a:solidFill>
                <a:latin typeface="Lexend Deca"/>
                <a:cs typeface="Lexend Deca"/>
              </a:defRPr>
            </a:lvl1pPr>
          </a:lstStyle>
          <a:p>
            <a:pPr lvl="0">
              <a:defRPr/>
            </a:pPr>
            <a:r>
              <a:rPr lang="de-DE"/>
              <a:t>Xxx</a:t>
            </a:r>
          </a:p>
          <a:p>
            <a:pPr lvl="0">
              <a:defRPr/>
            </a:pPr>
            <a:r>
              <a:rPr lang="de-DE"/>
              <a:t>Xxx Arbeitsauftrag/Leitfrage</a:t>
            </a:r>
            <a:endParaRPr/>
          </a:p>
          <a:p>
            <a:pPr lvl="0">
              <a:defRPr/>
            </a:pPr>
            <a:r>
              <a:rPr lang="de-DE"/>
              <a:t>Xxx </a:t>
            </a:r>
            <a:endParaRPr/>
          </a:p>
        </p:txBody>
      </p:sp>
      <p:sp>
        <p:nvSpPr>
          <p:cNvPr id="26" name="Textplatzhalter 22"/>
          <p:cNvSpPr>
            <a:spLocks noGrp="1"/>
          </p:cNvSpPr>
          <p:nvPr>
            <p:ph type="body" sz="quarter" idx="33" hasCustomPrompt="1"/>
          </p:nvPr>
        </p:nvSpPr>
        <p:spPr bwMode="auto">
          <a:xfrm>
            <a:off x="416762" y="1945579"/>
            <a:ext cx="8754132" cy="440643"/>
          </a:xfrm>
          <a:prstGeom prst="rect">
            <a:avLst/>
          </a:prstGeom>
        </p:spPr>
        <p:txBody>
          <a:bodyPr anchor="ctr"/>
          <a:lstStyle>
            <a:lvl1pPr marL="0" indent="0">
              <a:buNone/>
              <a:defRPr sz="1800">
                <a:solidFill>
                  <a:schemeClr val="tx1"/>
                </a:solidFill>
                <a:latin typeface="Lexend Deca"/>
                <a:cs typeface="Lexend Deca"/>
              </a:defRPr>
            </a:lvl1pPr>
          </a:lstStyle>
          <a:p>
            <a:pPr lvl="0">
              <a:defRPr/>
            </a:pPr>
            <a:r>
              <a:rPr lang="de-DE"/>
              <a:t>Methodenname</a:t>
            </a:r>
            <a:endParaRPr/>
          </a:p>
        </p:txBody>
      </p:sp>
      <p:sp>
        <p:nvSpPr>
          <p:cNvPr id="2" name="Textplatzhalter 12"/>
          <p:cNvSpPr>
            <a:spLocks noGrp="1"/>
          </p:cNvSpPr>
          <p:nvPr>
            <p:ph type="body" sz="quarter" idx="11" hasCustomPrompt="1"/>
          </p:nvPr>
        </p:nvSpPr>
        <p:spPr bwMode="auto">
          <a:xfrm>
            <a:off x="6395884" y="5619463"/>
            <a:ext cx="1088028" cy="568320"/>
          </a:xfrm>
          <a:prstGeom prst="rect">
            <a:avLst/>
          </a:prstGeom>
        </p:spPr>
        <p:txBody>
          <a:bodyPr/>
          <a:lstStyle>
            <a:lvl1pPr marL="0" indent="0" algn="r">
              <a:buNone/>
              <a:defRPr>
                <a:latin typeface="Lexend Deca"/>
                <a:cs typeface="Lexend Deca"/>
              </a:defRPr>
            </a:lvl1pPr>
          </a:lstStyle>
          <a:p>
            <a:pPr lvl="0">
              <a:defRPr/>
            </a:pPr>
            <a:r>
              <a:rPr lang="de-DE"/>
              <a:t>xxx</a:t>
            </a:r>
            <a:endParaRPr/>
          </a:p>
        </p:txBody>
      </p:sp>
      <p:sp>
        <p:nvSpPr>
          <p:cNvPr id="3" name="Freeform 14">
            <a:extLst>
              <a:ext uri="{FF2B5EF4-FFF2-40B4-BE49-F238E27FC236}">
                <a16:creationId xmlns:a16="http://schemas.microsoft.com/office/drawing/2014/main" id="{5B5A9B22-A53B-6440-552A-63ADE6D6078F}"/>
              </a:ext>
            </a:extLst>
          </p:cNvPr>
          <p:cNvSpPr/>
          <p:nvPr userDrawn="1"/>
        </p:nvSpPr>
        <p:spPr bwMode="auto">
          <a:xfrm>
            <a:off x="251791" y="6324447"/>
            <a:ext cx="485426" cy="485426"/>
          </a:xfrm>
          <a:custGeom>
            <a:avLst/>
            <a:gdLst/>
            <a:ahLst/>
            <a:cxnLst/>
            <a:rect l="l" t="t" r="r" b="b"/>
            <a:pathLst>
              <a:path w="485426" h="485426" extrusionOk="0">
                <a:moveTo>
                  <a:pt x="0" y="0"/>
                </a:moveTo>
                <a:lnTo>
                  <a:pt x="485427" y="0"/>
                </a:lnTo>
                <a:lnTo>
                  <a:pt x="485427" y="485427"/>
                </a:lnTo>
                <a:lnTo>
                  <a:pt x="0" y="485427"/>
                </a:lnTo>
                <a:lnTo>
                  <a:pt x="0" y="0"/>
                </a:lnTo>
                <a:close/>
              </a:path>
            </a:pathLst>
          </a:custGeom>
          <a:blipFill>
            <a:blip r:embed="rId2"/>
            <a:stretch/>
          </a:blipFill>
        </p:spPr>
        <p:txBody>
          <a:bodyPr/>
          <a:lstStyle/>
          <a:p>
            <a:pPr>
              <a:defRPr/>
            </a:pP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FEFEF"/>
        </a:solidFill>
        <a:effectLst/>
      </p:bgPr>
    </p:bg>
    <p:spTree>
      <p:nvGrpSpPr>
        <p:cNvPr id="1" name=""/>
        <p:cNvGrpSpPr/>
        <p:nvPr/>
      </p:nvGrpSpPr>
      <p:grpSpPr bwMode="auto">
        <a:xfrm>
          <a:off x="0" y="0"/>
          <a:ext cx="0" cy="0"/>
          <a:chOff x="0" y="0"/>
          <a:chExt cx="0" cy="0"/>
        </a:xfrm>
      </p:grpSpPr>
      <p:sp>
        <p:nvSpPr>
          <p:cNvPr id="7" name="Abgerundetes Rechteck 6"/>
          <p:cNvSpPr/>
          <p:nvPr userDrawn="1"/>
        </p:nvSpPr>
        <p:spPr bwMode="auto">
          <a:xfrm>
            <a:off x="251790" y="2430170"/>
            <a:ext cx="11688417" cy="3825221"/>
          </a:xfrm>
          <a:prstGeom prst="roundRect">
            <a:avLst>
              <a:gd name="adj" fmla="val 263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7" name="Abgerundetes Rechteck 16"/>
          <p:cNvSpPr/>
          <p:nvPr userDrawn="1"/>
        </p:nvSpPr>
        <p:spPr bwMode="auto">
          <a:xfrm>
            <a:off x="251790" y="1244714"/>
            <a:ext cx="11688417" cy="1108634"/>
          </a:xfrm>
          <a:prstGeom prst="roundRect">
            <a:avLst>
              <a:gd name="adj" fmla="val 934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TextBox 36"/>
          <p:cNvSpPr txBox="1"/>
          <p:nvPr userDrawn="1"/>
        </p:nvSpPr>
        <p:spPr bwMode="auto">
          <a:xfrm>
            <a:off x="873235" y="6449500"/>
            <a:ext cx="2690847" cy="235321"/>
          </a:xfrm>
          <a:prstGeom prst="rect">
            <a:avLst/>
          </a:prstGeom>
        </p:spPr>
        <p:txBody>
          <a:bodyPr wrap="square" lIns="0" tIns="0" rIns="0" bIns="0" rtlCol="0" anchor="t">
            <a:spAutoFit/>
          </a:bodyPr>
          <a:lstStyle/>
          <a:p>
            <a:pPr algn="l">
              <a:lnSpc>
                <a:spcPts val="1954"/>
              </a:lnSpc>
              <a:defRPr/>
            </a:pPr>
            <a:r>
              <a:rPr lang="en-US" sz="1200" b="1">
                <a:solidFill>
                  <a:srgbClr val="000000"/>
                </a:solidFill>
                <a:latin typeface="Lexend Deca"/>
                <a:ea typeface="Atkinson Hyperlegible Bold"/>
                <a:cs typeface="Lexend Deca"/>
              </a:rPr>
              <a:t>Social-Media-Kompass</a:t>
            </a:r>
            <a:r>
              <a:rPr lang="en-US" sz="1200">
                <a:solidFill>
                  <a:srgbClr val="000000"/>
                </a:solidFill>
                <a:latin typeface="Lexend Deca"/>
                <a:ea typeface="Atkinson Hyperlegible"/>
                <a:cs typeface="Lexend Deca"/>
              </a:rPr>
              <a:t> </a:t>
            </a:r>
            <a:r>
              <a:rPr lang="en-US" sz="1200" b="1">
                <a:solidFill>
                  <a:srgbClr val="000000"/>
                </a:solidFill>
                <a:latin typeface="Lexend Deca"/>
                <a:ea typeface="Atkinson Hyperlegible Bold"/>
                <a:cs typeface="Lexend Deca"/>
              </a:rPr>
              <a:t>5-8</a:t>
            </a:r>
            <a:endParaRPr lang="en-US" sz="1200">
              <a:solidFill>
                <a:srgbClr val="000000"/>
              </a:solidFill>
              <a:latin typeface="Lexend Deca"/>
              <a:ea typeface="Atkinson Hyperlegible"/>
              <a:cs typeface="Lexend Deca"/>
            </a:endParaRPr>
          </a:p>
        </p:txBody>
      </p:sp>
      <p:sp>
        <p:nvSpPr>
          <p:cNvPr id="13" name="Abgerundetes Rechteck 12"/>
          <p:cNvSpPr/>
          <p:nvPr userDrawn="1"/>
        </p:nvSpPr>
        <p:spPr bwMode="auto">
          <a:xfrm>
            <a:off x="251790" y="206877"/>
            <a:ext cx="11685600" cy="2005970"/>
          </a:xfrm>
          <a:prstGeom prst="roundRect">
            <a:avLst>
              <a:gd name="adj" fmla="val 8133"/>
            </a:avLst>
          </a:prstGeom>
          <a:gradFill>
            <a:gsLst>
              <a:gs pos="0">
                <a:srgbClr val="561229"/>
              </a:gs>
              <a:gs pos="100000">
                <a:srgbClr val="D42C67"/>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Abgerundetes Rechteck 5"/>
          <p:cNvSpPr/>
          <p:nvPr userDrawn="1"/>
        </p:nvSpPr>
        <p:spPr bwMode="auto">
          <a:xfrm>
            <a:off x="494503" y="5548595"/>
            <a:ext cx="11202992" cy="573191"/>
          </a:xfrm>
          <a:prstGeom prst="roundRect">
            <a:avLst>
              <a:gd name="adj" fmla="val 13216"/>
            </a:avLst>
          </a:prstGeom>
          <a:solidFill>
            <a:srgbClr val="F8F9FA"/>
          </a:solidFill>
          <a:ln w="38100">
            <a:solidFill>
              <a:srgbClr val="DEE2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de-DE" sz="2800" dirty="0">
                <a:solidFill>
                  <a:schemeClr val="tx1"/>
                </a:solidFill>
                <a:latin typeface="Lexend Deca"/>
                <a:cs typeface="Lexend Deca"/>
              </a:rPr>
              <a:t>Gesamtdauer: </a:t>
            </a:r>
            <a:r>
              <a:rPr lang="de-DE" sz="2800" dirty="0">
                <a:solidFill>
                  <a:srgbClr val="F8FAFB"/>
                </a:solidFill>
                <a:latin typeface="Lexend Deca"/>
                <a:cs typeface="Lexend Deca"/>
              </a:rPr>
              <a:t>XXX</a:t>
            </a:r>
            <a:r>
              <a:rPr lang="de-DE" sz="2800" dirty="0">
                <a:solidFill>
                  <a:schemeClr val="tx1"/>
                </a:solidFill>
                <a:latin typeface="Lexend Deca"/>
                <a:cs typeface="Lexend Deca"/>
              </a:rPr>
              <a:t> min</a:t>
            </a:r>
            <a:endParaRPr dirty="0"/>
          </a:p>
        </p:txBody>
      </p:sp>
      <p:sp>
        <p:nvSpPr>
          <p:cNvPr id="2" name="Freeform 14">
            <a:extLst>
              <a:ext uri="{FF2B5EF4-FFF2-40B4-BE49-F238E27FC236}">
                <a16:creationId xmlns:a16="http://schemas.microsoft.com/office/drawing/2014/main" id="{534D3E0C-7ED9-B786-7B67-B84C6553468D}"/>
              </a:ext>
            </a:extLst>
          </p:cNvPr>
          <p:cNvSpPr/>
          <p:nvPr userDrawn="1"/>
        </p:nvSpPr>
        <p:spPr bwMode="auto">
          <a:xfrm>
            <a:off x="251791" y="6324447"/>
            <a:ext cx="485426" cy="485426"/>
          </a:xfrm>
          <a:custGeom>
            <a:avLst/>
            <a:gdLst/>
            <a:ahLst/>
            <a:cxnLst/>
            <a:rect l="l" t="t" r="r" b="b"/>
            <a:pathLst>
              <a:path w="485426" h="485426" extrusionOk="0">
                <a:moveTo>
                  <a:pt x="0" y="0"/>
                </a:moveTo>
                <a:lnTo>
                  <a:pt x="485427" y="0"/>
                </a:lnTo>
                <a:lnTo>
                  <a:pt x="485427" y="485427"/>
                </a:lnTo>
                <a:lnTo>
                  <a:pt x="0" y="485427"/>
                </a:lnTo>
                <a:lnTo>
                  <a:pt x="0" y="0"/>
                </a:lnTo>
                <a:close/>
              </a:path>
            </a:pathLst>
          </a:custGeom>
          <a:blipFill>
            <a:blip r:embed="rId11"/>
            <a:stretch/>
          </a:blipFill>
        </p:spPr>
        <p:txBody>
          <a:bodyPr/>
          <a:lstStyle/>
          <a:p>
            <a:pPr>
              <a:defRPr/>
            </a:pPr>
            <a:endParaRPr lang="de-DE"/>
          </a:p>
        </p:txBody>
      </p:sp>
      <p:sp>
        <p:nvSpPr>
          <p:cNvPr id="14" name="Rechteck 13"/>
          <p:cNvSpPr/>
          <p:nvPr userDrawn="1"/>
        </p:nvSpPr>
        <p:spPr bwMode="auto">
          <a:xfrm>
            <a:off x="251790" y="1942940"/>
            <a:ext cx="11685600" cy="2699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5" name="Grafik 4">
            <a:extLst>
              <a:ext uri="{FF2B5EF4-FFF2-40B4-BE49-F238E27FC236}">
                <a16:creationId xmlns:a16="http://schemas.microsoft.com/office/drawing/2014/main" id="{8CCD0E4B-7360-9A69-8ABE-D811D5E82620}"/>
              </a:ext>
            </a:extLst>
          </p:cNvPr>
          <p:cNvPicPr>
            <a:picLocks noChangeAspect="1"/>
          </p:cNvPicPr>
          <p:nvPr userDrawn="1"/>
        </p:nvPicPr>
        <p:blipFill>
          <a:blip r:embed="rId12"/>
          <a:srcRect t="18325" b="24842"/>
          <a:stretch>
            <a:fillRect/>
          </a:stretch>
        </p:blipFill>
        <p:spPr>
          <a:xfrm>
            <a:off x="8482943" y="187605"/>
            <a:ext cx="3214551" cy="1826933"/>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a:lnSpc>
          <a:spcPct val="90000"/>
        </a:lnSpc>
        <a:spcBef>
          <a:spcPts val="0"/>
        </a:spcBef>
        <a:buNone/>
        <a:defRPr sz="4400">
          <a:solidFill>
            <a:schemeClr val="bg1"/>
          </a:solidFill>
          <a:latin typeface="Lexend Deca"/>
          <a:ea typeface="+mj-ea"/>
          <a:cs typeface="Lexend Deca"/>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5400F1E-1B3D-F390-4687-E941B6FFFCF9}"/>
              </a:ext>
            </a:extLst>
          </p:cNvPr>
          <p:cNvSpPr>
            <a:spLocks noGrp="1"/>
          </p:cNvSpPr>
          <p:nvPr>
            <p:ph type="body" sz="quarter" idx="31"/>
          </p:nvPr>
        </p:nvSpPr>
        <p:spPr/>
        <p:txBody>
          <a:bodyPr/>
          <a:lstStyle/>
          <a:p>
            <a:r>
              <a:rPr lang="de-DE" dirty="0"/>
              <a:t>Kapitel 2.1 Selbstdarstellung auf Social Media </a:t>
            </a:r>
          </a:p>
        </p:txBody>
      </p:sp>
      <p:sp>
        <p:nvSpPr>
          <p:cNvPr id="3" name="Textplatzhalter 2">
            <a:extLst>
              <a:ext uri="{FF2B5EF4-FFF2-40B4-BE49-F238E27FC236}">
                <a16:creationId xmlns:a16="http://schemas.microsoft.com/office/drawing/2014/main" id="{577061B6-92BF-8ECA-153F-120CED741356}"/>
              </a:ext>
            </a:extLst>
          </p:cNvPr>
          <p:cNvSpPr>
            <a:spLocks noGrp="1"/>
          </p:cNvSpPr>
          <p:nvPr>
            <p:ph type="body" sz="quarter" idx="32"/>
          </p:nvPr>
        </p:nvSpPr>
        <p:spPr>
          <a:xfrm>
            <a:off x="416762" y="929642"/>
            <a:ext cx="8754132" cy="424244"/>
          </a:xfrm>
        </p:spPr>
        <p:txBody>
          <a:bodyPr/>
          <a:lstStyle/>
          <a:p>
            <a:r>
              <a:rPr lang="de-DE" dirty="0"/>
              <a:t>Was bedeutet die Redewendung? </a:t>
            </a:r>
          </a:p>
        </p:txBody>
      </p:sp>
      <p:sp>
        <p:nvSpPr>
          <p:cNvPr id="5" name="Textplatzhalter 4">
            <a:extLst>
              <a:ext uri="{FF2B5EF4-FFF2-40B4-BE49-F238E27FC236}">
                <a16:creationId xmlns:a16="http://schemas.microsoft.com/office/drawing/2014/main" id="{CE18EFD1-9AA1-F487-A966-60D8FB319EAA}"/>
              </a:ext>
            </a:extLst>
          </p:cNvPr>
          <p:cNvSpPr>
            <a:spLocks noGrp="1"/>
          </p:cNvSpPr>
          <p:nvPr>
            <p:ph type="body" sz="quarter" idx="11"/>
          </p:nvPr>
        </p:nvSpPr>
        <p:spPr>
          <a:xfrm>
            <a:off x="6695090" y="5597971"/>
            <a:ext cx="533850" cy="568320"/>
          </a:xfrm>
        </p:spPr>
        <p:txBody>
          <a:bodyPr/>
          <a:lstStyle/>
          <a:p>
            <a:r>
              <a:rPr lang="de-DE" dirty="0"/>
              <a:t>5 </a:t>
            </a:r>
          </a:p>
        </p:txBody>
      </p:sp>
      <p:sp>
        <p:nvSpPr>
          <p:cNvPr id="8" name="Textfeld 7">
            <a:extLst>
              <a:ext uri="{FF2B5EF4-FFF2-40B4-BE49-F238E27FC236}">
                <a16:creationId xmlns:a16="http://schemas.microsoft.com/office/drawing/2014/main" id="{08917FD1-CA60-6C00-C57C-3E40B4071D4F}"/>
              </a:ext>
            </a:extLst>
          </p:cNvPr>
          <p:cNvSpPr txBox="1"/>
          <p:nvPr/>
        </p:nvSpPr>
        <p:spPr>
          <a:xfrm>
            <a:off x="1657229" y="3355951"/>
            <a:ext cx="8877542" cy="646331"/>
          </a:xfrm>
          <a:prstGeom prst="rect">
            <a:avLst/>
          </a:prstGeom>
          <a:noFill/>
        </p:spPr>
        <p:txBody>
          <a:bodyPr wrap="square">
            <a:spAutoFit/>
          </a:bodyPr>
          <a:lstStyle/>
          <a:p>
            <a:r>
              <a:rPr lang="de-DE" sz="3600" i="1" dirty="0"/>
              <a:t>„Sich von seiner Schokoladenseite zeigen.“</a:t>
            </a:r>
            <a:endParaRPr lang="de-DE" sz="3600" dirty="0"/>
          </a:p>
        </p:txBody>
      </p:sp>
    </p:spTree>
    <p:extLst>
      <p:ext uri="{BB962C8B-B14F-4D97-AF65-F5344CB8AC3E}">
        <p14:creationId xmlns:p14="http://schemas.microsoft.com/office/powerpoint/2010/main" val="3697310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62C2B-374D-8670-51B3-68B0FDC57B4C}"/>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6F59015E-6BFF-CD10-1848-E05DAC14F23A}"/>
              </a:ext>
            </a:extLst>
          </p:cNvPr>
          <p:cNvSpPr>
            <a:spLocks noGrp="1"/>
          </p:cNvSpPr>
          <p:nvPr>
            <p:ph type="body" sz="quarter" idx="31"/>
          </p:nvPr>
        </p:nvSpPr>
        <p:spPr/>
        <p:txBody>
          <a:bodyPr/>
          <a:lstStyle/>
          <a:p>
            <a:r>
              <a:rPr lang="de-DE" dirty="0"/>
              <a:t>Kapitel 2.1 Selbstdarstellung auf Social Media</a:t>
            </a:r>
          </a:p>
        </p:txBody>
      </p:sp>
      <p:sp>
        <p:nvSpPr>
          <p:cNvPr id="3" name="Textplatzhalter 2">
            <a:extLst>
              <a:ext uri="{FF2B5EF4-FFF2-40B4-BE49-F238E27FC236}">
                <a16:creationId xmlns:a16="http://schemas.microsoft.com/office/drawing/2014/main" id="{BA6BB08C-0518-B75C-B69E-298DFC1BFFD8}"/>
              </a:ext>
            </a:extLst>
          </p:cNvPr>
          <p:cNvSpPr>
            <a:spLocks noGrp="1"/>
          </p:cNvSpPr>
          <p:nvPr>
            <p:ph type="body" sz="quarter" idx="32"/>
          </p:nvPr>
        </p:nvSpPr>
        <p:spPr>
          <a:xfrm>
            <a:off x="362297" y="411099"/>
            <a:ext cx="8754132" cy="1394785"/>
          </a:xfrm>
        </p:spPr>
        <p:txBody>
          <a:bodyPr/>
          <a:lstStyle/>
          <a:p>
            <a:r>
              <a:rPr lang="de-DE" dirty="0"/>
              <a:t>In welchen Situationen setzen Personen </a:t>
            </a:r>
          </a:p>
          <a:p>
            <a:r>
              <a:rPr lang="de-DE" dirty="0"/>
              <a:t>diesen </a:t>
            </a:r>
            <a:r>
              <a:rPr lang="de-DE" i="1" dirty="0"/>
              <a:t>Hashtag</a:t>
            </a:r>
            <a:r>
              <a:rPr lang="de-DE" dirty="0"/>
              <a:t> unter ein Bild?</a:t>
            </a:r>
          </a:p>
        </p:txBody>
      </p:sp>
      <p:sp>
        <p:nvSpPr>
          <p:cNvPr id="4" name="Textplatzhalter 3">
            <a:extLst>
              <a:ext uri="{FF2B5EF4-FFF2-40B4-BE49-F238E27FC236}">
                <a16:creationId xmlns:a16="http://schemas.microsoft.com/office/drawing/2014/main" id="{1799DF78-A7A9-AFA7-8ABB-F88CC3ADB31B}"/>
              </a:ext>
            </a:extLst>
          </p:cNvPr>
          <p:cNvSpPr>
            <a:spLocks noGrp="1"/>
          </p:cNvSpPr>
          <p:nvPr>
            <p:ph type="body" sz="quarter" idx="33"/>
          </p:nvPr>
        </p:nvSpPr>
        <p:spPr/>
        <p:txBody>
          <a:bodyPr/>
          <a:lstStyle/>
          <a:p>
            <a:r>
              <a:rPr lang="de-DE" dirty="0"/>
              <a:t>Hashtag-Widerspruch</a:t>
            </a:r>
          </a:p>
        </p:txBody>
      </p:sp>
      <p:sp>
        <p:nvSpPr>
          <p:cNvPr id="5" name="Textplatzhalter 4">
            <a:extLst>
              <a:ext uri="{FF2B5EF4-FFF2-40B4-BE49-F238E27FC236}">
                <a16:creationId xmlns:a16="http://schemas.microsoft.com/office/drawing/2014/main" id="{B8772CDB-20BD-EFC4-37C0-A5BF8CFBD014}"/>
              </a:ext>
            </a:extLst>
          </p:cNvPr>
          <p:cNvSpPr>
            <a:spLocks noGrp="1"/>
          </p:cNvSpPr>
          <p:nvPr>
            <p:ph type="body" sz="quarter" idx="11"/>
          </p:nvPr>
        </p:nvSpPr>
        <p:spPr>
          <a:xfrm>
            <a:off x="6161931" y="5624939"/>
            <a:ext cx="1088028" cy="568320"/>
          </a:xfrm>
        </p:spPr>
        <p:txBody>
          <a:bodyPr/>
          <a:lstStyle/>
          <a:p>
            <a:r>
              <a:rPr lang="de-DE" dirty="0"/>
              <a:t>10</a:t>
            </a:r>
          </a:p>
        </p:txBody>
      </p:sp>
      <p:sp>
        <p:nvSpPr>
          <p:cNvPr id="6" name="Textfeld 5">
            <a:extLst>
              <a:ext uri="{FF2B5EF4-FFF2-40B4-BE49-F238E27FC236}">
                <a16:creationId xmlns:a16="http://schemas.microsoft.com/office/drawing/2014/main" id="{EAF1EC39-B9AC-ADF7-DCEB-46FD9D4B78EB}"/>
              </a:ext>
            </a:extLst>
          </p:cNvPr>
          <p:cNvSpPr txBox="1"/>
          <p:nvPr/>
        </p:nvSpPr>
        <p:spPr>
          <a:xfrm>
            <a:off x="3400581" y="3078510"/>
            <a:ext cx="5522700" cy="1569660"/>
          </a:xfrm>
          <a:prstGeom prst="rect">
            <a:avLst/>
          </a:prstGeom>
          <a:noFill/>
        </p:spPr>
        <p:txBody>
          <a:bodyPr wrap="square">
            <a:spAutoFit/>
          </a:bodyPr>
          <a:lstStyle/>
          <a:p>
            <a:r>
              <a:rPr lang="de-DE" sz="3200" b="1" dirty="0"/>
              <a:t>#</a:t>
            </a:r>
            <a:r>
              <a:rPr lang="de-DE" sz="3200" b="1" dirty="0" err="1"/>
              <a:t>nofilter</a:t>
            </a:r>
            <a:r>
              <a:rPr lang="de-DE" sz="3200" dirty="0"/>
              <a:t> </a:t>
            </a:r>
          </a:p>
          <a:p>
            <a:endParaRPr lang="de-DE" sz="3200" i="1" dirty="0"/>
          </a:p>
          <a:p>
            <a:r>
              <a:rPr lang="de-DE" sz="3200" i="1" dirty="0"/>
              <a:t>(Übersetzt: „ohne Filter“)</a:t>
            </a:r>
            <a:endParaRPr lang="de-DE" sz="3200" dirty="0">
              <a:effectLst/>
            </a:endParaRPr>
          </a:p>
        </p:txBody>
      </p:sp>
    </p:spTree>
    <p:extLst>
      <p:ext uri="{BB962C8B-B14F-4D97-AF65-F5344CB8AC3E}">
        <p14:creationId xmlns:p14="http://schemas.microsoft.com/office/powerpoint/2010/main" val="1053419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F2AE4-283B-5A27-09AF-592F1A2A1F7C}"/>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64908D7E-6DEE-96CD-AB12-7353CDE97C57}"/>
              </a:ext>
            </a:extLst>
          </p:cNvPr>
          <p:cNvSpPr>
            <a:spLocks noGrp="1"/>
          </p:cNvSpPr>
          <p:nvPr>
            <p:ph type="body" sz="quarter" idx="31"/>
          </p:nvPr>
        </p:nvSpPr>
        <p:spPr/>
        <p:txBody>
          <a:bodyPr/>
          <a:lstStyle/>
          <a:p>
            <a:r>
              <a:rPr lang="de-DE" dirty="0"/>
              <a:t>Kapitel 2.1 Selbstdarstellung auf Social Media</a:t>
            </a:r>
          </a:p>
        </p:txBody>
      </p:sp>
      <p:sp>
        <p:nvSpPr>
          <p:cNvPr id="3" name="Textplatzhalter 2">
            <a:extLst>
              <a:ext uri="{FF2B5EF4-FFF2-40B4-BE49-F238E27FC236}">
                <a16:creationId xmlns:a16="http://schemas.microsoft.com/office/drawing/2014/main" id="{0BC8D608-BD97-3C10-F399-85C9DD81B672}"/>
              </a:ext>
            </a:extLst>
          </p:cNvPr>
          <p:cNvSpPr>
            <a:spLocks noGrp="1"/>
          </p:cNvSpPr>
          <p:nvPr>
            <p:ph type="body" sz="quarter" idx="32"/>
          </p:nvPr>
        </p:nvSpPr>
        <p:spPr>
          <a:xfrm>
            <a:off x="416762" y="525584"/>
            <a:ext cx="8850654" cy="1182915"/>
          </a:xfrm>
        </p:spPr>
        <p:txBody>
          <a:bodyPr/>
          <a:lstStyle/>
          <a:p>
            <a:r>
              <a:rPr lang="de-DE" dirty="0"/>
              <a:t>Welche Art von Inhalten veröffentlicht </a:t>
            </a:r>
          </a:p>
          <a:p>
            <a:r>
              <a:rPr lang="de-DE" dirty="0"/>
              <a:t>diese Person höchstwahrscheinlich auf ihrem Profil?</a:t>
            </a:r>
          </a:p>
        </p:txBody>
      </p:sp>
      <p:sp>
        <p:nvSpPr>
          <p:cNvPr id="4" name="Textplatzhalter 3">
            <a:extLst>
              <a:ext uri="{FF2B5EF4-FFF2-40B4-BE49-F238E27FC236}">
                <a16:creationId xmlns:a16="http://schemas.microsoft.com/office/drawing/2014/main" id="{F37D6008-FC35-3CB4-4A5E-BB4187DDEFE4}"/>
              </a:ext>
            </a:extLst>
          </p:cNvPr>
          <p:cNvSpPr>
            <a:spLocks noGrp="1"/>
          </p:cNvSpPr>
          <p:nvPr>
            <p:ph type="body" sz="quarter" idx="33"/>
          </p:nvPr>
        </p:nvSpPr>
        <p:spPr/>
        <p:txBody>
          <a:bodyPr/>
          <a:lstStyle/>
          <a:p>
            <a:r>
              <a:rPr lang="de-DE" dirty="0"/>
              <a:t>Aus der Kommentarspalte:</a:t>
            </a:r>
          </a:p>
        </p:txBody>
      </p:sp>
      <p:sp>
        <p:nvSpPr>
          <p:cNvPr id="5" name="Textplatzhalter 4">
            <a:extLst>
              <a:ext uri="{FF2B5EF4-FFF2-40B4-BE49-F238E27FC236}">
                <a16:creationId xmlns:a16="http://schemas.microsoft.com/office/drawing/2014/main" id="{71C4DDEA-C42E-D556-BD01-BB97B93BE3FB}"/>
              </a:ext>
            </a:extLst>
          </p:cNvPr>
          <p:cNvSpPr>
            <a:spLocks noGrp="1"/>
          </p:cNvSpPr>
          <p:nvPr>
            <p:ph type="body" sz="quarter" idx="11"/>
          </p:nvPr>
        </p:nvSpPr>
        <p:spPr>
          <a:xfrm>
            <a:off x="6161931" y="5624939"/>
            <a:ext cx="1088028" cy="568320"/>
          </a:xfrm>
        </p:spPr>
        <p:txBody>
          <a:bodyPr/>
          <a:lstStyle/>
          <a:p>
            <a:r>
              <a:rPr lang="de-DE" dirty="0"/>
              <a:t>10</a:t>
            </a:r>
          </a:p>
        </p:txBody>
      </p:sp>
      <p:sp>
        <p:nvSpPr>
          <p:cNvPr id="8" name="Textfeld 7">
            <a:extLst>
              <a:ext uri="{FF2B5EF4-FFF2-40B4-BE49-F238E27FC236}">
                <a16:creationId xmlns:a16="http://schemas.microsoft.com/office/drawing/2014/main" id="{B31B1E24-8C3F-D839-049D-A50EA1F7E19E}"/>
              </a:ext>
            </a:extLst>
          </p:cNvPr>
          <p:cNvSpPr txBox="1"/>
          <p:nvPr/>
        </p:nvSpPr>
        <p:spPr>
          <a:xfrm>
            <a:off x="416762" y="3155461"/>
            <a:ext cx="5425238" cy="1169551"/>
          </a:xfrm>
          <a:prstGeom prst="rect">
            <a:avLst/>
          </a:prstGeom>
          <a:noFill/>
        </p:spPr>
        <p:txBody>
          <a:bodyPr wrap="square">
            <a:spAutoFit/>
          </a:bodyPr>
          <a:lstStyle/>
          <a:p>
            <a:pPr>
              <a:buNone/>
            </a:pPr>
            <a:r>
              <a:rPr lang="de-DE" sz="1400" i="1" dirty="0"/>
              <a:t>„Wow, dein Leben ist einfach perfekt!“</a:t>
            </a:r>
            <a:r>
              <a:rPr lang="de-DE" sz="1400" dirty="0"/>
              <a:t> </a:t>
            </a:r>
          </a:p>
          <a:p>
            <a:pPr>
              <a:buNone/>
            </a:pPr>
            <a:endParaRPr lang="de-DE" sz="1400" dirty="0"/>
          </a:p>
          <a:p>
            <a:pPr>
              <a:buNone/>
            </a:pPr>
            <a:r>
              <a:rPr lang="de-DE" sz="1400" i="1" dirty="0"/>
              <a:t>„Ich wünschte, ich hätte deinen Alltag, bei mir ist alles langweilig.“</a:t>
            </a:r>
          </a:p>
          <a:p>
            <a:pPr>
              <a:buNone/>
            </a:pPr>
            <a:endParaRPr lang="de-DE" sz="1400" i="1" dirty="0"/>
          </a:p>
          <a:p>
            <a:pPr>
              <a:buNone/>
            </a:pPr>
            <a:r>
              <a:rPr lang="de-DE" sz="1400" i="1" dirty="0"/>
              <a:t>„Wie machst du das, dass du nie Fehler machst?“</a:t>
            </a:r>
            <a:endParaRPr lang="de-DE" sz="1400" dirty="0"/>
          </a:p>
        </p:txBody>
      </p:sp>
      <p:pic>
        <p:nvPicPr>
          <p:cNvPr id="10" name="Grafik 9">
            <a:extLst>
              <a:ext uri="{FF2B5EF4-FFF2-40B4-BE49-F238E27FC236}">
                <a16:creationId xmlns:a16="http://schemas.microsoft.com/office/drawing/2014/main" id="{BC1A7135-CED5-020C-E2AD-5CE66DA8479C}"/>
              </a:ext>
            </a:extLst>
          </p:cNvPr>
          <p:cNvPicPr>
            <a:picLocks noChangeAspect="1"/>
          </p:cNvPicPr>
          <p:nvPr/>
        </p:nvPicPr>
        <p:blipFill>
          <a:blip r:embed="rId3"/>
          <a:stretch>
            <a:fillRect/>
          </a:stretch>
        </p:blipFill>
        <p:spPr>
          <a:xfrm>
            <a:off x="7214294" y="2456767"/>
            <a:ext cx="1726506" cy="3067714"/>
          </a:xfrm>
          <a:prstGeom prst="rect">
            <a:avLst/>
          </a:prstGeom>
        </p:spPr>
      </p:pic>
    </p:spTree>
    <p:extLst>
      <p:ext uri="{BB962C8B-B14F-4D97-AF65-F5344CB8AC3E}">
        <p14:creationId xmlns:p14="http://schemas.microsoft.com/office/powerpoint/2010/main" val="417109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691A4-DC85-B548-DD26-1C79717F4730}"/>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07B45356-9AD2-9820-58B1-D575FDD72E0C}"/>
              </a:ext>
            </a:extLst>
          </p:cNvPr>
          <p:cNvSpPr>
            <a:spLocks noGrp="1"/>
          </p:cNvSpPr>
          <p:nvPr>
            <p:ph type="body" sz="quarter" idx="32"/>
          </p:nvPr>
        </p:nvSpPr>
        <p:spPr/>
        <p:txBody>
          <a:bodyPr/>
          <a:lstStyle/>
          <a:p>
            <a:r>
              <a:rPr lang="de-DE" dirty="0"/>
              <a:t>2.1 Selbstarstellung auf Social Media</a:t>
            </a:r>
          </a:p>
        </p:txBody>
      </p:sp>
      <p:pic>
        <p:nvPicPr>
          <p:cNvPr id="7" name="Bildplatzhalter 6">
            <a:extLst>
              <a:ext uri="{FF2B5EF4-FFF2-40B4-BE49-F238E27FC236}">
                <a16:creationId xmlns:a16="http://schemas.microsoft.com/office/drawing/2014/main" id="{7F901D27-9ED1-607B-9FC5-6B7382B10F93}"/>
              </a:ext>
            </a:extLst>
          </p:cNvPr>
          <p:cNvPicPr>
            <a:picLocks noGrp="1" noChangeAspect="1"/>
          </p:cNvPicPr>
          <p:nvPr>
            <p:ph type="pic" sz="quarter" idx="33"/>
          </p:nvPr>
        </p:nvPicPr>
        <p:blipFill>
          <a:blip r:embed="rId2"/>
          <a:srcRect t="7676" b="7676"/>
          <a:stretch>
            <a:fillRect/>
          </a:stretch>
        </p:blipFill>
        <p:spPr bwMode="auto">
          <a:xfrm>
            <a:off x="1410576" y="2676075"/>
            <a:ext cx="2277503" cy="1928467"/>
          </a:xfrm>
          <a:prstGeom prst="rect">
            <a:avLst/>
          </a:prstGeom>
        </p:spPr>
      </p:pic>
      <p:sp>
        <p:nvSpPr>
          <p:cNvPr id="4" name="Textplatzhalter 3">
            <a:extLst>
              <a:ext uri="{FF2B5EF4-FFF2-40B4-BE49-F238E27FC236}">
                <a16:creationId xmlns:a16="http://schemas.microsoft.com/office/drawing/2014/main" id="{A0AD7C94-36A7-D609-D2F9-3C83B5CE1B93}"/>
              </a:ext>
            </a:extLst>
          </p:cNvPr>
          <p:cNvSpPr>
            <a:spLocks noGrp="1"/>
          </p:cNvSpPr>
          <p:nvPr>
            <p:ph type="body" sz="quarter" idx="11"/>
          </p:nvPr>
        </p:nvSpPr>
        <p:spPr>
          <a:xfrm>
            <a:off x="5957651" y="5604474"/>
            <a:ext cx="1088028" cy="568320"/>
          </a:xfrm>
        </p:spPr>
        <p:txBody>
          <a:bodyPr/>
          <a:lstStyle/>
          <a:p>
            <a:r>
              <a:rPr lang="de-DE" dirty="0"/>
              <a:t>20</a:t>
            </a:r>
          </a:p>
        </p:txBody>
      </p:sp>
      <p:sp>
        <p:nvSpPr>
          <p:cNvPr id="5" name="Textplatzhalter 4">
            <a:extLst>
              <a:ext uri="{FF2B5EF4-FFF2-40B4-BE49-F238E27FC236}">
                <a16:creationId xmlns:a16="http://schemas.microsoft.com/office/drawing/2014/main" id="{8E1AFA06-AD78-9FE1-E6B2-B8B02570F558}"/>
              </a:ext>
            </a:extLst>
          </p:cNvPr>
          <p:cNvSpPr>
            <a:spLocks noGrp="1"/>
          </p:cNvSpPr>
          <p:nvPr>
            <p:ph type="body" sz="quarter" idx="31"/>
          </p:nvPr>
        </p:nvSpPr>
        <p:spPr/>
        <p:txBody>
          <a:bodyPr/>
          <a:lstStyle/>
          <a:p>
            <a:r>
              <a:rPr lang="de-DE" dirty="0"/>
              <a:t>Kapitel 2.1 Selbstdarstellung auf Social Media</a:t>
            </a:r>
          </a:p>
        </p:txBody>
      </p:sp>
    </p:spTree>
    <p:extLst>
      <p:ext uri="{BB962C8B-B14F-4D97-AF65-F5344CB8AC3E}">
        <p14:creationId xmlns:p14="http://schemas.microsoft.com/office/powerpoint/2010/main" val="587188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EC58CF8-8466-FAFF-0861-2BE9BF22779B}"/>
              </a:ext>
            </a:extLst>
          </p:cNvPr>
          <p:cNvSpPr>
            <a:spLocks noGrp="1"/>
          </p:cNvSpPr>
          <p:nvPr>
            <p:ph type="body" sz="quarter" idx="31"/>
          </p:nvPr>
        </p:nvSpPr>
        <p:spPr/>
        <p:txBody>
          <a:bodyPr/>
          <a:lstStyle/>
          <a:p>
            <a:r>
              <a:rPr lang="de-DE" dirty="0"/>
              <a:t>Kapitel 2.1 Selbstdarstellung auf Social Media</a:t>
            </a:r>
          </a:p>
        </p:txBody>
      </p:sp>
      <p:sp>
        <p:nvSpPr>
          <p:cNvPr id="3" name="Textplatzhalter 2">
            <a:extLst>
              <a:ext uri="{FF2B5EF4-FFF2-40B4-BE49-F238E27FC236}">
                <a16:creationId xmlns:a16="http://schemas.microsoft.com/office/drawing/2014/main" id="{93A9AE18-6DA8-B09D-A1DB-E3A4F797E94C}"/>
              </a:ext>
            </a:extLst>
          </p:cNvPr>
          <p:cNvSpPr>
            <a:spLocks noGrp="1"/>
          </p:cNvSpPr>
          <p:nvPr>
            <p:ph type="body" sz="quarter" idx="32"/>
          </p:nvPr>
        </p:nvSpPr>
        <p:spPr>
          <a:xfrm>
            <a:off x="416762" y="429213"/>
            <a:ext cx="8016038" cy="1438276"/>
          </a:xfrm>
        </p:spPr>
        <p:txBody>
          <a:bodyPr/>
          <a:lstStyle/>
          <a:p>
            <a:r>
              <a:rPr lang="de-DE" sz="2400" dirty="0"/>
              <a:t>Was gehört eurer Meinung nach bei jedem Menschen in diesen Unterwasserbereich?</a:t>
            </a:r>
          </a:p>
        </p:txBody>
      </p:sp>
      <p:sp>
        <p:nvSpPr>
          <p:cNvPr id="4" name="Textplatzhalter 3">
            <a:extLst>
              <a:ext uri="{FF2B5EF4-FFF2-40B4-BE49-F238E27FC236}">
                <a16:creationId xmlns:a16="http://schemas.microsoft.com/office/drawing/2014/main" id="{2C067D8B-A99C-6FCC-5E7C-D32F4B7B5A94}"/>
              </a:ext>
            </a:extLst>
          </p:cNvPr>
          <p:cNvSpPr>
            <a:spLocks noGrp="1"/>
          </p:cNvSpPr>
          <p:nvPr>
            <p:ph type="body" sz="quarter" idx="33"/>
          </p:nvPr>
        </p:nvSpPr>
        <p:spPr/>
        <p:txBody>
          <a:bodyPr/>
          <a:lstStyle/>
          <a:p>
            <a:r>
              <a:rPr lang="de-DE" dirty="0"/>
              <a:t>Das Eisberg-Prinzip</a:t>
            </a:r>
          </a:p>
        </p:txBody>
      </p:sp>
      <p:sp>
        <p:nvSpPr>
          <p:cNvPr id="5" name="Textplatzhalter 4">
            <a:extLst>
              <a:ext uri="{FF2B5EF4-FFF2-40B4-BE49-F238E27FC236}">
                <a16:creationId xmlns:a16="http://schemas.microsoft.com/office/drawing/2014/main" id="{8294977E-3C4D-53EE-1ECB-F913D11B94A5}"/>
              </a:ext>
            </a:extLst>
          </p:cNvPr>
          <p:cNvSpPr>
            <a:spLocks noGrp="1"/>
          </p:cNvSpPr>
          <p:nvPr>
            <p:ph type="body" sz="quarter" idx="11"/>
          </p:nvPr>
        </p:nvSpPr>
        <p:spPr>
          <a:xfrm>
            <a:off x="6169911" y="5614207"/>
            <a:ext cx="1088028" cy="568320"/>
          </a:xfrm>
        </p:spPr>
        <p:txBody>
          <a:bodyPr/>
          <a:lstStyle/>
          <a:p>
            <a:r>
              <a:rPr lang="de-DE" dirty="0"/>
              <a:t>15 </a:t>
            </a:r>
          </a:p>
        </p:txBody>
      </p:sp>
      <p:sp>
        <p:nvSpPr>
          <p:cNvPr id="12" name="Textfeld 11">
            <a:extLst>
              <a:ext uri="{FF2B5EF4-FFF2-40B4-BE49-F238E27FC236}">
                <a16:creationId xmlns:a16="http://schemas.microsoft.com/office/drawing/2014/main" id="{037EEAFC-984B-2132-F9E9-DE329627F357}"/>
              </a:ext>
            </a:extLst>
          </p:cNvPr>
          <p:cNvSpPr txBox="1"/>
          <p:nvPr/>
        </p:nvSpPr>
        <p:spPr>
          <a:xfrm>
            <a:off x="4802153" y="2927483"/>
            <a:ext cx="5276626" cy="369332"/>
          </a:xfrm>
          <a:prstGeom prst="rect">
            <a:avLst/>
          </a:prstGeom>
          <a:noFill/>
        </p:spPr>
        <p:txBody>
          <a:bodyPr wrap="square" rtlCol="0">
            <a:spAutoFit/>
          </a:bodyPr>
          <a:lstStyle/>
          <a:p>
            <a:r>
              <a:rPr lang="de-DE" i="1" dirty="0"/>
              <a:t>Das Profil (Highlights, beste Fotos, Erfolge)</a:t>
            </a:r>
            <a:endParaRPr lang="de-DE" dirty="0"/>
          </a:p>
        </p:txBody>
      </p:sp>
      <p:sp>
        <p:nvSpPr>
          <p:cNvPr id="13" name="Textfeld 12">
            <a:extLst>
              <a:ext uri="{FF2B5EF4-FFF2-40B4-BE49-F238E27FC236}">
                <a16:creationId xmlns:a16="http://schemas.microsoft.com/office/drawing/2014/main" id="{886B0949-24EE-97EF-4F29-A6E04DB337C5}"/>
              </a:ext>
            </a:extLst>
          </p:cNvPr>
          <p:cNvSpPr txBox="1"/>
          <p:nvPr/>
        </p:nvSpPr>
        <p:spPr>
          <a:xfrm>
            <a:off x="4802153" y="4207409"/>
            <a:ext cx="5276626" cy="369332"/>
          </a:xfrm>
          <a:prstGeom prst="rect">
            <a:avLst/>
          </a:prstGeom>
          <a:noFill/>
        </p:spPr>
        <p:txBody>
          <a:bodyPr wrap="square" rtlCol="0">
            <a:spAutoFit/>
          </a:bodyPr>
          <a:lstStyle/>
          <a:p>
            <a:r>
              <a:rPr lang="de-DE" i="1" dirty="0"/>
              <a:t>Die Normalität (Der restliche Alltag)</a:t>
            </a:r>
            <a:endParaRPr lang="de-DE" dirty="0"/>
          </a:p>
        </p:txBody>
      </p:sp>
      <p:pic>
        <p:nvPicPr>
          <p:cNvPr id="11" name="Grafik 10">
            <a:extLst>
              <a:ext uri="{FF2B5EF4-FFF2-40B4-BE49-F238E27FC236}">
                <a16:creationId xmlns:a16="http://schemas.microsoft.com/office/drawing/2014/main" id="{003CBBBC-13F1-7836-7809-E8E5A2518AF1}"/>
              </a:ext>
            </a:extLst>
          </p:cNvPr>
          <p:cNvPicPr>
            <a:picLocks noChangeAspect="1"/>
          </p:cNvPicPr>
          <p:nvPr/>
        </p:nvPicPr>
        <p:blipFill>
          <a:blip r:embed="rId3"/>
          <a:srcRect l="10245" r="9170"/>
          <a:stretch>
            <a:fillRect/>
          </a:stretch>
        </p:blipFill>
        <p:spPr>
          <a:xfrm>
            <a:off x="2570480" y="2264302"/>
            <a:ext cx="2854960" cy="3542851"/>
          </a:xfrm>
          <a:prstGeom prst="rect">
            <a:avLst/>
          </a:prstGeom>
        </p:spPr>
      </p:pic>
    </p:spTree>
    <p:extLst>
      <p:ext uri="{BB962C8B-B14F-4D97-AF65-F5344CB8AC3E}">
        <p14:creationId xmlns:p14="http://schemas.microsoft.com/office/powerpoint/2010/main" val="3683428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14366-A5E7-C8FC-74F6-EB32916C56C4}"/>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D218937B-416C-A4C5-C9A2-1458C8DB3AF8}"/>
              </a:ext>
            </a:extLst>
          </p:cNvPr>
          <p:cNvSpPr>
            <a:spLocks noGrp="1"/>
          </p:cNvSpPr>
          <p:nvPr>
            <p:ph type="body" sz="quarter" idx="31"/>
          </p:nvPr>
        </p:nvSpPr>
        <p:spPr/>
        <p:txBody>
          <a:bodyPr/>
          <a:lstStyle/>
          <a:p>
            <a:r>
              <a:rPr lang="de-DE" dirty="0"/>
              <a:t>Kapitel 2.1 Selbstdarstellung auf Social Media</a:t>
            </a:r>
          </a:p>
        </p:txBody>
      </p:sp>
      <p:sp>
        <p:nvSpPr>
          <p:cNvPr id="3" name="Textplatzhalter 2">
            <a:extLst>
              <a:ext uri="{FF2B5EF4-FFF2-40B4-BE49-F238E27FC236}">
                <a16:creationId xmlns:a16="http://schemas.microsoft.com/office/drawing/2014/main" id="{6D4ADD8F-55D5-46D4-A8FC-4AFD4D5FF7F4}"/>
              </a:ext>
            </a:extLst>
          </p:cNvPr>
          <p:cNvSpPr>
            <a:spLocks noGrp="1"/>
          </p:cNvSpPr>
          <p:nvPr>
            <p:ph type="body" sz="quarter" idx="32"/>
          </p:nvPr>
        </p:nvSpPr>
        <p:spPr>
          <a:xfrm>
            <a:off x="492066" y="500862"/>
            <a:ext cx="8754132" cy="1061140"/>
          </a:xfrm>
        </p:spPr>
        <p:txBody>
          <a:bodyPr/>
          <a:lstStyle/>
          <a:p>
            <a:r>
              <a:rPr lang="de-DE" dirty="0"/>
              <a:t>Wir planen eine Ausstellung!</a:t>
            </a:r>
          </a:p>
        </p:txBody>
      </p:sp>
      <p:sp>
        <p:nvSpPr>
          <p:cNvPr id="4" name="Textplatzhalter 3">
            <a:extLst>
              <a:ext uri="{FF2B5EF4-FFF2-40B4-BE49-F238E27FC236}">
                <a16:creationId xmlns:a16="http://schemas.microsoft.com/office/drawing/2014/main" id="{4964C2EA-31C1-1F97-7F98-BE649E78D781}"/>
              </a:ext>
            </a:extLst>
          </p:cNvPr>
          <p:cNvSpPr>
            <a:spLocks noGrp="1"/>
          </p:cNvSpPr>
          <p:nvPr>
            <p:ph type="body" sz="quarter" idx="33"/>
          </p:nvPr>
        </p:nvSpPr>
        <p:spPr/>
        <p:txBody>
          <a:bodyPr/>
          <a:lstStyle/>
          <a:p>
            <a:r>
              <a:rPr lang="de-DE" i="1" dirty="0"/>
              <a:t>Die Ausstellung des Unbekannten</a:t>
            </a:r>
          </a:p>
        </p:txBody>
      </p:sp>
      <p:sp>
        <p:nvSpPr>
          <p:cNvPr id="5" name="Textplatzhalter 4">
            <a:extLst>
              <a:ext uri="{FF2B5EF4-FFF2-40B4-BE49-F238E27FC236}">
                <a16:creationId xmlns:a16="http://schemas.microsoft.com/office/drawing/2014/main" id="{48E18500-BD95-6E81-E9BF-2684034E70C0}"/>
              </a:ext>
            </a:extLst>
          </p:cNvPr>
          <p:cNvSpPr>
            <a:spLocks noGrp="1"/>
          </p:cNvSpPr>
          <p:nvPr>
            <p:ph type="body" sz="quarter" idx="11"/>
          </p:nvPr>
        </p:nvSpPr>
        <p:spPr>
          <a:xfrm>
            <a:off x="5820402" y="5604047"/>
            <a:ext cx="1437537" cy="568320"/>
          </a:xfrm>
        </p:spPr>
        <p:txBody>
          <a:bodyPr/>
          <a:lstStyle/>
          <a:p>
            <a:r>
              <a:rPr lang="de-DE" dirty="0"/>
              <a:t> 35</a:t>
            </a:r>
          </a:p>
        </p:txBody>
      </p:sp>
      <p:sp>
        <p:nvSpPr>
          <p:cNvPr id="8" name="Textfeld 7">
            <a:extLst>
              <a:ext uri="{FF2B5EF4-FFF2-40B4-BE49-F238E27FC236}">
                <a16:creationId xmlns:a16="http://schemas.microsoft.com/office/drawing/2014/main" id="{B31D49A3-43FF-893F-C0F2-B4B41E8FD922}"/>
              </a:ext>
            </a:extLst>
          </p:cNvPr>
          <p:cNvSpPr txBox="1"/>
          <p:nvPr/>
        </p:nvSpPr>
        <p:spPr>
          <a:xfrm>
            <a:off x="416762" y="3213751"/>
            <a:ext cx="11426633" cy="923330"/>
          </a:xfrm>
          <a:prstGeom prst="rect">
            <a:avLst/>
          </a:prstGeom>
          <a:noFill/>
        </p:spPr>
        <p:txBody>
          <a:bodyPr wrap="square">
            <a:spAutoFit/>
          </a:bodyPr>
          <a:lstStyle/>
          <a:p>
            <a:pPr algn="ctr"/>
            <a:r>
              <a:rPr lang="de-DE" b="1" dirty="0"/>
              <a:t>Projektidee: </a:t>
            </a:r>
          </a:p>
          <a:p>
            <a:endParaRPr lang="de-DE" b="1" dirty="0"/>
          </a:p>
          <a:p>
            <a:r>
              <a:rPr lang="de-DE" dirty="0"/>
              <a:t>Inszenierung von alltäglichen Gegenständen oder Momenten, die auf Social Media bewusst verborgen bleiben.</a:t>
            </a:r>
          </a:p>
        </p:txBody>
      </p:sp>
    </p:spTree>
    <p:extLst>
      <p:ext uri="{BB962C8B-B14F-4D97-AF65-F5344CB8AC3E}">
        <p14:creationId xmlns:p14="http://schemas.microsoft.com/office/powerpoint/2010/main" val="111074796"/>
      </p:ext>
    </p:extLst>
  </p:cSld>
  <p:clrMapOvr>
    <a:masterClrMapping/>
  </p:clrMapOvr>
</p:sld>
</file>

<file path=ppt/theme/theme1.xml><?xml version="1.0" encoding="utf-8"?>
<a:theme xmlns:a="http://schemas.openxmlformats.org/drawingml/2006/main" name="Social-Media-Kompas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I-Kompass">
  <a:themeElements>
    <a:clrScheme name="ByCS Farben">
      <a:dk1>
        <a:srgbClr val="000000"/>
      </a:dk1>
      <a:lt1>
        <a:srgbClr val="FFFFFF"/>
      </a:lt1>
      <a:dk2>
        <a:srgbClr val="0E2841"/>
      </a:dk2>
      <a:lt2>
        <a:srgbClr val="E8E8E8"/>
      </a:lt2>
      <a:accent1>
        <a:srgbClr val="008204"/>
      </a:accent1>
      <a:accent2>
        <a:srgbClr val="00AADA"/>
      </a:accent2>
      <a:accent3>
        <a:srgbClr val="D32C67"/>
      </a:accent3>
      <a:accent4>
        <a:srgbClr val="D33F00"/>
      </a:accent4>
      <a:accent5>
        <a:srgbClr val="DEE1E6"/>
      </a:accent5>
      <a:accent6>
        <a:srgbClr val="DEE1E6"/>
      </a:accent6>
      <a:hlink>
        <a:srgbClr val="467886"/>
      </a:hlink>
      <a:folHlink>
        <a:srgbClr val="96607D"/>
      </a:folHlink>
    </a:clrScheme>
    <a:fontScheme nam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1146</Words>
  <Application>Microsoft Macintosh PowerPoint</Application>
  <PresentationFormat>Breitbild</PresentationFormat>
  <Paragraphs>81</Paragraphs>
  <Slides>6</Slides>
  <Notes>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Aptos</vt:lpstr>
      <vt:lpstr>Arial</vt:lpstr>
      <vt:lpstr>Atkinson Hyperlegible</vt:lpstr>
      <vt:lpstr>Atkinson Hyperlegible Bold</vt:lpstr>
      <vt:lpstr>Lexend Deca</vt:lpstr>
      <vt:lpstr>Social-Media-Kompass</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Nicole Ober</dc:creator>
  <cp:lastModifiedBy>Harun Göktas</cp:lastModifiedBy>
  <cp:revision>58</cp:revision>
  <dcterms:created xsi:type="dcterms:W3CDTF">2025-06-17T13:43:22Z</dcterms:created>
  <dcterms:modified xsi:type="dcterms:W3CDTF">2026-05-16T14:23:51Z</dcterms:modified>
</cp:coreProperties>
</file>