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Lexend Deca" pitchFamily="2" charset="77"/>
      <p:regular r:id="rId4"/>
      <p:bold r:id="rId5"/>
    </p:embeddedFont>
    <p:embeddedFont>
      <p:font typeface="Poppins" pitchFamily="2" charset="77"/>
      <p:regular r:id="rId6"/>
      <p:bold r:id="rId7"/>
      <p:italic r:id="rId8"/>
      <p:boldItalic r:id="rId9"/>
    </p:embeddedFont>
    <p:embeddedFont>
      <p:font typeface="Poppins Bold" pitchFamily="2" charset="77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0452" y="375354"/>
            <a:ext cx="6855219" cy="9727128"/>
            <a:chOff x="0" y="0"/>
            <a:chExt cx="2456756" cy="34859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56756" cy="3485983"/>
            </a:xfrm>
            <a:custGeom>
              <a:avLst/>
              <a:gdLst/>
              <a:ahLst/>
              <a:cxnLst/>
              <a:rect l="l" t="t" r="r" b="b"/>
              <a:pathLst>
                <a:path w="2456756" h="3485983">
                  <a:moveTo>
                    <a:pt x="22587" y="0"/>
                  </a:moveTo>
                  <a:lnTo>
                    <a:pt x="2434169" y="0"/>
                  </a:lnTo>
                  <a:cubicBezTo>
                    <a:pt x="2440159" y="0"/>
                    <a:pt x="2445904" y="2380"/>
                    <a:pt x="2450140" y="6616"/>
                  </a:cubicBezTo>
                  <a:cubicBezTo>
                    <a:pt x="2454376" y="10851"/>
                    <a:pt x="2456756" y="16597"/>
                    <a:pt x="2456756" y="22587"/>
                  </a:cubicBezTo>
                  <a:lnTo>
                    <a:pt x="2456756" y="3463396"/>
                  </a:lnTo>
                  <a:cubicBezTo>
                    <a:pt x="2456756" y="3475871"/>
                    <a:pt x="2446643" y="3485983"/>
                    <a:pt x="2434169" y="3485983"/>
                  </a:cubicBezTo>
                  <a:lnTo>
                    <a:pt x="22587" y="3485983"/>
                  </a:lnTo>
                  <a:cubicBezTo>
                    <a:pt x="16597" y="3485983"/>
                    <a:pt x="10851" y="3483604"/>
                    <a:pt x="6616" y="3479368"/>
                  </a:cubicBezTo>
                  <a:cubicBezTo>
                    <a:pt x="2380" y="3475132"/>
                    <a:pt x="0" y="3469387"/>
                    <a:pt x="0" y="3463396"/>
                  </a:cubicBezTo>
                  <a:lnTo>
                    <a:pt x="0" y="22587"/>
                  </a:lnTo>
                  <a:cubicBezTo>
                    <a:pt x="0" y="10113"/>
                    <a:pt x="10113" y="0"/>
                    <a:pt x="22587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56756" cy="35145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46529" y="375354"/>
            <a:ext cx="6822174" cy="1708032"/>
            <a:chOff x="0" y="0"/>
            <a:chExt cx="2444913" cy="61212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44913" cy="612120"/>
            </a:xfrm>
            <a:custGeom>
              <a:avLst/>
              <a:gdLst/>
              <a:ahLst/>
              <a:cxnLst/>
              <a:rect l="l" t="t" r="r" b="b"/>
              <a:pathLst>
                <a:path w="2444913" h="612120">
                  <a:moveTo>
                    <a:pt x="22696" y="0"/>
                  </a:moveTo>
                  <a:lnTo>
                    <a:pt x="2422217" y="0"/>
                  </a:lnTo>
                  <a:cubicBezTo>
                    <a:pt x="2434751" y="0"/>
                    <a:pt x="2444913" y="10161"/>
                    <a:pt x="2444913" y="22696"/>
                  </a:cubicBezTo>
                  <a:lnTo>
                    <a:pt x="2444913" y="589424"/>
                  </a:lnTo>
                  <a:cubicBezTo>
                    <a:pt x="2444913" y="595443"/>
                    <a:pt x="2442522" y="601216"/>
                    <a:pt x="2438265" y="605473"/>
                  </a:cubicBezTo>
                  <a:cubicBezTo>
                    <a:pt x="2434009" y="609729"/>
                    <a:pt x="2428236" y="612120"/>
                    <a:pt x="2422217" y="612120"/>
                  </a:cubicBezTo>
                  <a:lnTo>
                    <a:pt x="22696" y="612120"/>
                  </a:lnTo>
                  <a:cubicBezTo>
                    <a:pt x="10161" y="612120"/>
                    <a:pt x="0" y="601959"/>
                    <a:pt x="0" y="589424"/>
                  </a:cubicBezTo>
                  <a:lnTo>
                    <a:pt x="0" y="22696"/>
                  </a:lnTo>
                  <a:cubicBezTo>
                    <a:pt x="0" y="10161"/>
                    <a:pt x="10161" y="0"/>
                    <a:pt x="2269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44913" cy="640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6529" y="1777995"/>
            <a:ext cx="6822174" cy="513773"/>
            <a:chOff x="0" y="0"/>
            <a:chExt cx="2444913" cy="1841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44913" cy="184124"/>
            </a:xfrm>
            <a:custGeom>
              <a:avLst/>
              <a:gdLst/>
              <a:ahLst/>
              <a:cxnLst/>
              <a:rect l="l" t="t" r="r" b="b"/>
              <a:pathLst>
                <a:path w="2444913" h="184124">
                  <a:moveTo>
                    <a:pt x="0" y="0"/>
                  </a:moveTo>
                  <a:lnTo>
                    <a:pt x="2444913" y="0"/>
                  </a:lnTo>
                  <a:lnTo>
                    <a:pt x="2444913" y="184124"/>
                  </a:lnTo>
                  <a:lnTo>
                    <a:pt x="0" y="1841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44913" cy="2126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3853" y="10258803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2" name="TextBox 12"/>
          <p:cNvSpPr txBox="1"/>
          <p:nvPr/>
        </p:nvSpPr>
        <p:spPr>
          <a:xfrm>
            <a:off x="756000" y="558701"/>
            <a:ext cx="4171988" cy="8691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Erste Hilfe bei Problemen (1)</a:t>
            </a:r>
          </a:p>
        </p:txBody>
      </p:sp>
      <p:sp>
        <p:nvSpPr>
          <p:cNvPr id="13" name="Freeform 13"/>
          <p:cNvSpPr/>
          <p:nvPr/>
        </p:nvSpPr>
        <p:spPr>
          <a:xfrm>
            <a:off x="5310790" y="328180"/>
            <a:ext cx="1690691" cy="1483370"/>
          </a:xfrm>
          <a:custGeom>
            <a:avLst/>
            <a:gdLst/>
            <a:ahLst/>
            <a:cxnLst/>
            <a:rect l="l" t="t" r="r" b="b"/>
            <a:pathLst>
              <a:path w="1690691" h="1483370">
                <a:moveTo>
                  <a:pt x="0" y="0"/>
                </a:moveTo>
                <a:lnTo>
                  <a:pt x="1690691" y="0"/>
                </a:lnTo>
                <a:lnTo>
                  <a:pt x="1690691" y="1483370"/>
                </a:lnTo>
                <a:lnTo>
                  <a:pt x="0" y="14833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4" name="Freeform 14"/>
          <p:cNvSpPr/>
          <p:nvPr/>
        </p:nvSpPr>
        <p:spPr>
          <a:xfrm flipH="1">
            <a:off x="3181798" y="136569"/>
            <a:ext cx="2310349" cy="2027042"/>
          </a:xfrm>
          <a:custGeom>
            <a:avLst/>
            <a:gdLst/>
            <a:ahLst/>
            <a:cxnLst/>
            <a:rect l="l" t="t" r="r" b="b"/>
            <a:pathLst>
              <a:path w="2310349" h="2027042">
                <a:moveTo>
                  <a:pt x="2310349" y="0"/>
                </a:moveTo>
                <a:lnTo>
                  <a:pt x="0" y="0"/>
                </a:lnTo>
                <a:lnTo>
                  <a:pt x="0" y="2027042"/>
                </a:lnTo>
                <a:lnTo>
                  <a:pt x="2310349" y="2027042"/>
                </a:lnTo>
                <a:lnTo>
                  <a:pt x="231034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aphicFrame>
        <p:nvGraphicFramePr>
          <p:cNvPr id="15" name="Table 15"/>
          <p:cNvGraphicFramePr>
            <a:graphicFrameLocks noGrp="1"/>
          </p:cNvGraphicFramePr>
          <p:nvPr/>
        </p:nvGraphicFramePr>
        <p:xfrm>
          <a:off x="763350" y="3243238"/>
          <a:ext cx="6238131" cy="6315075"/>
        </p:xfrm>
        <a:graphic>
          <a:graphicData uri="http://schemas.openxmlformats.org/drawingml/2006/table">
            <a:tbl>
              <a:tblPr/>
              <a:tblGrid>
                <a:gridCol w="3661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6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600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Was mache ich, wenn...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4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9660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der Ton weg ist? 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Drücke rechts oben an deinem Tablet auf die obere Lautstärketaste. Damit erhöhst du die Lautstärke.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9660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das Batteriezeichen rot leuchtet oder das Tablet ausgeht und sich nicht mehr anschalten lässt?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Der Akku ist leer. Stecke das Ladekabel in den Ladekabelanschluss und lade das Tablet auf.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7550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eine App sich auf einmal schließt oder hängen bleibt?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Schließe die App </a:t>
                      </a:r>
                      <a:r>
                        <a:rPr lang="en-US" sz="13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ganz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 Dazu tippst du auf die App im Display und wischt mit gehaltenem  Finger nach oben. Die App schließt sich. Öffne sie dann erneut.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8605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der Bildschirm zu dunkel ist?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Wische auf deinem Bildschirm von oben rechts nach unten, um das Kontrollzentrum anzuzeigen. Stelle die Helligkeit höher.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TextBox 16"/>
          <p:cNvSpPr txBox="1"/>
          <p:nvPr/>
        </p:nvSpPr>
        <p:spPr>
          <a:xfrm>
            <a:off x="3537673" y="467556"/>
            <a:ext cx="1773117" cy="850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"/>
              </a:lnSpc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Oh nein! Jetzt wollte ich gerade eine Geschichte </a:t>
            </a:r>
          </a:p>
          <a:p>
            <a:pPr algn="ctr">
              <a:lnSpc>
                <a:spcPts val="1399"/>
              </a:lnSpc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auf dem Tablet anhören, aber da kommt kein Ton.</a:t>
            </a:r>
          </a:p>
          <a:p>
            <a:pPr algn="ctr">
              <a:lnSpc>
                <a:spcPts val="1399"/>
              </a:lnSpc>
            </a:pPr>
            <a:endParaRPr lang="en-US" sz="9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56000" y="2276133"/>
            <a:ext cx="6205126" cy="919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Manchmal kommt es, wie hier bei Ida, vor, dass etwas mit dem Tablet nicht gleich klappt. Tarek verrät dir einige Tipps und Tricks, die dir bei Problemen helfen können.</a:t>
            </a:r>
          </a:p>
          <a:p>
            <a:pPr algn="l">
              <a:lnSpc>
                <a:spcPts val="1819"/>
              </a:lnSpc>
            </a:pPr>
            <a:endParaRPr lang="en-US" sz="1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" name="Freeform 18"/>
          <p:cNvSpPr/>
          <p:nvPr/>
        </p:nvSpPr>
        <p:spPr>
          <a:xfrm>
            <a:off x="2978607" y="1205037"/>
            <a:ext cx="801393" cy="1141677"/>
          </a:xfrm>
          <a:custGeom>
            <a:avLst/>
            <a:gdLst/>
            <a:ahLst/>
            <a:cxnLst/>
            <a:rect l="l" t="t" r="r" b="b"/>
            <a:pathLst>
              <a:path w="801393" h="1141677">
                <a:moveTo>
                  <a:pt x="0" y="0"/>
                </a:moveTo>
                <a:lnTo>
                  <a:pt x="801393" y="0"/>
                </a:lnTo>
                <a:lnTo>
                  <a:pt x="801393" y="1141676"/>
                </a:lnTo>
                <a:lnTo>
                  <a:pt x="0" y="114167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9" name="Freeform 19"/>
          <p:cNvSpPr/>
          <p:nvPr/>
        </p:nvSpPr>
        <p:spPr>
          <a:xfrm>
            <a:off x="6457190" y="1172556"/>
            <a:ext cx="811513" cy="1174157"/>
          </a:xfrm>
          <a:custGeom>
            <a:avLst/>
            <a:gdLst/>
            <a:ahLst/>
            <a:cxnLst/>
            <a:rect l="l" t="t" r="r" b="b"/>
            <a:pathLst>
              <a:path w="811513" h="1174157">
                <a:moveTo>
                  <a:pt x="0" y="0"/>
                </a:moveTo>
                <a:lnTo>
                  <a:pt x="811512" y="0"/>
                </a:lnTo>
                <a:lnTo>
                  <a:pt x="811512" y="1174157"/>
                </a:lnTo>
                <a:lnTo>
                  <a:pt x="0" y="11741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0" name="Freeform 20"/>
          <p:cNvSpPr/>
          <p:nvPr/>
        </p:nvSpPr>
        <p:spPr>
          <a:xfrm>
            <a:off x="5492147" y="3243238"/>
            <a:ext cx="717256" cy="717256"/>
          </a:xfrm>
          <a:custGeom>
            <a:avLst/>
            <a:gdLst/>
            <a:ahLst/>
            <a:cxnLst/>
            <a:rect l="l" t="t" r="r" b="b"/>
            <a:pathLst>
              <a:path w="717256" h="717256">
                <a:moveTo>
                  <a:pt x="0" y="0"/>
                </a:moveTo>
                <a:lnTo>
                  <a:pt x="717257" y="0"/>
                </a:lnTo>
                <a:lnTo>
                  <a:pt x="717257" y="717256"/>
                </a:lnTo>
                <a:lnTo>
                  <a:pt x="0" y="71725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1" name="TextBox 21"/>
          <p:cNvSpPr txBox="1"/>
          <p:nvPr/>
        </p:nvSpPr>
        <p:spPr>
          <a:xfrm>
            <a:off x="855461" y="10358725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3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218074" y="10358725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Erste Hilfe bei Problemen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492147" y="613457"/>
            <a:ext cx="1250544" cy="5400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0"/>
              </a:lnSpc>
            </a:pPr>
            <a:r>
              <a:rPr lang="en-US" sz="10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Kein Problem, Ida. Da kann ich </a:t>
            </a:r>
          </a:p>
          <a:p>
            <a:pPr algn="ctr">
              <a:lnSpc>
                <a:spcPts val="1420"/>
              </a:lnSpc>
            </a:pPr>
            <a:r>
              <a:rPr lang="en-US" sz="10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dir helfen.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07025" y="345515"/>
            <a:ext cx="6855219" cy="9707236"/>
            <a:chOff x="0" y="0"/>
            <a:chExt cx="2456756" cy="347885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56756" cy="3478854"/>
            </a:xfrm>
            <a:custGeom>
              <a:avLst/>
              <a:gdLst/>
              <a:ahLst/>
              <a:cxnLst/>
              <a:rect l="l" t="t" r="r" b="b"/>
              <a:pathLst>
                <a:path w="2456756" h="3478854">
                  <a:moveTo>
                    <a:pt x="22587" y="0"/>
                  </a:moveTo>
                  <a:lnTo>
                    <a:pt x="2434169" y="0"/>
                  </a:lnTo>
                  <a:cubicBezTo>
                    <a:pt x="2440159" y="0"/>
                    <a:pt x="2445904" y="2380"/>
                    <a:pt x="2450140" y="6616"/>
                  </a:cubicBezTo>
                  <a:cubicBezTo>
                    <a:pt x="2454376" y="10851"/>
                    <a:pt x="2456756" y="16597"/>
                    <a:pt x="2456756" y="22587"/>
                  </a:cubicBezTo>
                  <a:lnTo>
                    <a:pt x="2456756" y="3456267"/>
                  </a:lnTo>
                  <a:cubicBezTo>
                    <a:pt x="2456756" y="3468742"/>
                    <a:pt x="2446643" y="3478854"/>
                    <a:pt x="2434169" y="3478854"/>
                  </a:cubicBezTo>
                  <a:lnTo>
                    <a:pt x="22587" y="3478854"/>
                  </a:lnTo>
                  <a:cubicBezTo>
                    <a:pt x="10113" y="3478854"/>
                    <a:pt x="0" y="3468742"/>
                    <a:pt x="0" y="3456267"/>
                  </a:cubicBezTo>
                  <a:lnTo>
                    <a:pt x="0" y="22587"/>
                  </a:lnTo>
                  <a:cubicBezTo>
                    <a:pt x="0" y="10113"/>
                    <a:pt x="10113" y="0"/>
                    <a:pt x="22587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56756" cy="35074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23102" y="345515"/>
            <a:ext cx="6822174" cy="1708032"/>
            <a:chOff x="0" y="0"/>
            <a:chExt cx="2444913" cy="61212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44913" cy="612120"/>
            </a:xfrm>
            <a:custGeom>
              <a:avLst/>
              <a:gdLst/>
              <a:ahLst/>
              <a:cxnLst/>
              <a:rect l="l" t="t" r="r" b="b"/>
              <a:pathLst>
                <a:path w="2444913" h="612120">
                  <a:moveTo>
                    <a:pt x="22696" y="0"/>
                  </a:moveTo>
                  <a:lnTo>
                    <a:pt x="2422217" y="0"/>
                  </a:lnTo>
                  <a:cubicBezTo>
                    <a:pt x="2434751" y="0"/>
                    <a:pt x="2444913" y="10161"/>
                    <a:pt x="2444913" y="22696"/>
                  </a:cubicBezTo>
                  <a:lnTo>
                    <a:pt x="2444913" y="589424"/>
                  </a:lnTo>
                  <a:cubicBezTo>
                    <a:pt x="2444913" y="595443"/>
                    <a:pt x="2442522" y="601216"/>
                    <a:pt x="2438265" y="605473"/>
                  </a:cubicBezTo>
                  <a:cubicBezTo>
                    <a:pt x="2434009" y="609729"/>
                    <a:pt x="2428236" y="612120"/>
                    <a:pt x="2422217" y="612120"/>
                  </a:cubicBezTo>
                  <a:lnTo>
                    <a:pt x="22696" y="612120"/>
                  </a:lnTo>
                  <a:cubicBezTo>
                    <a:pt x="10161" y="612120"/>
                    <a:pt x="0" y="601959"/>
                    <a:pt x="0" y="589424"/>
                  </a:cubicBezTo>
                  <a:lnTo>
                    <a:pt x="0" y="22696"/>
                  </a:lnTo>
                  <a:cubicBezTo>
                    <a:pt x="0" y="10161"/>
                    <a:pt x="10161" y="0"/>
                    <a:pt x="2269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44913" cy="640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23102" y="1748156"/>
            <a:ext cx="6822174" cy="513773"/>
            <a:chOff x="0" y="0"/>
            <a:chExt cx="2444913" cy="1841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44913" cy="184124"/>
            </a:xfrm>
            <a:custGeom>
              <a:avLst/>
              <a:gdLst/>
              <a:ahLst/>
              <a:cxnLst/>
              <a:rect l="l" t="t" r="r" b="b"/>
              <a:pathLst>
                <a:path w="2444913" h="184124">
                  <a:moveTo>
                    <a:pt x="0" y="0"/>
                  </a:moveTo>
                  <a:lnTo>
                    <a:pt x="2444913" y="0"/>
                  </a:lnTo>
                  <a:lnTo>
                    <a:pt x="2444913" y="184124"/>
                  </a:lnTo>
                  <a:lnTo>
                    <a:pt x="0" y="1841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44913" cy="2126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451866" y="10228964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6" y="0"/>
                </a:lnTo>
                <a:lnTo>
                  <a:pt x="372146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832573" y="2005042"/>
          <a:ext cx="6238131" cy="5629275"/>
        </p:xfrm>
        <a:graphic>
          <a:graphicData uri="http://schemas.openxmlformats.org/drawingml/2006/table">
            <a:tbl>
              <a:tblPr/>
              <a:tblGrid>
                <a:gridCol w="4078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716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Was mache ich, wenn...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4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9890">
                <a:tc>
                  <a:txBody>
                    <a:bodyPr/>
                    <a:lstStyle/>
                    <a:p>
                      <a:pPr algn="l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die Bildschirmtastatur plötzlich klein auftaucht?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Ziehe die Tastatur mit zwei Fingern auseinander, um sie wieder zu vergrößern.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915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ein Fenster oder eine andere Meldung erscheint?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Ich hole mir Hilfe </a:t>
                      </a:r>
                      <a:endParaRPr lang="en-US" sz="1100"/>
                    </a:p>
                    <a:p>
                      <a:pPr algn="l">
                        <a:lnSpc>
                          <a:spcPts val="1820"/>
                        </a:lnSpc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bei der Lehrkraft.</a:t>
                      </a:r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0902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ich das Tablet gleich benutzen kann und mich nicht mehr einloggen muss?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Ich prüfe, ob sich das Kind vor mir ordentlich abgemeldet hat.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852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sich mit der Bildschirmtastatur nur Großbuchstaben tippen lassen?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Ich tippe auf diese Taste              </a:t>
                      </a:r>
                      <a:endParaRPr lang="en-US" sz="1100"/>
                    </a:p>
                    <a:p>
                      <a:pPr algn="l">
                        <a:lnSpc>
                          <a:spcPts val="18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1820"/>
                        </a:lnSpc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(Feststell-Taste) und löse damit die dauerhafte Großschreibung.</a:t>
                      </a:r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Freeform 13"/>
          <p:cNvSpPr/>
          <p:nvPr/>
        </p:nvSpPr>
        <p:spPr>
          <a:xfrm>
            <a:off x="5602010" y="2035266"/>
            <a:ext cx="619377" cy="619377"/>
          </a:xfrm>
          <a:custGeom>
            <a:avLst/>
            <a:gdLst/>
            <a:ahLst/>
            <a:cxnLst/>
            <a:rect l="l" t="t" r="r" b="b"/>
            <a:pathLst>
              <a:path w="619377" h="619377">
                <a:moveTo>
                  <a:pt x="0" y="0"/>
                </a:moveTo>
                <a:lnTo>
                  <a:pt x="619377" y="0"/>
                </a:lnTo>
                <a:lnTo>
                  <a:pt x="619377" y="619376"/>
                </a:lnTo>
                <a:lnTo>
                  <a:pt x="0" y="61937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4" name="Freeform 14"/>
          <p:cNvSpPr/>
          <p:nvPr/>
        </p:nvSpPr>
        <p:spPr>
          <a:xfrm flipH="1">
            <a:off x="3951639" y="8683114"/>
            <a:ext cx="961408" cy="1369637"/>
          </a:xfrm>
          <a:custGeom>
            <a:avLst/>
            <a:gdLst/>
            <a:ahLst/>
            <a:cxnLst/>
            <a:rect l="l" t="t" r="r" b="b"/>
            <a:pathLst>
              <a:path w="961408" h="1369637">
                <a:moveTo>
                  <a:pt x="961408" y="0"/>
                </a:moveTo>
                <a:lnTo>
                  <a:pt x="0" y="0"/>
                </a:lnTo>
                <a:lnTo>
                  <a:pt x="0" y="1369637"/>
                </a:lnTo>
                <a:lnTo>
                  <a:pt x="961408" y="1369637"/>
                </a:lnTo>
                <a:lnTo>
                  <a:pt x="961408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TextBox 15"/>
          <p:cNvSpPr txBox="1"/>
          <p:nvPr/>
        </p:nvSpPr>
        <p:spPr>
          <a:xfrm>
            <a:off x="951927" y="10328887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3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307709" y="10328887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Erste Hilfe bei Problemen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32573" y="528862"/>
            <a:ext cx="4171988" cy="8691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Erste Hilfe bei Problemen (2)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2452665" y="7781121"/>
            <a:ext cx="1808591" cy="1586812"/>
            <a:chOff x="0" y="0"/>
            <a:chExt cx="2411454" cy="2115749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2411454" cy="2115749"/>
            </a:xfrm>
            <a:custGeom>
              <a:avLst/>
              <a:gdLst/>
              <a:ahLst/>
              <a:cxnLst/>
              <a:rect l="l" t="t" r="r" b="b"/>
              <a:pathLst>
                <a:path w="2411454" h="2115749">
                  <a:moveTo>
                    <a:pt x="0" y="0"/>
                  </a:moveTo>
                  <a:lnTo>
                    <a:pt x="2411454" y="0"/>
                  </a:lnTo>
                  <a:lnTo>
                    <a:pt x="2411454" y="2115749"/>
                  </a:lnTo>
                  <a:lnTo>
                    <a:pt x="0" y="21157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432059" y="325256"/>
              <a:ext cx="1547336" cy="8995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Cool, wie wir uns </a:t>
              </a:r>
            </a:p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geholfen haben – </a:t>
              </a:r>
            </a:p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so macht </a:t>
              </a:r>
            </a:p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Lernen Spaß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5529473" y="5987768"/>
            <a:ext cx="603989" cy="493503"/>
            <a:chOff x="0" y="0"/>
            <a:chExt cx="805319" cy="65800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05319" cy="658005"/>
            </a:xfrm>
            <a:custGeom>
              <a:avLst/>
              <a:gdLst/>
              <a:ahLst/>
              <a:cxnLst/>
              <a:rect l="l" t="t" r="r" b="b"/>
              <a:pathLst>
                <a:path w="805319" h="658005">
                  <a:moveTo>
                    <a:pt x="0" y="0"/>
                  </a:moveTo>
                  <a:lnTo>
                    <a:pt x="805319" y="0"/>
                  </a:lnTo>
                  <a:lnTo>
                    <a:pt x="805319" y="658005"/>
                  </a:lnTo>
                  <a:lnTo>
                    <a:pt x="0" y="6580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85000"/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23" name="Group 23"/>
            <p:cNvGrpSpPr/>
            <p:nvPr/>
          </p:nvGrpSpPr>
          <p:grpSpPr>
            <a:xfrm>
              <a:off x="44842" y="109835"/>
              <a:ext cx="670854" cy="548169"/>
              <a:chOff x="0" y="0"/>
              <a:chExt cx="1030464" cy="8420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30464" cy="842014"/>
              </a:xfrm>
              <a:custGeom>
                <a:avLst/>
                <a:gdLst/>
                <a:ahLst/>
                <a:cxnLst/>
                <a:rect l="l" t="t" r="r" b="b"/>
                <a:pathLst>
                  <a:path w="1030464" h="842014">
                    <a:moveTo>
                      <a:pt x="169259" y="0"/>
                    </a:moveTo>
                    <a:lnTo>
                      <a:pt x="861205" y="0"/>
                    </a:lnTo>
                    <a:cubicBezTo>
                      <a:pt x="906095" y="0"/>
                      <a:pt x="949147" y="17833"/>
                      <a:pt x="980889" y="49575"/>
                    </a:cubicBezTo>
                    <a:cubicBezTo>
                      <a:pt x="1012632" y="81317"/>
                      <a:pt x="1030464" y="124369"/>
                      <a:pt x="1030464" y="169259"/>
                    </a:cubicBezTo>
                    <a:lnTo>
                      <a:pt x="1030464" y="672755"/>
                    </a:lnTo>
                    <a:cubicBezTo>
                      <a:pt x="1030464" y="766235"/>
                      <a:pt x="954684" y="842014"/>
                      <a:pt x="861205" y="842014"/>
                    </a:cubicBezTo>
                    <a:lnTo>
                      <a:pt x="169259" y="842014"/>
                    </a:lnTo>
                    <a:cubicBezTo>
                      <a:pt x="75780" y="842014"/>
                      <a:pt x="0" y="766235"/>
                      <a:pt x="0" y="672755"/>
                    </a:cubicBezTo>
                    <a:lnTo>
                      <a:pt x="0" y="169259"/>
                    </a:lnTo>
                    <a:cubicBezTo>
                      <a:pt x="0" y="75780"/>
                      <a:pt x="75780" y="0"/>
                      <a:pt x="16925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9050"/>
                <a:ext cx="1030464" cy="861064"/>
              </a:xfrm>
              <a:prstGeom prst="rect">
                <a:avLst/>
              </a:prstGeom>
            </p:spPr>
            <p:txBody>
              <a:bodyPr lIns="17751" tIns="17751" rIns="17751" bIns="17751" rtlCol="0" anchor="ctr"/>
              <a:lstStyle/>
              <a:p>
                <a:pPr algn="ctr">
                  <a:lnSpc>
                    <a:spcPts val="1399"/>
                  </a:lnSpc>
                </a:pP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Macintosh PowerPoint</Application>
  <PresentationFormat>Benutzerdefiniert</PresentationFormat>
  <Paragraphs>36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Poppins Bold</vt:lpstr>
      <vt:lpstr>Poppins</vt:lpstr>
      <vt:lpstr>Calibri</vt:lpstr>
      <vt:lpstr>Lexend Deca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Erste Hilfe bei Problemen</dc:title>
  <cp:lastModifiedBy>Marion Weigelt</cp:lastModifiedBy>
  <cp:revision>1</cp:revision>
  <dcterms:created xsi:type="dcterms:W3CDTF">2006-08-16T00:00:00Z</dcterms:created>
  <dcterms:modified xsi:type="dcterms:W3CDTF">2025-09-21T21:15:41Z</dcterms:modified>
  <dc:identifier>DAGo2mkB6Mo</dc:identifier>
</cp:coreProperties>
</file>