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7556500" cy="10693400"/>
  <p:notesSz cx="6858000" cy="9144000"/>
  <p:embeddedFontLst>
    <p:embeddedFont>
      <p:font typeface="Poppins" panose="00000500000000000000" pitchFamily="2" charset="0"/>
      <p:regular r:id="rId11"/>
    </p:embeddedFont>
    <p:embeddedFont>
      <p:font typeface="Poppins Bold" panose="00000800000000000000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7" d="100"/>
          <a:sy n="97" d="100"/>
        </p:scale>
        <p:origin x="41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0609" y="717498"/>
            <a:ext cx="4998782" cy="9257004"/>
          </a:xfrm>
          <a:custGeom>
            <a:avLst/>
            <a:gdLst/>
            <a:ahLst/>
            <a:cxnLst/>
            <a:rect l="l" t="t" r="r" b="b"/>
            <a:pathLst>
              <a:path w="4998782" h="9257004">
                <a:moveTo>
                  <a:pt x="0" y="0"/>
                </a:moveTo>
                <a:lnTo>
                  <a:pt x="4998782" y="0"/>
                </a:lnTo>
                <a:lnTo>
                  <a:pt x="4998782" y="9257004"/>
                </a:lnTo>
                <a:lnTo>
                  <a:pt x="0" y="92570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09394" y="8028227"/>
            <a:ext cx="2541212" cy="1058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33"/>
              </a:lnSpc>
              <a:spcBef>
                <a:spcPct val="0"/>
              </a:spcBef>
            </a:pPr>
            <a:r>
              <a:rPr lang="en-US" sz="6024" b="1">
                <a:solidFill>
                  <a:srgbClr val="449206"/>
                </a:solidFill>
                <a:latin typeface="Poppins Bold"/>
                <a:ea typeface="Poppins Bold"/>
                <a:cs typeface="Poppins Bold"/>
                <a:sym typeface="Poppins Bold"/>
              </a:rPr>
              <a:t>Turbo</a:t>
            </a:r>
          </a:p>
        </p:txBody>
      </p:sp>
      <p:sp>
        <p:nvSpPr>
          <p:cNvPr id="4" name="Freeform 4"/>
          <p:cNvSpPr/>
          <p:nvPr/>
        </p:nvSpPr>
        <p:spPr>
          <a:xfrm>
            <a:off x="2210319" y="1995689"/>
            <a:ext cx="3139361" cy="5868884"/>
          </a:xfrm>
          <a:custGeom>
            <a:avLst/>
            <a:gdLst/>
            <a:ahLst/>
            <a:cxnLst/>
            <a:rect l="l" t="t" r="r" b="b"/>
            <a:pathLst>
              <a:path w="3139361" h="5868884">
                <a:moveTo>
                  <a:pt x="0" y="0"/>
                </a:moveTo>
                <a:lnTo>
                  <a:pt x="3139362" y="0"/>
                </a:lnTo>
                <a:lnTo>
                  <a:pt x="3139362" y="5868884"/>
                </a:lnTo>
                <a:lnTo>
                  <a:pt x="0" y="5868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4275" y="230052"/>
            <a:ext cx="6788142" cy="1653812"/>
            <a:chOff x="0" y="0"/>
            <a:chExt cx="9050856" cy="220508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50856" cy="2205082"/>
              <a:chOff x="0" y="0"/>
              <a:chExt cx="6250510" cy="15228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1522827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1522827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1517989"/>
                    </a:lnTo>
                    <a:cubicBezTo>
                      <a:pt x="6250510" y="1519272"/>
                      <a:pt x="6250000" y="1520502"/>
                      <a:pt x="6249093" y="1521410"/>
                    </a:cubicBezTo>
                    <a:cubicBezTo>
                      <a:pt x="6248185" y="1522317"/>
                      <a:pt x="6246954" y="1522827"/>
                      <a:pt x="6245671" y="1522827"/>
                    </a:cubicBezTo>
                    <a:lnTo>
                      <a:pt x="4839" y="1522827"/>
                    </a:lnTo>
                    <a:cubicBezTo>
                      <a:pt x="3555" y="1522827"/>
                      <a:pt x="2325" y="1522317"/>
                      <a:pt x="1417" y="1521410"/>
                    </a:cubicBezTo>
                    <a:cubicBezTo>
                      <a:pt x="510" y="1520502"/>
                      <a:pt x="0" y="1519272"/>
                      <a:pt x="0" y="1517989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6250510" cy="15323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25962" y="257006"/>
              <a:ext cx="8390299" cy="1696280"/>
              <a:chOff x="0" y="0"/>
              <a:chExt cx="5794330" cy="117144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794330" cy="1171448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1171448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1154920"/>
                    </a:lnTo>
                    <a:cubicBezTo>
                      <a:pt x="5794330" y="1159304"/>
                      <a:pt x="5792588" y="1163508"/>
                      <a:pt x="5789488" y="1166607"/>
                    </a:cubicBezTo>
                    <a:cubicBezTo>
                      <a:pt x="5786389" y="1169707"/>
                      <a:pt x="5782185" y="1171448"/>
                      <a:pt x="5777802" y="1171448"/>
                    </a:cubicBezTo>
                    <a:lnTo>
                      <a:pt x="16528" y="1171448"/>
                    </a:lnTo>
                    <a:cubicBezTo>
                      <a:pt x="12145" y="1171448"/>
                      <a:pt x="7941" y="1169707"/>
                      <a:pt x="4841" y="1166607"/>
                    </a:cubicBezTo>
                    <a:cubicBezTo>
                      <a:pt x="1741" y="1163508"/>
                      <a:pt x="0" y="1159304"/>
                      <a:pt x="0" y="1154920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5794330" cy="1180973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766713" y="465123"/>
            <a:ext cx="6172114" cy="1021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8"/>
              </a:lnSpc>
              <a:spcBef>
                <a:spcPct val="0"/>
              </a:spcBef>
            </a:pPr>
            <a:r>
              <a:rPr lang="en-US" sz="565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Avatar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54275" y="2565516"/>
            <a:ext cx="6788142" cy="1653812"/>
            <a:chOff x="0" y="0"/>
            <a:chExt cx="9050856" cy="2205082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050856" cy="2205082"/>
              <a:chOff x="0" y="0"/>
              <a:chExt cx="6250510" cy="152282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250510" cy="1522827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1522827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1517989"/>
                    </a:lnTo>
                    <a:cubicBezTo>
                      <a:pt x="6250510" y="1519272"/>
                      <a:pt x="6250000" y="1520502"/>
                      <a:pt x="6249093" y="1521410"/>
                    </a:cubicBezTo>
                    <a:cubicBezTo>
                      <a:pt x="6248185" y="1522317"/>
                      <a:pt x="6246954" y="1522827"/>
                      <a:pt x="6245671" y="1522827"/>
                    </a:cubicBezTo>
                    <a:lnTo>
                      <a:pt x="4839" y="1522827"/>
                    </a:lnTo>
                    <a:cubicBezTo>
                      <a:pt x="3555" y="1522827"/>
                      <a:pt x="2325" y="1522317"/>
                      <a:pt x="1417" y="1521410"/>
                    </a:cubicBezTo>
                    <a:cubicBezTo>
                      <a:pt x="510" y="1520502"/>
                      <a:pt x="0" y="1519272"/>
                      <a:pt x="0" y="1517989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6250510" cy="15323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325962" y="257006"/>
              <a:ext cx="8390299" cy="1696280"/>
              <a:chOff x="0" y="0"/>
              <a:chExt cx="5794330" cy="117144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794330" cy="1171448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1171448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1154920"/>
                    </a:lnTo>
                    <a:cubicBezTo>
                      <a:pt x="5794330" y="1159304"/>
                      <a:pt x="5792588" y="1163508"/>
                      <a:pt x="5789488" y="1166607"/>
                    </a:cubicBezTo>
                    <a:cubicBezTo>
                      <a:pt x="5786389" y="1169707"/>
                      <a:pt x="5782185" y="1171448"/>
                      <a:pt x="5777802" y="1171448"/>
                    </a:cubicBezTo>
                    <a:lnTo>
                      <a:pt x="16528" y="1171448"/>
                    </a:lnTo>
                    <a:cubicBezTo>
                      <a:pt x="12145" y="1171448"/>
                      <a:pt x="7941" y="1169707"/>
                      <a:pt x="4841" y="1166607"/>
                    </a:cubicBezTo>
                    <a:cubicBezTo>
                      <a:pt x="1741" y="1163508"/>
                      <a:pt x="0" y="1159304"/>
                      <a:pt x="0" y="1154920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9525"/>
                <a:ext cx="5794330" cy="1180973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17" name="TextBox 17"/>
          <p:cNvSpPr txBox="1"/>
          <p:nvPr/>
        </p:nvSpPr>
        <p:spPr>
          <a:xfrm>
            <a:off x="766713" y="2800587"/>
            <a:ext cx="6172114" cy="1021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8"/>
              </a:lnSpc>
              <a:spcBef>
                <a:spcPct val="0"/>
              </a:spcBef>
            </a:pPr>
            <a:r>
              <a:rPr lang="en-US" sz="565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Nickname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7577" y="392769"/>
            <a:ext cx="7180015" cy="10155608"/>
          </a:xfrm>
          <a:custGeom>
            <a:avLst/>
            <a:gdLst/>
            <a:ahLst/>
            <a:cxnLst/>
            <a:rect l="l" t="t" r="r" b="b"/>
            <a:pathLst>
              <a:path w="7180015" h="10155608">
                <a:moveTo>
                  <a:pt x="0" y="0"/>
                </a:moveTo>
                <a:lnTo>
                  <a:pt x="7180015" y="0"/>
                </a:lnTo>
                <a:lnTo>
                  <a:pt x="7180015" y="10155608"/>
                </a:lnTo>
                <a:lnTo>
                  <a:pt x="0" y="1015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93151" y="5530366"/>
            <a:ext cx="1373699" cy="20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  <a:spcBef>
                <a:spcPct val="0"/>
              </a:spcBef>
            </a:pPr>
            <a:r>
              <a:rPr lang="en-US" sz="113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Dein Abschnittstext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54275" y="230052"/>
            <a:ext cx="6788142" cy="1653812"/>
            <a:chOff x="0" y="0"/>
            <a:chExt cx="9050856" cy="22050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9050856" cy="2205082"/>
              <a:chOff x="0" y="0"/>
              <a:chExt cx="6250510" cy="152282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250510" cy="1522827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1522827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1517989"/>
                    </a:lnTo>
                    <a:cubicBezTo>
                      <a:pt x="6250510" y="1519272"/>
                      <a:pt x="6250000" y="1520502"/>
                      <a:pt x="6249093" y="1521410"/>
                    </a:cubicBezTo>
                    <a:cubicBezTo>
                      <a:pt x="6248185" y="1522317"/>
                      <a:pt x="6246954" y="1522827"/>
                      <a:pt x="6245671" y="1522827"/>
                    </a:cubicBezTo>
                    <a:lnTo>
                      <a:pt x="4839" y="1522827"/>
                    </a:lnTo>
                    <a:cubicBezTo>
                      <a:pt x="3555" y="1522827"/>
                      <a:pt x="2325" y="1522317"/>
                      <a:pt x="1417" y="1521410"/>
                    </a:cubicBezTo>
                    <a:cubicBezTo>
                      <a:pt x="510" y="1520502"/>
                      <a:pt x="0" y="1519272"/>
                      <a:pt x="0" y="1517989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9525"/>
                <a:ext cx="6250510" cy="15323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325962" y="257006"/>
              <a:ext cx="8390299" cy="1696280"/>
              <a:chOff x="0" y="0"/>
              <a:chExt cx="5794330" cy="117144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794330" cy="1171448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1171448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1154920"/>
                    </a:lnTo>
                    <a:cubicBezTo>
                      <a:pt x="5794330" y="1159304"/>
                      <a:pt x="5792588" y="1163508"/>
                      <a:pt x="5789488" y="1166607"/>
                    </a:cubicBezTo>
                    <a:cubicBezTo>
                      <a:pt x="5786389" y="1169707"/>
                      <a:pt x="5782185" y="1171448"/>
                      <a:pt x="5777802" y="1171448"/>
                    </a:cubicBezTo>
                    <a:lnTo>
                      <a:pt x="16528" y="1171448"/>
                    </a:lnTo>
                    <a:cubicBezTo>
                      <a:pt x="12145" y="1171448"/>
                      <a:pt x="7941" y="1169707"/>
                      <a:pt x="4841" y="1166607"/>
                    </a:cubicBezTo>
                    <a:cubicBezTo>
                      <a:pt x="1741" y="1163508"/>
                      <a:pt x="0" y="1159304"/>
                      <a:pt x="0" y="1154920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9525"/>
                <a:ext cx="5794330" cy="1180973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10" name="TextBox 10"/>
          <p:cNvSpPr txBox="1"/>
          <p:nvPr/>
        </p:nvSpPr>
        <p:spPr>
          <a:xfrm>
            <a:off x="766713" y="465123"/>
            <a:ext cx="6172114" cy="1021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8"/>
              </a:lnSpc>
              <a:spcBef>
                <a:spcPct val="0"/>
              </a:spcBef>
            </a:pPr>
            <a:r>
              <a:rPr lang="en-US" sz="565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Video / Film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54275" y="2352949"/>
            <a:ext cx="3229428" cy="1653812"/>
            <a:chOff x="0" y="0"/>
            <a:chExt cx="4305904" cy="2205082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4305904" cy="2205082"/>
              <a:chOff x="0" y="0"/>
              <a:chExt cx="2973652" cy="152282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973652" cy="1522827"/>
              </a:xfrm>
              <a:custGeom>
                <a:avLst/>
                <a:gdLst/>
                <a:ahLst/>
                <a:cxnLst/>
                <a:rect l="l" t="t" r="r" b="b"/>
                <a:pathLst>
                  <a:path w="2973652" h="1522827">
                    <a:moveTo>
                      <a:pt x="10170" y="0"/>
                    </a:moveTo>
                    <a:lnTo>
                      <a:pt x="2963482" y="0"/>
                    </a:lnTo>
                    <a:cubicBezTo>
                      <a:pt x="2969099" y="0"/>
                      <a:pt x="2973652" y="4553"/>
                      <a:pt x="2973652" y="10170"/>
                    </a:cubicBezTo>
                    <a:lnTo>
                      <a:pt x="2973652" y="1512657"/>
                    </a:lnTo>
                    <a:cubicBezTo>
                      <a:pt x="2973652" y="1518274"/>
                      <a:pt x="2969099" y="1522827"/>
                      <a:pt x="2963482" y="1522827"/>
                    </a:cubicBezTo>
                    <a:lnTo>
                      <a:pt x="10170" y="1522827"/>
                    </a:lnTo>
                    <a:cubicBezTo>
                      <a:pt x="4553" y="1522827"/>
                      <a:pt x="0" y="1518274"/>
                      <a:pt x="0" y="1512657"/>
                    </a:cubicBezTo>
                    <a:lnTo>
                      <a:pt x="0" y="10170"/>
                    </a:lnTo>
                    <a:cubicBezTo>
                      <a:pt x="0" y="4553"/>
                      <a:pt x="4553" y="0"/>
                      <a:pt x="10170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9525"/>
                <a:ext cx="2973652" cy="15323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00937" y="257006"/>
              <a:ext cx="3726444" cy="1696280"/>
              <a:chOff x="0" y="0"/>
              <a:chExt cx="2573477" cy="117144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573477" cy="1171448"/>
              </a:xfrm>
              <a:custGeom>
                <a:avLst/>
                <a:gdLst/>
                <a:ahLst/>
                <a:cxnLst/>
                <a:rect l="l" t="t" r="r" b="b"/>
                <a:pathLst>
                  <a:path w="2573477" h="1171448">
                    <a:moveTo>
                      <a:pt x="37214" y="0"/>
                    </a:moveTo>
                    <a:lnTo>
                      <a:pt x="2536263" y="0"/>
                    </a:lnTo>
                    <a:cubicBezTo>
                      <a:pt x="2546133" y="0"/>
                      <a:pt x="2555599" y="3921"/>
                      <a:pt x="2562578" y="10900"/>
                    </a:cubicBezTo>
                    <a:cubicBezTo>
                      <a:pt x="2569557" y="17879"/>
                      <a:pt x="2573477" y="27344"/>
                      <a:pt x="2573477" y="37214"/>
                    </a:cubicBezTo>
                    <a:lnTo>
                      <a:pt x="2573477" y="1134234"/>
                    </a:lnTo>
                    <a:cubicBezTo>
                      <a:pt x="2573477" y="1154787"/>
                      <a:pt x="2556816" y="1171448"/>
                      <a:pt x="2536263" y="1171448"/>
                    </a:cubicBezTo>
                    <a:lnTo>
                      <a:pt x="37214" y="1171448"/>
                    </a:lnTo>
                    <a:cubicBezTo>
                      <a:pt x="16661" y="1171448"/>
                      <a:pt x="0" y="1154787"/>
                      <a:pt x="0" y="1134234"/>
                    </a:cubicBezTo>
                    <a:lnTo>
                      <a:pt x="0" y="37214"/>
                    </a:lnTo>
                    <a:cubicBezTo>
                      <a:pt x="0" y="16661"/>
                      <a:pt x="16661" y="0"/>
                      <a:pt x="3721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9525"/>
                <a:ext cx="2573477" cy="1180973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18" name="TextBox 18"/>
          <p:cNvSpPr txBox="1"/>
          <p:nvPr/>
        </p:nvSpPr>
        <p:spPr>
          <a:xfrm>
            <a:off x="820918" y="2589320"/>
            <a:ext cx="2496141" cy="1021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8"/>
              </a:lnSpc>
              <a:spcBef>
                <a:spcPct val="0"/>
              </a:spcBef>
            </a:pPr>
            <a:r>
              <a:rPr lang="en-US" sz="565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Foto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454275" y="4519094"/>
            <a:ext cx="6788142" cy="1653812"/>
            <a:chOff x="0" y="0"/>
            <a:chExt cx="9050856" cy="2205082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9050856" cy="2205082"/>
              <a:chOff x="0" y="0"/>
              <a:chExt cx="6250510" cy="152282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250510" cy="1522827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1522827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1517989"/>
                    </a:lnTo>
                    <a:cubicBezTo>
                      <a:pt x="6250510" y="1519272"/>
                      <a:pt x="6250000" y="1520502"/>
                      <a:pt x="6249093" y="1521410"/>
                    </a:cubicBezTo>
                    <a:cubicBezTo>
                      <a:pt x="6248185" y="1522317"/>
                      <a:pt x="6246954" y="1522827"/>
                      <a:pt x="6245671" y="1522827"/>
                    </a:cubicBezTo>
                    <a:lnTo>
                      <a:pt x="4839" y="1522827"/>
                    </a:lnTo>
                    <a:cubicBezTo>
                      <a:pt x="3555" y="1522827"/>
                      <a:pt x="2325" y="1522317"/>
                      <a:pt x="1417" y="1521410"/>
                    </a:cubicBezTo>
                    <a:cubicBezTo>
                      <a:pt x="510" y="1520502"/>
                      <a:pt x="0" y="1519272"/>
                      <a:pt x="0" y="1517989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9525"/>
                <a:ext cx="6250510" cy="15323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325962" y="257006"/>
              <a:ext cx="8390299" cy="1696280"/>
              <a:chOff x="0" y="0"/>
              <a:chExt cx="5794330" cy="117144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794330" cy="1171448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1171448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1154920"/>
                    </a:lnTo>
                    <a:cubicBezTo>
                      <a:pt x="5794330" y="1159304"/>
                      <a:pt x="5792588" y="1163508"/>
                      <a:pt x="5789488" y="1166607"/>
                    </a:cubicBezTo>
                    <a:cubicBezTo>
                      <a:pt x="5786389" y="1169707"/>
                      <a:pt x="5782185" y="1171448"/>
                      <a:pt x="5777802" y="1171448"/>
                    </a:cubicBezTo>
                    <a:lnTo>
                      <a:pt x="16528" y="1171448"/>
                    </a:lnTo>
                    <a:cubicBezTo>
                      <a:pt x="12145" y="1171448"/>
                      <a:pt x="7941" y="1169707"/>
                      <a:pt x="4841" y="1166607"/>
                    </a:cubicBezTo>
                    <a:cubicBezTo>
                      <a:pt x="1741" y="1163508"/>
                      <a:pt x="0" y="1159304"/>
                      <a:pt x="0" y="1154920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9525"/>
                <a:ext cx="5794330" cy="1180973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26" name="TextBox 26"/>
          <p:cNvSpPr txBox="1"/>
          <p:nvPr/>
        </p:nvSpPr>
        <p:spPr>
          <a:xfrm>
            <a:off x="766713" y="4754165"/>
            <a:ext cx="6172114" cy="99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21"/>
              </a:lnSpc>
              <a:spcBef>
                <a:spcPct val="0"/>
              </a:spcBef>
            </a:pPr>
            <a:r>
              <a:rPr lang="en-US" sz="551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Sprachnachricht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4012989" y="2354249"/>
            <a:ext cx="3229428" cy="1653812"/>
            <a:chOff x="0" y="0"/>
            <a:chExt cx="4305904" cy="2205082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4305904" cy="2205082"/>
              <a:chOff x="0" y="0"/>
              <a:chExt cx="2973652" cy="152282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973652" cy="1522827"/>
              </a:xfrm>
              <a:custGeom>
                <a:avLst/>
                <a:gdLst/>
                <a:ahLst/>
                <a:cxnLst/>
                <a:rect l="l" t="t" r="r" b="b"/>
                <a:pathLst>
                  <a:path w="2973652" h="1522827">
                    <a:moveTo>
                      <a:pt x="10170" y="0"/>
                    </a:moveTo>
                    <a:lnTo>
                      <a:pt x="2963482" y="0"/>
                    </a:lnTo>
                    <a:cubicBezTo>
                      <a:pt x="2969099" y="0"/>
                      <a:pt x="2973652" y="4553"/>
                      <a:pt x="2973652" y="10170"/>
                    </a:cubicBezTo>
                    <a:lnTo>
                      <a:pt x="2973652" y="1512657"/>
                    </a:lnTo>
                    <a:cubicBezTo>
                      <a:pt x="2973652" y="1518274"/>
                      <a:pt x="2969099" y="1522827"/>
                      <a:pt x="2963482" y="1522827"/>
                    </a:cubicBezTo>
                    <a:lnTo>
                      <a:pt x="10170" y="1522827"/>
                    </a:lnTo>
                    <a:cubicBezTo>
                      <a:pt x="4553" y="1522827"/>
                      <a:pt x="0" y="1518274"/>
                      <a:pt x="0" y="1512657"/>
                    </a:cubicBezTo>
                    <a:lnTo>
                      <a:pt x="0" y="10170"/>
                    </a:lnTo>
                    <a:cubicBezTo>
                      <a:pt x="0" y="4553"/>
                      <a:pt x="4553" y="0"/>
                      <a:pt x="10170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9525"/>
                <a:ext cx="2973652" cy="15323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300937" y="257006"/>
              <a:ext cx="3726444" cy="1696280"/>
              <a:chOff x="0" y="0"/>
              <a:chExt cx="2573477" cy="1171448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573477" cy="1171448"/>
              </a:xfrm>
              <a:custGeom>
                <a:avLst/>
                <a:gdLst/>
                <a:ahLst/>
                <a:cxnLst/>
                <a:rect l="l" t="t" r="r" b="b"/>
                <a:pathLst>
                  <a:path w="2573477" h="1171448">
                    <a:moveTo>
                      <a:pt x="37214" y="0"/>
                    </a:moveTo>
                    <a:lnTo>
                      <a:pt x="2536263" y="0"/>
                    </a:lnTo>
                    <a:cubicBezTo>
                      <a:pt x="2546133" y="0"/>
                      <a:pt x="2555599" y="3921"/>
                      <a:pt x="2562578" y="10900"/>
                    </a:cubicBezTo>
                    <a:cubicBezTo>
                      <a:pt x="2569557" y="17879"/>
                      <a:pt x="2573477" y="27344"/>
                      <a:pt x="2573477" y="37214"/>
                    </a:cubicBezTo>
                    <a:lnTo>
                      <a:pt x="2573477" y="1134234"/>
                    </a:lnTo>
                    <a:cubicBezTo>
                      <a:pt x="2573477" y="1154787"/>
                      <a:pt x="2556816" y="1171448"/>
                      <a:pt x="2536263" y="1171448"/>
                    </a:cubicBezTo>
                    <a:lnTo>
                      <a:pt x="37214" y="1171448"/>
                    </a:lnTo>
                    <a:cubicBezTo>
                      <a:pt x="16661" y="1171448"/>
                      <a:pt x="0" y="1154787"/>
                      <a:pt x="0" y="1134234"/>
                    </a:cubicBezTo>
                    <a:lnTo>
                      <a:pt x="0" y="37214"/>
                    </a:lnTo>
                    <a:cubicBezTo>
                      <a:pt x="0" y="16661"/>
                      <a:pt x="16661" y="0"/>
                      <a:pt x="3721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9525"/>
                <a:ext cx="2573477" cy="1180973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34" name="TextBox 34"/>
          <p:cNvSpPr txBox="1"/>
          <p:nvPr/>
        </p:nvSpPr>
        <p:spPr>
          <a:xfrm>
            <a:off x="4379632" y="2590621"/>
            <a:ext cx="2496141" cy="1021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8"/>
              </a:lnSpc>
              <a:spcBef>
                <a:spcPct val="0"/>
              </a:spcBef>
            </a:pPr>
            <a:r>
              <a:rPr lang="en-US" sz="565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Text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454275" y="6684754"/>
            <a:ext cx="3229428" cy="1653812"/>
            <a:chOff x="0" y="0"/>
            <a:chExt cx="4305904" cy="2205082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4305904" cy="2205082"/>
              <a:chOff x="0" y="0"/>
              <a:chExt cx="2973652" cy="1522827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973652" cy="1522827"/>
              </a:xfrm>
              <a:custGeom>
                <a:avLst/>
                <a:gdLst/>
                <a:ahLst/>
                <a:cxnLst/>
                <a:rect l="l" t="t" r="r" b="b"/>
                <a:pathLst>
                  <a:path w="2973652" h="1522827">
                    <a:moveTo>
                      <a:pt x="10170" y="0"/>
                    </a:moveTo>
                    <a:lnTo>
                      <a:pt x="2963482" y="0"/>
                    </a:lnTo>
                    <a:cubicBezTo>
                      <a:pt x="2969099" y="0"/>
                      <a:pt x="2973652" y="4553"/>
                      <a:pt x="2973652" y="10170"/>
                    </a:cubicBezTo>
                    <a:lnTo>
                      <a:pt x="2973652" y="1512657"/>
                    </a:lnTo>
                    <a:cubicBezTo>
                      <a:pt x="2973652" y="1518274"/>
                      <a:pt x="2969099" y="1522827"/>
                      <a:pt x="2963482" y="1522827"/>
                    </a:cubicBezTo>
                    <a:lnTo>
                      <a:pt x="10170" y="1522827"/>
                    </a:lnTo>
                    <a:cubicBezTo>
                      <a:pt x="4553" y="1522827"/>
                      <a:pt x="0" y="1518274"/>
                      <a:pt x="0" y="1512657"/>
                    </a:cubicBezTo>
                    <a:lnTo>
                      <a:pt x="0" y="10170"/>
                    </a:lnTo>
                    <a:cubicBezTo>
                      <a:pt x="0" y="4553"/>
                      <a:pt x="4553" y="0"/>
                      <a:pt x="10170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9525"/>
                <a:ext cx="2973652" cy="15323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300937" y="257006"/>
              <a:ext cx="3726444" cy="1696280"/>
              <a:chOff x="0" y="0"/>
              <a:chExt cx="2573477" cy="1171448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573477" cy="1171448"/>
              </a:xfrm>
              <a:custGeom>
                <a:avLst/>
                <a:gdLst/>
                <a:ahLst/>
                <a:cxnLst/>
                <a:rect l="l" t="t" r="r" b="b"/>
                <a:pathLst>
                  <a:path w="2573477" h="1171448">
                    <a:moveTo>
                      <a:pt x="37214" y="0"/>
                    </a:moveTo>
                    <a:lnTo>
                      <a:pt x="2536263" y="0"/>
                    </a:lnTo>
                    <a:cubicBezTo>
                      <a:pt x="2546133" y="0"/>
                      <a:pt x="2555599" y="3921"/>
                      <a:pt x="2562578" y="10900"/>
                    </a:cubicBezTo>
                    <a:cubicBezTo>
                      <a:pt x="2569557" y="17879"/>
                      <a:pt x="2573477" y="27344"/>
                      <a:pt x="2573477" y="37214"/>
                    </a:cubicBezTo>
                    <a:lnTo>
                      <a:pt x="2573477" y="1134234"/>
                    </a:lnTo>
                    <a:cubicBezTo>
                      <a:pt x="2573477" y="1154787"/>
                      <a:pt x="2556816" y="1171448"/>
                      <a:pt x="2536263" y="1171448"/>
                    </a:cubicBezTo>
                    <a:lnTo>
                      <a:pt x="37214" y="1171448"/>
                    </a:lnTo>
                    <a:cubicBezTo>
                      <a:pt x="16661" y="1171448"/>
                      <a:pt x="0" y="1154787"/>
                      <a:pt x="0" y="1134234"/>
                    </a:cubicBezTo>
                    <a:lnTo>
                      <a:pt x="0" y="37214"/>
                    </a:lnTo>
                    <a:cubicBezTo>
                      <a:pt x="0" y="16661"/>
                      <a:pt x="16661" y="0"/>
                      <a:pt x="3721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9525"/>
                <a:ext cx="2573477" cy="1180973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42" name="TextBox 42"/>
          <p:cNvSpPr txBox="1"/>
          <p:nvPr/>
        </p:nvSpPr>
        <p:spPr>
          <a:xfrm>
            <a:off x="820918" y="6921126"/>
            <a:ext cx="2496141" cy="1021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8"/>
              </a:lnSpc>
              <a:spcBef>
                <a:spcPct val="0"/>
              </a:spcBef>
            </a:pPr>
            <a:r>
              <a:rPr lang="en-US" sz="565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Emoji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454275" y="8850831"/>
            <a:ext cx="6788142" cy="1653812"/>
            <a:chOff x="0" y="0"/>
            <a:chExt cx="9050856" cy="2205082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050856" cy="2205082"/>
              <a:chOff x="0" y="0"/>
              <a:chExt cx="6250510" cy="1522827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6250510" cy="1522827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1522827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1517989"/>
                    </a:lnTo>
                    <a:cubicBezTo>
                      <a:pt x="6250510" y="1519272"/>
                      <a:pt x="6250000" y="1520502"/>
                      <a:pt x="6249093" y="1521410"/>
                    </a:cubicBezTo>
                    <a:cubicBezTo>
                      <a:pt x="6248185" y="1522317"/>
                      <a:pt x="6246954" y="1522827"/>
                      <a:pt x="6245671" y="1522827"/>
                    </a:cubicBezTo>
                    <a:lnTo>
                      <a:pt x="4839" y="1522827"/>
                    </a:lnTo>
                    <a:cubicBezTo>
                      <a:pt x="3555" y="1522827"/>
                      <a:pt x="2325" y="1522317"/>
                      <a:pt x="1417" y="1521410"/>
                    </a:cubicBezTo>
                    <a:cubicBezTo>
                      <a:pt x="510" y="1520502"/>
                      <a:pt x="0" y="1519272"/>
                      <a:pt x="0" y="1517989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9525"/>
                <a:ext cx="6250510" cy="15323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325962" y="257006"/>
              <a:ext cx="8390299" cy="1696280"/>
              <a:chOff x="0" y="0"/>
              <a:chExt cx="5794330" cy="1171448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5794330" cy="1171448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1171448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1154920"/>
                    </a:lnTo>
                    <a:cubicBezTo>
                      <a:pt x="5794330" y="1159304"/>
                      <a:pt x="5792588" y="1163508"/>
                      <a:pt x="5789488" y="1166607"/>
                    </a:cubicBezTo>
                    <a:cubicBezTo>
                      <a:pt x="5786389" y="1169707"/>
                      <a:pt x="5782185" y="1171448"/>
                      <a:pt x="5777802" y="1171448"/>
                    </a:cubicBezTo>
                    <a:lnTo>
                      <a:pt x="16528" y="1171448"/>
                    </a:lnTo>
                    <a:cubicBezTo>
                      <a:pt x="12145" y="1171448"/>
                      <a:pt x="7941" y="1169707"/>
                      <a:pt x="4841" y="1166607"/>
                    </a:cubicBezTo>
                    <a:cubicBezTo>
                      <a:pt x="1741" y="1163508"/>
                      <a:pt x="0" y="1159304"/>
                      <a:pt x="0" y="1154920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9525"/>
                <a:ext cx="5794330" cy="1180973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50" name="TextBox 50"/>
          <p:cNvSpPr txBox="1"/>
          <p:nvPr/>
        </p:nvSpPr>
        <p:spPr>
          <a:xfrm>
            <a:off x="766713" y="9085903"/>
            <a:ext cx="6172114" cy="1021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8"/>
              </a:lnSpc>
              <a:spcBef>
                <a:spcPct val="0"/>
              </a:spcBef>
            </a:pPr>
            <a:r>
              <a:rPr lang="en-US" sz="565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Abkürzung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2977" y="450221"/>
            <a:ext cx="1249117" cy="3816568"/>
            <a:chOff x="0" y="0"/>
            <a:chExt cx="599293" cy="18310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9293" cy="1831087"/>
            </a:xfrm>
            <a:custGeom>
              <a:avLst/>
              <a:gdLst/>
              <a:ahLst/>
              <a:cxnLst/>
              <a:rect l="l" t="t" r="r" b="b"/>
              <a:pathLst>
                <a:path w="599293" h="1831087">
                  <a:moveTo>
                    <a:pt x="299646" y="1831087"/>
                  </a:moveTo>
                  <a:lnTo>
                    <a:pt x="0" y="1424687"/>
                  </a:lnTo>
                  <a:lnTo>
                    <a:pt x="203200" y="1424687"/>
                  </a:lnTo>
                  <a:lnTo>
                    <a:pt x="203200" y="0"/>
                  </a:lnTo>
                  <a:lnTo>
                    <a:pt x="396093" y="0"/>
                  </a:lnTo>
                  <a:lnTo>
                    <a:pt x="396093" y="1424687"/>
                  </a:lnTo>
                  <a:lnTo>
                    <a:pt x="599293" y="1424687"/>
                  </a:lnTo>
                  <a:lnTo>
                    <a:pt x="299646" y="1831087"/>
                  </a:lnTo>
                  <a:close/>
                </a:path>
              </a:pathLst>
            </a:custGeom>
            <a:solidFill>
              <a:srgbClr val="008204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203200" y="-9525"/>
              <a:ext cx="192893" cy="1739012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58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2301898" y="450221"/>
            <a:ext cx="1249117" cy="3816568"/>
            <a:chOff x="0" y="0"/>
            <a:chExt cx="599293" cy="18310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9293" cy="1831087"/>
            </a:xfrm>
            <a:custGeom>
              <a:avLst/>
              <a:gdLst/>
              <a:ahLst/>
              <a:cxnLst/>
              <a:rect l="l" t="t" r="r" b="b"/>
              <a:pathLst>
                <a:path w="599293" h="1831087">
                  <a:moveTo>
                    <a:pt x="299646" y="1831087"/>
                  </a:moveTo>
                  <a:lnTo>
                    <a:pt x="0" y="1424687"/>
                  </a:lnTo>
                  <a:lnTo>
                    <a:pt x="203200" y="1424687"/>
                  </a:lnTo>
                  <a:lnTo>
                    <a:pt x="203200" y="0"/>
                  </a:lnTo>
                  <a:lnTo>
                    <a:pt x="396093" y="0"/>
                  </a:lnTo>
                  <a:lnTo>
                    <a:pt x="396093" y="1424687"/>
                  </a:lnTo>
                  <a:lnTo>
                    <a:pt x="599293" y="1424687"/>
                  </a:lnTo>
                  <a:lnTo>
                    <a:pt x="299646" y="1831087"/>
                  </a:lnTo>
                  <a:close/>
                </a:path>
              </a:pathLst>
            </a:custGeom>
            <a:solidFill>
              <a:srgbClr val="008204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203200" y="-9525"/>
              <a:ext cx="192893" cy="1739012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58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08985" y="450221"/>
            <a:ext cx="1249117" cy="3816568"/>
            <a:chOff x="0" y="0"/>
            <a:chExt cx="599293" cy="18310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99293" cy="1831087"/>
            </a:xfrm>
            <a:custGeom>
              <a:avLst/>
              <a:gdLst/>
              <a:ahLst/>
              <a:cxnLst/>
              <a:rect l="l" t="t" r="r" b="b"/>
              <a:pathLst>
                <a:path w="599293" h="1831087">
                  <a:moveTo>
                    <a:pt x="299646" y="1831087"/>
                  </a:moveTo>
                  <a:lnTo>
                    <a:pt x="0" y="1424687"/>
                  </a:lnTo>
                  <a:lnTo>
                    <a:pt x="203200" y="1424687"/>
                  </a:lnTo>
                  <a:lnTo>
                    <a:pt x="203200" y="0"/>
                  </a:lnTo>
                  <a:lnTo>
                    <a:pt x="396093" y="0"/>
                  </a:lnTo>
                  <a:lnTo>
                    <a:pt x="396093" y="1424687"/>
                  </a:lnTo>
                  <a:lnTo>
                    <a:pt x="599293" y="1424687"/>
                  </a:lnTo>
                  <a:lnTo>
                    <a:pt x="299646" y="1831087"/>
                  </a:lnTo>
                  <a:close/>
                </a:path>
              </a:pathLst>
            </a:custGeom>
            <a:solidFill>
              <a:srgbClr val="008204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203200" y="-9525"/>
              <a:ext cx="192893" cy="1739012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58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5717907" y="450221"/>
            <a:ext cx="1249117" cy="3816568"/>
            <a:chOff x="0" y="0"/>
            <a:chExt cx="599293" cy="18310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99293" cy="1831087"/>
            </a:xfrm>
            <a:custGeom>
              <a:avLst/>
              <a:gdLst/>
              <a:ahLst/>
              <a:cxnLst/>
              <a:rect l="l" t="t" r="r" b="b"/>
              <a:pathLst>
                <a:path w="599293" h="1831087">
                  <a:moveTo>
                    <a:pt x="299646" y="1831087"/>
                  </a:moveTo>
                  <a:lnTo>
                    <a:pt x="0" y="1424687"/>
                  </a:lnTo>
                  <a:lnTo>
                    <a:pt x="203200" y="1424687"/>
                  </a:lnTo>
                  <a:lnTo>
                    <a:pt x="203200" y="0"/>
                  </a:lnTo>
                  <a:lnTo>
                    <a:pt x="396093" y="0"/>
                  </a:lnTo>
                  <a:lnTo>
                    <a:pt x="396093" y="1424687"/>
                  </a:lnTo>
                  <a:lnTo>
                    <a:pt x="599293" y="1424687"/>
                  </a:lnTo>
                  <a:lnTo>
                    <a:pt x="299646" y="1831087"/>
                  </a:lnTo>
                  <a:close/>
                </a:path>
              </a:pathLst>
            </a:custGeom>
            <a:solidFill>
              <a:srgbClr val="008204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203200" y="-9525"/>
              <a:ext cx="192893" cy="1739012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58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92977" y="4953721"/>
            <a:ext cx="1249117" cy="3816568"/>
            <a:chOff x="0" y="0"/>
            <a:chExt cx="599293" cy="183108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99293" cy="1831087"/>
            </a:xfrm>
            <a:custGeom>
              <a:avLst/>
              <a:gdLst/>
              <a:ahLst/>
              <a:cxnLst/>
              <a:rect l="l" t="t" r="r" b="b"/>
              <a:pathLst>
                <a:path w="599293" h="1831087">
                  <a:moveTo>
                    <a:pt x="299646" y="1831087"/>
                  </a:moveTo>
                  <a:lnTo>
                    <a:pt x="0" y="1424687"/>
                  </a:lnTo>
                  <a:lnTo>
                    <a:pt x="203200" y="1424687"/>
                  </a:lnTo>
                  <a:lnTo>
                    <a:pt x="203200" y="0"/>
                  </a:lnTo>
                  <a:lnTo>
                    <a:pt x="396093" y="0"/>
                  </a:lnTo>
                  <a:lnTo>
                    <a:pt x="396093" y="1424687"/>
                  </a:lnTo>
                  <a:lnTo>
                    <a:pt x="599293" y="1424687"/>
                  </a:lnTo>
                  <a:lnTo>
                    <a:pt x="299646" y="1831087"/>
                  </a:lnTo>
                  <a:close/>
                </a:path>
              </a:pathLst>
            </a:custGeom>
            <a:solidFill>
              <a:srgbClr val="008204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203200" y="-9525"/>
              <a:ext cx="192893" cy="1739012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58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2301898" y="4953721"/>
            <a:ext cx="1249117" cy="3816568"/>
            <a:chOff x="0" y="0"/>
            <a:chExt cx="599293" cy="183108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99293" cy="1831087"/>
            </a:xfrm>
            <a:custGeom>
              <a:avLst/>
              <a:gdLst/>
              <a:ahLst/>
              <a:cxnLst/>
              <a:rect l="l" t="t" r="r" b="b"/>
              <a:pathLst>
                <a:path w="599293" h="1831087">
                  <a:moveTo>
                    <a:pt x="299646" y="1831087"/>
                  </a:moveTo>
                  <a:lnTo>
                    <a:pt x="0" y="1424687"/>
                  </a:lnTo>
                  <a:lnTo>
                    <a:pt x="203200" y="1424687"/>
                  </a:lnTo>
                  <a:lnTo>
                    <a:pt x="203200" y="0"/>
                  </a:lnTo>
                  <a:lnTo>
                    <a:pt x="396093" y="0"/>
                  </a:lnTo>
                  <a:lnTo>
                    <a:pt x="396093" y="1424687"/>
                  </a:lnTo>
                  <a:lnTo>
                    <a:pt x="599293" y="1424687"/>
                  </a:lnTo>
                  <a:lnTo>
                    <a:pt x="299646" y="1831087"/>
                  </a:lnTo>
                  <a:close/>
                </a:path>
              </a:pathLst>
            </a:custGeom>
            <a:solidFill>
              <a:srgbClr val="008204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203200" y="-9525"/>
              <a:ext cx="192893" cy="1739012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58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929" y="336742"/>
            <a:ext cx="6788142" cy="5691945"/>
            <a:chOff x="0" y="0"/>
            <a:chExt cx="9050856" cy="758926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50856" cy="7589260"/>
              <a:chOff x="0" y="0"/>
              <a:chExt cx="6250510" cy="52411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5241133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5241133">
                    <a:moveTo>
                      <a:pt x="6843" y="0"/>
                    </a:moveTo>
                    <a:lnTo>
                      <a:pt x="6243667" y="0"/>
                    </a:lnTo>
                    <a:cubicBezTo>
                      <a:pt x="6245482" y="0"/>
                      <a:pt x="6247222" y="721"/>
                      <a:pt x="6248505" y="2004"/>
                    </a:cubicBezTo>
                    <a:cubicBezTo>
                      <a:pt x="6249789" y="3288"/>
                      <a:pt x="6250510" y="5028"/>
                      <a:pt x="6250510" y="6843"/>
                    </a:cubicBezTo>
                    <a:lnTo>
                      <a:pt x="6250510" y="5234290"/>
                    </a:lnTo>
                    <a:cubicBezTo>
                      <a:pt x="6250510" y="5236105"/>
                      <a:pt x="6249789" y="5237845"/>
                      <a:pt x="6248505" y="5239129"/>
                    </a:cubicBezTo>
                    <a:cubicBezTo>
                      <a:pt x="6247222" y="5240412"/>
                      <a:pt x="6245482" y="5241133"/>
                      <a:pt x="6243667" y="5241133"/>
                    </a:cubicBezTo>
                    <a:lnTo>
                      <a:pt x="6843" y="5241133"/>
                    </a:lnTo>
                    <a:cubicBezTo>
                      <a:pt x="5028" y="5241133"/>
                      <a:pt x="3288" y="5240412"/>
                      <a:pt x="2004" y="5239129"/>
                    </a:cubicBezTo>
                    <a:cubicBezTo>
                      <a:pt x="721" y="5237845"/>
                      <a:pt x="0" y="5236105"/>
                      <a:pt x="0" y="5234290"/>
                    </a:cubicBezTo>
                    <a:lnTo>
                      <a:pt x="0" y="6843"/>
                    </a:lnTo>
                    <a:cubicBezTo>
                      <a:pt x="0" y="5028"/>
                      <a:pt x="721" y="3288"/>
                      <a:pt x="2004" y="2004"/>
                    </a:cubicBezTo>
                    <a:cubicBezTo>
                      <a:pt x="3288" y="721"/>
                      <a:pt x="5028" y="0"/>
                      <a:pt x="6843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6250510" cy="5250658"/>
              </a:xfrm>
              <a:prstGeom prst="rect">
                <a:avLst/>
              </a:prstGeom>
            </p:spPr>
            <p:txBody>
              <a:bodyPr lIns="39543" tIns="39543" rIns="39543" bIns="39543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16584" y="419697"/>
              <a:ext cx="8229486" cy="6732777"/>
              <a:chOff x="0" y="0"/>
              <a:chExt cx="5683272" cy="464964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683272" cy="4649647"/>
              </a:xfrm>
              <a:custGeom>
                <a:avLst/>
                <a:gdLst/>
                <a:ahLst/>
                <a:cxnLst/>
                <a:rect l="l" t="t" r="r" b="b"/>
                <a:pathLst>
                  <a:path w="5683272" h="4649647">
                    <a:moveTo>
                      <a:pt x="23832" y="0"/>
                    </a:moveTo>
                    <a:lnTo>
                      <a:pt x="5659440" y="0"/>
                    </a:lnTo>
                    <a:cubicBezTo>
                      <a:pt x="5672602" y="0"/>
                      <a:pt x="5683272" y="10670"/>
                      <a:pt x="5683272" y="23832"/>
                    </a:cubicBezTo>
                    <a:lnTo>
                      <a:pt x="5683272" y="4625815"/>
                    </a:lnTo>
                    <a:cubicBezTo>
                      <a:pt x="5683272" y="4632135"/>
                      <a:pt x="5680761" y="4638198"/>
                      <a:pt x="5676292" y="4642667"/>
                    </a:cubicBezTo>
                    <a:cubicBezTo>
                      <a:pt x="5671822" y="4647136"/>
                      <a:pt x="5665760" y="4649647"/>
                      <a:pt x="5659440" y="4649647"/>
                    </a:cubicBezTo>
                    <a:lnTo>
                      <a:pt x="23832" y="4649647"/>
                    </a:lnTo>
                    <a:cubicBezTo>
                      <a:pt x="10670" y="4649647"/>
                      <a:pt x="0" y="4638977"/>
                      <a:pt x="0" y="4625815"/>
                    </a:cubicBezTo>
                    <a:lnTo>
                      <a:pt x="0" y="23832"/>
                    </a:lnTo>
                    <a:cubicBezTo>
                      <a:pt x="0" y="17512"/>
                      <a:pt x="2511" y="11450"/>
                      <a:pt x="6980" y="6980"/>
                    </a:cubicBezTo>
                    <a:cubicBezTo>
                      <a:pt x="11450" y="2511"/>
                      <a:pt x="17512" y="0"/>
                      <a:pt x="2383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5683272" cy="4659172"/>
              </a:xfrm>
              <a:prstGeom prst="rect">
                <a:avLst/>
              </a:prstGeom>
            </p:spPr>
            <p:txBody>
              <a:bodyPr lIns="39543" tIns="39543" rIns="39543" bIns="39543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277241" y="862483"/>
            <a:ext cx="1425060" cy="1421875"/>
          </a:xfrm>
          <a:custGeom>
            <a:avLst/>
            <a:gdLst/>
            <a:ahLst/>
            <a:cxnLst/>
            <a:rect l="l" t="t" r="r" b="b"/>
            <a:pathLst>
              <a:path w="1425060" h="1421875">
                <a:moveTo>
                  <a:pt x="0" y="0"/>
                </a:moveTo>
                <a:lnTo>
                  <a:pt x="1425060" y="0"/>
                </a:lnTo>
                <a:lnTo>
                  <a:pt x="1425060" y="1421875"/>
                </a:lnTo>
                <a:lnTo>
                  <a:pt x="0" y="1421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00432" y="830413"/>
            <a:ext cx="5366477" cy="101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8"/>
              </a:lnSpc>
              <a:spcBef>
                <a:spcPct val="0"/>
              </a:spcBef>
            </a:pPr>
            <a:r>
              <a:rPr lang="en-US" sz="565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Messenger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0432" y="2318829"/>
            <a:ext cx="5903568" cy="311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= App / kleines Programm auf dem Tablet oder Smartphone, mit der Nachrichten verschickt werden können.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85929" y="6284534"/>
            <a:ext cx="6788142" cy="4070724"/>
            <a:chOff x="0" y="0"/>
            <a:chExt cx="6250510" cy="37483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50510" cy="3748316"/>
            </a:xfrm>
            <a:custGeom>
              <a:avLst/>
              <a:gdLst/>
              <a:ahLst/>
              <a:cxnLst/>
              <a:rect l="l" t="t" r="r" b="b"/>
              <a:pathLst>
                <a:path w="6250510" h="3748316">
                  <a:moveTo>
                    <a:pt x="6843" y="0"/>
                  </a:moveTo>
                  <a:lnTo>
                    <a:pt x="6243667" y="0"/>
                  </a:lnTo>
                  <a:cubicBezTo>
                    <a:pt x="6245482" y="0"/>
                    <a:pt x="6247222" y="721"/>
                    <a:pt x="6248505" y="2004"/>
                  </a:cubicBezTo>
                  <a:cubicBezTo>
                    <a:pt x="6249789" y="3288"/>
                    <a:pt x="6250510" y="5028"/>
                    <a:pt x="6250510" y="6843"/>
                  </a:cubicBezTo>
                  <a:lnTo>
                    <a:pt x="6250510" y="3741473"/>
                  </a:lnTo>
                  <a:cubicBezTo>
                    <a:pt x="6250510" y="3743288"/>
                    <a:pt x="6249789" y="3745028"/>
                    <a:pt x="6248505" y="3746312"/>
                  </a:cubicBezTo>
                  <a:cubicBezTo>
                    <a:pt x="6247222" y="3747595"/>
                    <a:pt x="6245482" y="3748316"/>
                    <a:pt x="6243667" y="3748316"/>
                  </a:cubicBezTo>
                  <a:lnTo>
                    <a:pt x="6843" y="3748316"/>
                  </a:lnTo>
                  <a:cubicBezTo>
                    <a:pt x="5028" y="3748316"/>
                    <a:pt x="3288" y="3747595"/>
                    <a:pt x="2004" y="3746312"/>
                  </a:cubicBezTo>
                  <a:cubicBezTo>
                    <a:pt x="721" y="3745028"/>
                    <a:pt x="0" y="3743288"/>
                    <a:pt x="0" y="3741473"/>
                  </a:cubicBezTo>
                  <a:lnTo>
                    <a:pt x="0" y="6843"/>
                  </a:lnTo>
                  <a:cubicBezTo>
                    <a:pt x="0" y="5028"/>
                    <a:pt x="721" y="3288"/>
                    <a:pt x="2004" y="2004"/>
                  </a:cubicBezTo>
                  <a:cubicBezTo>
                    <a:pt x="3288" y="721"/>
                    <a:pt x="5028" y="0"/>
                    <a:pt x="6843" y="0"/>
                  </a:cubicBezTo>
                  <a:close/>
                </a:path>
              </a:pathLst>
            </a:custGeom>
            <a:solidFill>
              <a:srgbClr val="B4B4B4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6250510" cy="3757841"/>
            </a:xfrm>
            <a:prstGeom prst="rect">
              <a:avLst/>
            </a:prstGeom>
          </p:spPr>
          <p:txBody>
            <a:bodyPr lIns="39543" tIns="39543" rIns="39543" bIns="39543" rtlCol="0" anchor="ctr"/>
            <a:lstStyle/>
            <a:p>
              <a:pPr algn="ctr">
                <a:lnSpc>
                  <a:spcPts val="589"/>
                </a:lnSpc>
              </a:pPr>
              <a:endParaRPr/>
            </a:p>
            <a:p>
              <a:pPr algn="ctr">
                <a:lnSpc>
                  <a:spcPts val="58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98367" y="6599307"/>
            <a:ext cx="6172114" cy="3438308"/>
            <a:chOff x="0" y="0"/>
            <a:chExt cx="5683272" cy="31659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83272" cy="3165988"/>
            </a:xfrm>
            <a:custGeom>
              <a:avLst/>
              <a:gdLst/>
              <a:ahLst/>
              <a:cxnLst/>
              <a:rect l="l" t="t" r="r" b="b"/>
              <a:pathLst>
                <a:path w="5683272" h="3165988">
                  <a:moveTo>
                    <a:pt x="23832" y="0"/>
                  </a:moveTo>
                  <a:lnTo>
                    <a:pt x="5659440" y="0"/>
                  </a:lnTo>
                  <a:cubicBezTo>
                    <a:pt x="5672602" y="0"/>
                    <a:pt x="5683272" y="10670"/>
                    <a:pt x="5683272" y="23832"/>
                  </a:cubicBezTo>
                  <a:lnTo>
                    <a:pt x="5683272" y="3142155"/>
                  </a:lnTo>
                  <a:cubicBezTo>
                    <a:pt x="5683272" y="3155318"/>
                    <a:pt x="5672602" y="3165988"/>
                    <a:pt x="5659440" y="3165988"/>
                  </a:cubicBezTo>
                  <a:lnTo>
                    <a:pt x="23832" y="3165988"/>
                  </a:lnTo>
                  <a:cubicBezTo>
                    <a:pt x="17512" y="3165988"/>
                    <a:pt x="11450" y="3163477"/>
                    <a:pt x="6980" y="3159008"/>
                  </a:cubicBezTo>
                  <a:cubicBezTo>
                    <a:pt x="2511" y="3154538"/>
                    <a:pt x="0" y="3148476"/>
                    <a:pt x="0" y="3142155"/>
                  </a:cubicBezTo>
                  <a:lnTo>
                    <a:pt x="0" y="23832"/>
                  </a:lnTo>
                  <a:cubicBezTo>
                    <a:pt x="0" y="17512"/>
                    <a:pt x="2511" y="11450"/>
                    <a:pt x="6980" y="6980"/>
                  </a:cubicBezTo>
                  <a:cubicBezTo>
                    <a:pt x="11450" y="2511"/>
                    <a:pt x="17512" y="0"/>
                    <a:pt x="2383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5683272" cy="3175513"/>
            </a:xfrm>
            <a:prstGeom prst="rect">
              <a:avLst/>
            </a:prstGeom>
          </p:spPr>
          <p:txBody>
            <a:bodyPr lIns="39543" tIns="39543" rIns="39543" bIns="39543" rtlCol="0" anchor="ctr"/>
            <a:lstStyle/>
            <a:p>
              <a:pPr algn="ctr">
                <a:lnSpc>
                  <a:spcPts val="58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4935707" y="7796582"/>
            <a:ext cx="1868293" cy="1944348"/>
          </a:xfrm>
          <a:custGeom>
            <a:avLst/>
            <a:gdLst/>
            <a:ahLst/>
            <a:cxnLst/>
            <a:rect l="l" t="t" r="r" b="b"/>
            <a:pathLst>
              <a:path w="1868293" h="1944348">
                <a:moveTo>
                  <a:pt x="0" y="0"/>
                </a:moveTo>
                <a:lnTo>
                  <a:pt x="1868293" y="0"/>
                </a:lnTo>
                <a:lnTo>
                  <a:pt x="1868293" y="1944348"/>
                </a:lnTo>
                <a:lnTo>
                  <a:pt x="0" y="19443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900432" y="6778205"/>
            <a:ext cx="5366477" cy="101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8"/>
              </a:lnSpc>
              <a:spcBef>
                <a:spcPct val="0"/>
              </a:spcBef>
            </a:pPr>
            <a:r>
              <a:rPr lang="en-US" sz="565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Gruppenchat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00432" y="8089306"/>
            <a:ext cx="3902205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= Chat mit mehr als zwei Personen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929" y="441227"/>
            <a:ext cx="6788142" cy="6467744"/>
            <a:chOff x="0" y="0"/>
            <a:chExt cx="6250510" cy="59554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50510" cy="5955488"/>
            </a:xfrm>
            <a:custGeom>
              <a:avLst/>
              <a:gdLst/>
              <a:ahLst/>
              <a:cxnLst/>
              <a:rect l="l" t="t" r="r" b="b"/>
              <a:pathLst>
                <a:path w="6250510" h="5955488">
                  <a:moveTo>
                    <a:pt x="6843" y="0"/>
                  </a:moveTo>
                  <a:lnTo>
                    <a:pt x="6243667" y="0"/>
                  </a:lnTo>
                  <a:cubicBezTo>
                    <a:pt x="6245482" y="0"/>
                    <a:pt x="6247222" y="721"/>
                    <a:pt x="6248505" y="2004"/>
                  </a:cubicBezTo>
                  <a:cubicBezTo>
                    <a:pt x="6249789" y="3288"/>
                    <a:pt x="6250510" y="5028"/>
                    <a:pt x="6250510" y="6843"/>
                  </a:cubicBezTo>
                  <a:lnTo>
                    <a:pt x="6250510" y="5948645"/>
                  </a:lnTo>
                  <a:cubicBezTo>
                    <a:pt x="6250510" y="5950460"/>
                    <a:pt x="6249789" y="5952200"/>
                    <a:pt x="6248505" y="5953484"/>
                  </a:cubicBezTo>
                  <a:cubicBezTo>
                    <a:pt x="6247222" y="5954767"/>
                    <a:pt x="6245482" y="5955488"/>
                    <a:pt x="6243667" y="5955488"/>
                  </a:cubicBezTo>
                  <a:lnTo>
                    <a:pt x="6843" y="5955488"/>
                  </a:lnTo>
                  <a:cubicBezTo>
                    <a:pt x="5028" y="5955488"/>
                    <a:pt x="3288" y="5954767"/>
                    <a:pt x="2004" y="5953484"/>
                  </a:cubicBezTo>
                  <a:cubicBezTo>
                    <a:pt x="721" y="5952200"/>
                    <a:pt x="0" y="5950460"/>
                    <a:pt x="0" y="5948645"/>
                  </a:cubicBezTo>
                  <a:lnTo>
                    <a:pt x="0" y="6843"/>
                  </a:lnTo>
                  <a:cubicBezTo>
                    <a:pt x="0" y="5028"/>
                    <a:pt x="721" y="3288"/>
                    <a:pt x="2004" y="2004"/>
                  </a:cubicBezTo>
                  <a:cubicBezTo>
                    <a:pt x="3288" y="721"/>
                    <a:pt x="5028" y="0"/>
                    <a:pt x="6843" y="0"/>
                  </a:cubicBezTo>
                  <a:close/>
                </a:path>
              </a:pathLst>
            </a:custGeom>
            <a:solidFill>
              <a:srgbClr val="B4B4B4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6250510" cy="5965013"/>
            </a:xfrm>
            <a:prstGeom prst="rect">
              <a:avLst/>
            </a:prstGeom>
          </p:spPr>
          <p:txBody>
            <a:bodyPr lIns="39543" tIns="39543" rIns="39543" bIns="39543" rtlCol="0" anchor="ctr"/>
            <a:lstStyle/>
            <a:p>
              <a:pPr algn="ctr">
                <a:lnSpc>
                  <a:spcPts val="589"/>
                </a:lnSpc>
              </a:pPr>
              <a:endParaRPr/>
            </a:p>
            <a:p>
              <a:pPr algn="ctr">
                <a:lnSpc>
                  <a:spcPts val="58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8367" y="756000"/>
            <a:ext cx="6172114" cy="5825382"/>
            <a:chOff x="0" y="0"/>
            <a:chExt cx="5683272" cy="53640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83272" cy="5364002"/>
            </a:xfrm>
            <a:custGeom>
              <a:avLst/>
              <a:gdLst/>
              <a:ahLst/>
              <a:cxnLst/>
              <a:rect l="l" t="t" r="r" b="b"/>
              <a:pathLst>
                <a:path w="5683272" h="5364002">
                  <a:moveTo>
                    <a:pt x="23832" y="0"/>
                  </a:moveTo>
                  <a:lnTo>
                    <a:pt x="5659440" y="0"/>
                  </a:lnTo>
                  <a:cubicBezTo>
                    <a:pt x="5672602" y="0"/>
                    <a:pt x="5683272" y="10670"/>
                    <a:pt x="5683272" y="23832"/>
                  </a:cubicBezTo>
                  <a:lnTo>
                    <a:pt x="5683272" y="5340169"/>
                  </a:lnTo>
                  <a:cubicBezTo>
                    <a:pt x="5683272" y="5346490"/>
                    <a:pt x="5680761" y="5352552"/>
                    <a:pt x="5676292" y="5357021"/>
                  </a:cubicBezTo>
                  <a:cubicBezTo>
                    <a:pt x="5671822" y="5361491"/>
                    <a:pt x="5665760" y="5364002"/>
                    <a:pt x="5659440" y="5364002"/>
                  </a:cubicBezTo>
                  <a:lnTo>
                    <a:pt x="23832" y="5364002"/>
                  </a:lnTo>
                  <a:cubicBezTo>
                    <a:pt x="17512" y="5364002"/>
                    <a:pt x="11450" y="5361491"/>
                    <a:pt x="6980" y="5357021"/>
                  </a:cubicBezTo>
                  <a:cubicBezTo>
                    <a:pt x="2511" y="5352552"/>
                    <a:pt x="0" y="5346490"/>
                    <a:pt x="0" y="5340169"/>
                  </a:cubicBezTo>
                  <a:lnTo>
                    <a:pt x="0" y="23832"/>
                  </a:lnTo>
                  <a:cubicBezTo>
                    <a:pt x="0" y="17512"/>
                    <a:pt x="2511" y="11450"/>
                    <a:pt x="6980" y="6980"/>
                  </a:cubicBezTo>
                  <a:cubicBezTo>
                    <a:pt x="11450" y="2511"/>
                    <a:pt x="17512" y="0"/>
                    <a:pt x="2383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5683272" cy="5373527"/>
            </a:xfrm>
            <a:prstGeom prst="rect">
              <a:avLst/>
            </a:prstGeom>
          </p:spPr>
          <p:txBody>
            <a:bodyPr lIns="39543" tIns="39543" rIns="39543" bIns="39543" rtlCol="0" anchor="ctr"/>
            <a:lstStyle/>
            <a:p>
              <a:pPr algn="ctr">
                <a:lnSpc>
                  <a:spcPts val="58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883969" y="917004"/>
            <a:ext cx="1920031" cy="1758772"/>
          </a:xfrm>
          <a:custGeom>
            <a:avLst/>
            <a:gdLst/>
            <a:ahLst/>
            <a:cxnLst/>
            <a:rect l="l" t="t" r="r" b="b"/>
            <a:pathLst>
              <a:path w="1920031" h="1758772">
                <a:moveTo>
                  <a:pt x="0" y="0"/>
                </a:moveTo>
                <a:lnTo>
                  <a:pt x="1920031" y="0"/>
                </a:lnTo>
                <a:lnTo>
                  <a:pt x="1920031" y="1758773"/>
                </a:lnTo>
                <a:lnTo>
                  <a:pt x="0" y="1758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00432" y="1206240"/>
            <a:ext cx="5366477" cy="101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8"/>
              </a:lnSpc>
              <a:spcBef>
                <a:spcPct val="0"/>
              </a:spcBef>
            </a:pPr>
            <a:r>
              <a:rPr lang="en-US" sz="565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Chatroom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0432" y="2700301"/>
            <a:ext cx="5903568" cy="373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= Ort im Internet, an dem sich Menschen über ein Thema austauschen. Jeder Teilnehmer kann mitlesen und selbst Nachrichten schreiben.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929" y="333227"/>
            <a:ext cx="6788142" cy="5234423"/>
            <a:chOff x="0" y="0"/>
            <a:chExt cx="6250510" cy="48198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50510" cy="4819847"/>
            </a:xfrm>
            <a:custGeom>
              <a:avLst/>
              <a:gdLst/>
              <a:ahLst/>
              <a:cxnLst/>
              <a:rect l="l" t="t" r="r" b="b"/>
              <a:pathLst>
                <a:path w="6250510" h="4819847">
                  <a:moveTo>
                    <a:pt x="6843" y="0"/>
                  </a:moveTo>
                  <a:lnTo>
                    <a:pt x="6243667" y="0"/>
                  </a:lnTo>
                  <a:cubicBezTo>
                    <a:pt x="6245482" y="0"/>
                    <a:pt x="6247222" y="721"/>
                    <a:pt x="6248505" y="2004"/>
                  </a:cubicBezTo>
                  <a:cubicBezTo>
                    <a:pt x="6249789" y="3288"/>
                    <a:pt x="6250510" y="5028"/>
                    <a:pt x="6250510" y="6843"/>
                  </a:cubicBezTo>
                  <a:lnTo>
                    <a:pt x="6250510" y="4813004"/>
                  </a:lnTo>
                  <a:cubicBezTo>
                    <a:pt x="6250510" y="4814819"/>
                    <a:pt x="6249789" y="4816559"/>
                    <a:pt x="6248505" y="4817843"/>
                  </a:cubicBezTo>
                  <a:cubicBezTo>
                    <a:pt x="6247222" y="4819126"/>
                    <a:pt x="6245482" y="4819847"/>
                    <a:pt x="6243667" y="4819847"/>
                  </a:cubicBezTo>
                  <a:lnTo>
                    <a:pt x="6843" y="4819847"/>
                  </a:lnTo>
                  <a:cubicBezTo>
                    <a:pt x="5028" y="4819847"/>
                    <a:pt x="3288" y="4819126"/>
                    <a:pt x="2004" y="4817843"/>
                  </a:cubicBezTo>
                  <a:cubicBezTo>
                    <a:pt x="721" y="4816559"/>
                    <a:pt x="0" y="4814819"/>
                    <a:pt x="0" y="4813004"/>
                  </a:cubicBezTo>
                  <a:lnTo>
                    <a:pt x="0" y="6843"/>
                  </a:lnTo>
                  <a:cubicBezTo>
                    <a:pt x="0" y="5028"/>
                    <a:pt x="721" y="3288"/>
                    <a:pt x="2004" y="2004"/>
                  </a:cubicBezTo>
                  <a:cubicBezTo>
                    <a:pt x="3288" y="721"/>
                    <a:pt x="5028" y="0"/>
                    <a:pt x="6843" y="0"/>
                  </a:cubicBezTo>
                  <a:close/>
                </a:path>
              </a:pathLst>
            </a:custGeom>
            <a:solidFill>
              <a:srgbClr val="B4B4B4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6250510" cy="4829372"/>
            </a:xfrm>
            <a:prstGeom prst="rect">
              <a:avLst/>
            </a:prstGeom>
          </p:spPr>
          <p:txBody>
            <a:bodyPr lIns="39543" tIns="39543" rIns="39543" bIns="39543" rtlCol="0" anchor="ctr"/>
            <a:lstStyle/>
            <a:p>
              <a:pPr algn="ctr">
                <a:lnSpc>
                  <a:spcPts val="589"/>
                </a:lnSpc>
              </a:pPr>
              <a:endParaRPr/>
            </a:p>
            <a:p>
              <a:pPr algn="ctr">
                <a:lnSpc>
                  <a:spcPts val="58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8367" y="648000"/>
            <a:ext cx="6172114" cy="4590000"/>
            <a:chOff x="0" y="0"/>
            <a:chExt cx="5683272" cy="4226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83272" cy="4226464"/>
            </a:xfrm>
            <a:custGeom>
              <a:avLst/>
              <a:gdLst/>
              <a:ahLst/>
              <a:cxnLst/>
              <a:rect l="l" t="t" r="r" b="b"/>
              <a:pathLst>
                <a:path w="5683272" h="4226464">
                  <a:moveTo>
                    <a:pt x="23832" y="0"/>
                  </a:moveTo>
                  <a:lnTo>
                    <a:pt x="5659440" y="0"/>
                  </a:lnTo>
                  <a:cubicBezTo>
                    <a:pt x="5672602" y="0"/>
                    <a:pt x="5683272" y="10670"/>
                    <a:pt x="5683272" y="23832"/>
                  </a:cubicBezTo>
                  <a:lnTo>
                    <a:pt x="5683272" y="4202632"/>
                  </a:lnTo>
                  <a:cubicBezTo>
                    <a:pt x="5683272" y="4208952"/>
                    <a:pt x="5680761" y="4215014"/>
                    <a:pt x="5676292" y="4219484"/>
                  </a:cubicBezTo>
                  <a:cubicBezTo>
                    <a:pt x="5671822" y="4223953"/>
                    <a:pt x="5665760" y="4226464"/>
                    <a:pt x="5659440" y="4226464"/>
                  </a:cubicBezTo>
                  <a:lnTo>
                    <a:pt x="23832" y="4226464"/>
                  </a:lnTo>
                  <a:cubicBezTo>
                    <a:pt x="17512" y="4226464"/>
                    <a:pt x="11450" y="4223953"/>
                    <a:pt x="6980" y="4219484"/>
                  </a:cubicBezTo>
                  <a:cubicBezTo>
                    <a:pt x="2511" y="4215014"/>
                    <a:pt x="0" y="4208952"/>
                    <a:pt x="0" y="4202632"/>
                  </a:cubicBezTo>
                  <a:lnTo>
                    <a:pt x="0" y="23832"/>
                  </a:lnTo>
                  <a:cubicBezTo>
                    <a:pt x="0" y="17512"/>
                    <a:pt x="2511" y="11450"/>
                    <a:pt x="6980" y="6980"/>
                  </a:cubicBezTo>
                  <a:cubicBezTo>
                    <a:pt x="11450" y="2511"/>
                    <a:pt x="17512" y="0"/>
                    <a:pt x="2383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5683272" cy="4235989"/>
            </a:xfrm>
            <a:prstGeom prst="rect">
              <a:avLst/>
            </a:prstGeom>
          </p:spPr>
          <p:txBody>
            <a:bodyPr lIns="39543" tIns="39543" rIns="39543" bIns="39543" rtlCol="0" anchor="ctr"/>
            <a:lstStyle/>
            <a:p>
              <a:pPr algn="ctr">
                <a:lnSpc>
                  <a:spcPts val="58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701728" y="774095"/>
            <a:ext cx="2102272" cy="1922982"/>
          </a:xfrm>
          <a:custGeom>
            <a:avLst/>
            <a:gdLst/>
            <a:ahLst/>
            <a:cxnLst/>
            <a:rect l="l" t="t" r="r" b="b"/>
            <a:pathLst>
              <a:path w="2102272" h="1922982">
                <a:moveTo>
                  <a:pt x="0" y="0"/>
                </a:moveTo>
                <a:lnTo>
                  <a:pt x="2102272" y="0"/>
                </a:lnTo>
                <a:lnTo>
                  <a:pt x="2102272" y="1922981"/>
                </a:lnTo>
                <a:lnTo>
                  <a:pt x="0" y="19229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00432" y="1098240"/>
            <a:ext cx="5366477" cy="101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8"/>
              </a:lnSpc>
              <a:spcBef>
                <a:spcPct val="0"/>
              </a:spcBef>
            </a:pPr>
            <a:r>
              <a:rPr lang="en-US" sz="565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Chatbot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0432" y="2592301"/>
            <a:ext cx="5903568" cy="249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= Computerprogramm, das darauf programmiert ist Fragen zu beantworten -  “digitaler Helfer”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85929" y="5762413"/>
            <a:ext cx="6788142" cy="4558085"/>
            <a:chOff x="0" y="0"/>
            <a:chExt cx="6250510" cy="419707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50510" cy="4197077"/>
            </a:xfrm>
            <a:custGeom>
              <a:avLst/>
              <a:gdLst/>
              <a:ahLst/>
              <a:cxnLst/>
              <a:rect l="l" t="t" r="r" b="b"/>
              <a:pathLst>
                <a:path w="6250510" h="4197077">
                  <a:moveTo>
                    <a:pt x="6843" y="0"/>
                  </a:moveTo>
                  <a:lnTo>
                    <a:pt x="6243667" y="0"/>
                  </a:lnTo>
                  <a:cubicBezTo>
                    <a:pt x="6245482" y="0"/>
                    <a:pt x="6247222" y="721"/>
                    <a:pt x="6248505" y="2004"/>
                  </a:cubicBezTo>
                  <a:cubicBezTo>
                    <a:pt x="6249789" y="3288"/>
                    <a:pt x="6250510" y="5028"/>
                    <a:pt x="6250510" y="6843"/>
                  </a:cubicBezTo>
                  <a:lnTo>
                    <a:pt x="6250510" y="4190234"/>
                  </a:lnTo>
                  <a:cubicBezTo>
                    <a:pt x="6250510" y="4192049"/>
                    <a:pt x="6249789" y="4193789"/>
                    <a:pt x="6248505" y="4195073"/>
                  </a:cubicBezTo>
                  <a:cubicBezTo>
                    <a:pt x="6247222" y="4196356"/>
                    <a:pt x="6245482" y="4197077"/>
                    <a:pt x="6243667" y="4197077"/>
                  </a:cubicBezTo>
                  <a:lnTo>
                    <a:pt x="6843" y="4197077"/>
                  </a:lnTo>
                  <a:cubicBezTo>
                    <a:pt x="5028" y="4197077"/>
                    <a:pt x="3288" y="4196356"/>
                    <a:pt x="2004" y="4195073"/>
                  </a:cubicBezTo>
                  <a:cubicBezTo>
                    <a:pt x="721" y="4193789"/>
                    <a:pt x="0" y="4192049"/>
                    <a:pt x="0" y="4190234"/>
                  </a:cubicBezTo>
                  <a:lnTo>
                    <a:pt x="0" y="6843"/>
                  </a:lnTo>
                  <a:cubicBezTo>
                    <a:pt x="0" y="5028"/>
                    <a:pt x="721" y="3288"/>
                    <a:pt x="2004" y="2004"/>
                  </a:cubicBezTo>
                  <a:cubicBezTo>
                    <a:pt x="3288" y="721"/>
                    <a:pt x="5028" y="0"/>
                    <a:pt x="6843" y="0"/>
                  </a:cubicBezTo>
                  <a:close/>
                </a:path>
              </a:pathLst>
            </a:custGeom>
            <a:solidFill>
              <a:srgbClr val="B4B4B4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6250510" cy="4206602"/>
            </a:xfrm>
            <a:prstGeom prst="rect">
              <a:avLst/>
            </a:prstGeom>
          </p:spPr>
          <p:txBody>
            <a:bodyPr lIns="39543" tIns="39543" rIns="39543" bIns="39543" rtlCol="0" anchor="ctr"/>
            <a:lstStyle/>
            <a:p>
              <a:pPr algn="ctr">
                <a:lnSpc>
                  <a:spcPts val="589"/>
                </a:lnSpc>
              </a:pPr>
              <a:endParaRPr/>
            </a:p>
            <a:p>
              <a:pPr algn="ctr">
                <a:lnSpc>
                  <a:spcPts val="58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98367" y="6077186"/>
            <a:ext cx="6172114" cy="3923609"/>
            <a:chOff x="0" y="0"/>
            <a:chExt cx="5683272" cy="361285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683272" cy="3612852"/>
            </a:xfrm>
            <a:custGeom>
              <a:avLst/>
              <a:gdLst/>
              <a:ahLst/>
              <a:cxnLst/>
              <a:rect l="l" t="t" r="r" b="b"/>
              <a:pathLst>
                <a:path w="5683272" h="3612852">
                  <a:moveTo>
                    <a:pt x="23832" y="0"/>
                  </a:moveTo>
                  <a:lnTo>
                    <a:pt x="5659440" y="0"/>
                  </a:lnTo>
                  <a:cubicBezTo>
                    <a:pt x="5672602" y="0"/>
                    <a:pt x="5683272" y="10670"/>
                    <a:pt x="5683272" y="23832"/>
                  </a:cubicBezTo>
                  <a:lnTo>
                    <a:pt x="5683272" y="3589020"/>
                  </a:lnTo>
                  <a:cubicBezTo>
                    <a:pt x="5683272" y="3595340"/>
                    <a:pt x="5680761" y="3601402"/>
                    <a:pt x="5676292" y="3605872"/>
                  </a:cubicBezTo>
                  <a:cubicBezTo>
                    <a:pt x="5671822" y="3610341"/>
                    <a:pt x="5665760" y="3612852"/>
                    <a:pt x="5659440" y="3612852"/>
                  </a:cubicBezTo>
                  <a:lnTo>
                    <a:pt x="23832" y="3612852"/>
                  </a:lnTo>
                  <a:cubicBezTo>
                    <a:pt x="17512" y="3612852"/>
                    <a:pt x="11450" y="3610341"/>
                    <a:pt x="6980" y="3605872"/>
                  </a:cubicBezTo>
                  <a:cubicBezTo>
                    <a:pt x="2511" y="3601402"/>
                    <a:pt x="0" y="3595340"/>
                    <a:pt x="0" y="3589020"/>
                  </a:cubicBezTo>
                  <a:lnTo>
                    <a:pt x="0" y="23832"/>
                  </a:lnTo>
                  <a:cubicBezTo>
                    <a:pt x="0" y="17512"/>
                    <a:pt x="2511" y="11450"/>
                    <a:pt x="6980" y="6980"/>
                  </a:cubicBezTo>
                  <a:cubicBezTo>
                    <a:pt x="11450" y="2511"/>
                    <a:pt x="17512" y="0"/>
                    <a:pt x="2383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5683272" cy="3622377"/>
            </a:xfrm>
            <a:prstGeom prst="rect">
              <a:avLst/>
            </a:prstGeom>
          </p:spPr>
          <p:txBody>
            <a:bodyPr lIns="39543" tIns="39543" rIns="39543" bIns="39543" rtlCol="0" anchor="ctr"/>
            <a:lstStyle/>
            <a:p>
              <a:pPr algn="ctr">
                <a:lnSpc>
                  <a:spcPts val="58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87344" y="6129580"/>
            <a:ext cx="5794161" cy="101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8"/>
              </a:lnSpc>
              <a:spcBef>
                <a:spcPct val="0"/>
              </a:spcBef>
            </a:pPr>
            <a:r>
              <a:rPr lang="en-US" sz="565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In-Game-Chat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4425101" y="7281699"/>
            <a:ext cx="2251980" cy="2242655"/>
            <a:chOff x="0" y="0"/>
            <a:chExt cx="3002640" cy="299020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002640" cy="2990206"/>
            </a:xfrm>
            <a:custGeom>
              <a:avLst/>
              <a:gdLst/>
              <a:ahLst/>
              <a:cxnLst/>
              <a:rect l="l" t="t" r="r" b="b"/>
              <a:pathLst>
                <a:path w="3002640" h="2990206">
                  <a:moveTo>
                    <a:pt x="0" y="0"/>
                  </a:moveTo>
                  <a:lnTo>
                    <a:pt x="3002640" y="0"/>
                  </a:lnTo>
                  <a:lnTo>
                    <a:pt x="3002640" y="2990206"/>
                  </a:lnTo>
                  <a:lnTo>
                    <a:pt x="0" y="2990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flipH="1">
              <a:off x="1916170" y="1193346"/>
              <a:ext cx="331349" cy="603515"/>
            </a:xfrm>
            <a:custGeom>
              <a:avLst/>
              <a:gdLst/>
              <a:ahLst/>
              <a:cxnLst/>
              <a:rect l="l" t="t" r="r" b="b"/>
              <a:pathLst>
                <a:path w="331349" h="603515">
                  <a:moveTo>
                    <a:pt x="331349" y="0"/>
                  </a:moveTo>
                  <a:lnTo>
                    <a:pt x="0" y="0"/>
                  </a:lnTo>
                  <a:lnTo>
                    <a:pt x="0" y="603515"/>
                  </a:lnTo>
                  <a:lnTo>
                    <a:pt x="331349" y="603515"/>
                  </a:lnTo>
                  <a:lnTo>
                    <a:pt x="331349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882920" y="7295419"/>
            <a:ext cx="3824825" cy="249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= Unterhaltung, die während eines Online-Spiels stattfindet.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929" y="341715"/>
            <a:ext cx="6788142" cy="1653812"/>
            <a:chOff x="0" y="0"/>
            <a:chExt cx="9050856" cy="220508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50856" cy="2205082"/>
              <a:chOff x="0" y="0"/>
              <a:chExt cx="6250510" cy="15228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1522827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1522827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1517989"/>
                    </a:lnTo>
                    <a:cubicBezTo>
                      <a:pt x="6250510" y="1519272"/>
                      <a:pt x="6250000" y="1520502"/>
                      <a:pt x="6249093" y="1521410"/>
                    </a:cubicBezTo>
                    <a:cubicBezTo>
                      <a:pt x="6248185" y="1522317"/>
                      <a:pt x="6246954" y="1522827"/>
                      <a:pt x="6245671" y="1522827"/>
                    </a:cubicBezTo>
                    <a:lnTo>
                      <a:pt x="4839" y="1522827"/>
                    </a:lnTo>
                    <a:cubicBezTo>
                      <a:pt x="3555" y="1522827"/>
                      <a:pt x="2325" y="1522317"/>
                      <a:pt x="1417" y="1521410"/>
                    </a:cubicBezTo>
                    <a:cubicBezTo>
                      <a:pt x="510" y="1520502"/>
                      <a:pt x="0" y="1519272"/>
                      <a:pt x="0" y="1517989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6250510" cy="15323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25962" y="257006"/>
              <a:ext cx="8390299" cy="1696280"/>
              <a:chOff x="0" y="0"/>
              <a:chExt cx="5794330" cy="117144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794330" cy="1171448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1171448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1154920"/>
                    </a:lnTo>
                    <a:cubicBezTo>
                      <a:pt x="5794330" y="1159304"/>
                      <a:pt x="5792588" y="1163508"/>
                      <a:pt x="5789488" y="1166607"/>
                    </a:cubicBezTo>
                    <a:cubicBezTo>
                      <a:pt x="5786389" y="1169707"/>
                      <a:pt x="5782185" y="1171448"/>
                      <a:pt x="5777802" y="1171448"/>
                    </a:cubicBezTo>
                    <a:lnTo>
                      <a:pt x="16528" y="1171448"/>
                    </a:lnTo>
                    <a:cubicBezTo>
                      <a:pt x="12145" y="1171448"/>
                      <a:pt x="7941" y="1169707"/>
                      <a:pt x="4841" y="1166607"/>
                    </a:cubicBezTo>
                    <a:cubicBezTo>
                      <a:pt x="1741" y="1163508"/>
                      <a:pt x="0" y="1159304"/>
                      <a:pt x="0" y="1154920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5794330" cy="1180973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698367" y="576786"/>
            <a:ext cx="6172114" cy="99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21"/>
              </a:lnSpc>
              <a:spcBef>
                <a:spcPct val="0"/>
              </a:spcBef>
            </a:pPr>
            <a:endParaRPr/>
          </a:p>
        </p:txBody>
      </p:sp>
      <p:grpSp>
        <p:nvGrpSpPr>
          <p:cNvPr id="10" name="Group 10"/>
          <p:cNvGrpSpPr/>
          <p:nvPr/>
        </p:nvGrpSpPr>
        <p:grpSpPr>
          <a:xfrm>
            <a:off x="388141" y="2145174"/>
            <a:ext cx="6788142" cy="1653812"/>
            <a:chOff x="0" y="0"/>
            <a:chExt cx="9050856" cy="2205082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050856" cy="2205082"/>
              <a:chOff x="0" y="0"/>
              <a:chExt cx="6250510" cy="152282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250510" cy="1522827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1522827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1517989"/>
                    </a:lnTo>
                    <a:cubicBezTo>
                      <a:pt x="6250510" y="1519272"/>
                      <a:pt x="6250000" y="1520502"/>
                      <a:pt x="6249093" y="1521410"/>
                    </a:cubicBezTo>
                    <a:cubicBezTo>
                      <a:pt x="6248185" y="1522317"/>
                      <a:pt x="6246954" y="1522827"/>
                      <a:pt x="6245671" y="1522827"/>
                    </a:cubicBezTo>
                    <a:lnTo>
                      <a:pt x="4839" y="1522827"/>
                    </a:lnTo>
                    <a:cubicBezTo>
                      <a:pt x="3555" y="1522827"/>
                      <a:pt x="2325" y="1522317"/>
                      <a:pt x="1417" y="1521410"/>
                    </a:cubicBezTo>
                    <a:cubicBezTo>
                      <a:pt x="510" y="1520502"/>
                      <a:pt x="0" y="1519272"/>
                      <a:pt x="0" y="1517989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6250510" cy="15323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325962" y="257006"/>
              <a:ext cx="8390299" cy="1696280"/>
              <a:chOff x="0" y="0"/>
              <a:chExt cx="5794330" cy="117144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794330" cy="1171448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1171448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1154920"/>
                    </a:lnTo>
                    <a:cubicBezTo>
                      <a:pt x="5794330" y="1159304"/>
                      <a:pt x="5792588" y="1163508"/>
                      <a:pt x="5789488" y="1166607"/>
                    </a:cubicBezTo>
                    <a:cubicBezTo>
                      <a:pt x="5786389" y="1169707"/>
                      <a:pt x="5782185" y="1171448"/>
                      <a:pt x="5777802" y="1171448"/>
                    </a:cubicBezTo>
                    <a:lnTo>
                      <a:pt x="16528" y="1171448"/>
                    </a:lnTo>
                    <a:cubicBezTo>
                      <a:pt x="12145" y="1171448"/>
                      <a:pt x="7941" y="1169707"/>
                      <a:pt x="4841" y="1166607"/>
                    </a:cubicBezTo>
                    <a:cubicBezTo>
                      <a:pt x="1741" y="1163508"/>
                      <a:pt x="0" y="1159304"/>
                      <a:pt x="0" y="1154920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9525"/>
                <a:ext cx="5794330" cy="1180973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17" name="TextBox 17"/>
          <p:cNvSpPr txBox="1"/>
          <p:nvPr/>
        </p:nvSpPr>
        <p:spPr>
          <a:xfrm>
            <a:off x="700579" y="2380245"/>
            <a:ext cx="6172114" cy="99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21"/>
              </a:lnSpc>
              <a:spcBef>
                <a:spcPct val="0"/>
              </a:spcBef>
            </a:pPr>
            <a:endParaRPr/>
          </a:p>
        </p:txBody>
      </p:sp>
      <p:grpSp>
        <p:nvGrpSpPr>
          <p:cNvPr id="18" name="Group 18"/>
          <p:cNvGrpSpPr/>
          <p:nvPr/>
        </p:nvGrpSpPr>
        <p:grpSpPr>
          <a:xfrm>
            <a:off x="392565" y="3935480"/>
            <a:ext cx="6788142" cy="1653812"/>
            <a:chOff x="0" y="0"/>
            <a:chExt cx="9050856" cy="2205082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9050856" cy="2205082"/>
              <a:chOff x="0" y="0"/>
              <a:chExt cx="6250510" cy="1522827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50510" cy="1522827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1522827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1517989"/>
                    </a:lnTo>
                    <a:cubicBezTo>
                      <a:pt x="6250510" y="1519272"/>
                      <a:pt x="6250000" y="1520502"/>
                      <a:pt x="6249093" y="1521410"/>
                    </a:cubicBezTo>
                    <a:cubicBezTo>
                      <a:pt x="6248185" y="1522317"/>
                      <a:pt x="6246954" y="1522827"/>
                      <a:pt x="6245671" y="1522827"/>
                    </a:cubicBezTo>
                    <a:lnTo>
                      <a:pt x="4839" y="1522827"/>
                    </a:lnTo>
                    <a:cubicBezTo>
                      <a:pt x="3555" y="1522827"/>
                      <a:pt x="2325" y="1522317"/>
                      <a:pt x="1417" y="1521410"/>
                    </a:cubicBezTo>
                    <a:cubicBezTo>
                      <a:pt x="510" y="1520502"/>
                      <a:pt x="0" y="1519272"/>
                      <a:pt x="0" y="1517989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9525"/>
                <a:ext cx="6250510" cy="15323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325962" y="257006"/>
              <a:ext cx="8390299" cy="1696280"/>
              <a:chOff x="0" y="0"/>
              <a:chExt cx="5794330" cy="117144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794330" cy="1171448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1171448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1154920"/>
                    </a:lnTo>
                    <a:cubicBezTo>
                      <a:pt x="5794330" y="1159304"/>
                      <a:pt x="5792588" y="1163508"/>
                      <a:pt x="5789488" y="1166607"/>
                    </a:cubicBezTo>
                    <a:cubicBezTo>
                      <a:pt x="5786389" y="1169707"/>
                      <a:pt x="5782185" y="1171448"/>
                      <a:pt x="5777802" y="1171448"/>
                    </a:cubicBezTo>
                    <a:lnTo>
                      <a:pt x="16528" y="1171448"/>
                    </a:lnTo>
                    <a:cubicBezTo>
                      <a:pt x="12145" y="1171448"/>
                      <a:pt x="7941" y="1169707"/>
                      <a:pt x="4841" y="1166607"/>
                    </a:cubicBezTo>
                    <a:cubicBezTo>
                      <a:pt x="1741" y="1163508"/>
                      <a:pt x="0" y="1159304"/>
                      <a:pt x="0" y="1154920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9525"/>
                <a:ext cx="5794330" cy="1180973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589"/>
                  </a:lnSpc>
                </a:pPr>
                <a:endParaRPr/>
              </a:p>
            </p:txBody>
          </p:sp>
        </p:grpSp>
      </p:grpSp>
      <p:sp>
        <p:nvSpPr>
          <p:cNvPr id="25" name="TextBox 25"/>
          <p:cNvSpPr txBox="1"/>
          <p:nvPr/>
        </p:nvSpPr>
        <p:spPr>
          <a:xfrm>
            <a:off x="705003" y="4170551"/>
            <a:ext cx="6172114" cy="99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21"/>
              </a:lnSpc>
              <a:spcBef>
                <a:spcPct val="0"/>
              </a:spcBef>
            </a:pPr>
            <a:endParaRPr/>
          </a:p>
        </p:txBody>
      </p:sp>
      <p:grpSp>
        <p:nvGrpSpPr>
          <p:cNvPr id="26" name="Group 26"/>
          <p:cNvGrpSpPr/>
          <p:nvPr/>
        </p:nvGrpSpPr>
        <p:grpSpPr>
          <a:xfrm>
            <a:off x="385929" y="5762413"/>
            <a:ext cx="6788142" cy="4558085"/>
            <a:chOff x="0" y="0"/>
            <a:chExt cx="6250510" cy="419707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250510" cy="4197077"/>
            </a:xfrm>
            <a:custGeom>
              <a:avLst/>
              <a:gdLst/>
              <a:ahLst/>
              <a:cxnLst/>
              <a:rect l="l" t="t" r="r" b="b"/>
              <a:pathLst>
                <a:path w="6250510" h="4197077">
                  <a:moveTo>
                    <a:pt x="6843" y="0"/>
                  </a:moveTo>
                  <a:lnTo>
                    <a:pt x="6243667" y="0"/>
                  </a:lnTo>
                  <a:cubicBezTo>
                    <a:pt x="6245482" y="0"/>
                    <a:pt x="6247222" y="721"/>
                    <a:pt x="6248505" y="2004"/>
                  </a:cubicBezTo>
                  <a:cubicBezTo>
                    <a:pt x="6249789" y="3288"/>
                    <a:pt x="6250510" y="5028"/>
                    <a:pt x="6250510" y="6843"/>
                  </a:cubicBezTo>
                  <a:lnTo>
                    <a:pt x="6250510" y="4190234"/>
                  </a:lnTo>
                  <a:cubicBezTo>
                    <a:pt x="6250510" y="4192049"/>
                    <a:pt x="6249789" y="4193789"/>
                    <a:pt x="6248505" y="4195073"/>
                  </a:cubicBezTo>
                  <a:cubicBezTo>
                    <a:pt x="6247222" y="4196356"/>
                    <a:pt x="6245482" y="4197077"/>
                    <a:pt x="6243667" y="4197077"/>
                  </a:cubicBezTo>
                  <a:lnTo>
                    <a:pt x="6843" y="4197077"/>
                  </a:lnTo>
                  <a:cubicBezTo>
                    <a:pt x="5028" y="4197077"/>
                    <a:pt x="3288" y="4196356"/>
                    <a:pt x="2004" y="4195073"/>
                  </a:cubicBezTo>
                  <a:cubicBezTo>
                    <a:pt x="721" y="4193789"/>
                    <a:pt x="0" y="4192049"/>
                    <a:pt x="0" y="4190234"/>
                  </a:cubicBezTo>
                  <a:lnTo>
                    <a:pt x="0" y="6843"/>
                  </a:lnTo>
                  <a:cubicBezTo>
                    <a:pt x="0" y="5028"/>
                    <a:pt x="721" y="3288"/>
                    <a:pt x="2004" y="2004"/>
                  </a:cubicBezTo>
                  <a:cubicBezTo>
                    <a:pt x="3288" y="721"/>
                    <a:pt x="5028" y="0"/>
                    <a:pt x="6843" y="0"/>
                  </a:cubicBezTo>
                  <a:close/>
                </a:path>
              </a:pathLst>
            </a:custGeom>
            <a:solidFill>
              <a:srgbClr val="B4B4B4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6250510" cy="4206602"/>
            </a:xfrm>
            <a:prstGeom prst="rect">
              <a:avLst/>
            </a:prstGeom>
          </p:spPr>
          <p:txBody>
            <a:bodyPr lIns="39543" tIns="39543" rIns="39543" bIns="39543" rtlCol="0" anchor="ctr"/>
            <a:lstStyle/>
            <a:p>
              <a:pPr algn="ctr">
                <a:lnSpc>
                  <a:spcPts val="589"/>
                </a:lnSpc>
              </a:pPr>
              <a:endParaRPr/>
            </a:p>
            <a:p>
              <a:pPr algn="ctr">
                <a:lnSpc>
                  <a:spcPts val="58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98367" y="6077186"/>
            <a:ext cx="6172114" cy="3923609"/>
            <a:chOff x="0" y="0"/>
            <a:chExt cx="5683272" cy="36128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683272" cy="3612852"/>
            </a:xfrm>
            <a:custGeom>
              <a:avLst/>
              <a:gdLst/>
              <a:ahLst/>
              <a:cxnLst/>
              <a:rect l="l" t="t" r="r" b="b"/>
              <a:pathLst>
                <a:path w="5683272" h="3612852">
                  <a:moveTo>
                    <a:pt x="23832" y="0"/>
                  </a:moveTo>
                  <a:lnTo>
                    <a:pt x="5659440" y="0"/>
                  </a:lnTo>
                  <a:cubicBezTo>
                    <a:pt x="5672602" y="0"/>
                    <a:pt x="5683272" y="10670"/>
                    <a:pt x="5683272" y="23832"/>
                  </a:cubicBezTo>
                  <a:lnTo>
                    <a:pt x="5683272" y="3589020"/>
                  </a:lnTo>
                  <a:cubicBezTo>
                    <a:pt x="5683272" y="3595340"/>
                    <a:pt x="5680761" y="3601402"/>
                    <a:pt x="5676292" y="3605872"/>
                  </a:cubicBezTo>
                  <a:cubicBezTo>
                    <a:pt x="5671822" y="3610341"/>
                    <a:pt x="5665760" y="3612852"/>
                    <a:pt x="5659440" y="3612852"/>
                  </a:cubicBezTo>
                  <a:lnTo>
                    <a:pt x="23832" y="3612852"/>
                  </a:lnTo>
                  <a:cubicBezTo>
                    <a:pt x="17512" y="3612852"/>
                    <a:pt x="11450" y="3610341"/>
                    <a:pt x="6980" y="3605872"/>
                  </a:cubicBezTo>
                  <a:cubicBezTo>
                    <a:pt x="2511" y="3601402"/>
                    <a:pt x="0" y="3595340"/>
                    <a:pt x="0" y="3589020"/>
                  </a:cubicBezTo>
                  <a:lnTo>
                    <a:pt x="0" y="23832"/>
                  </a:lnTo>
                  <a:cubicBezTo>
                    <a:pt x="0" y="17512"/>
                    <a:pt x="2511" y="11450"/>
                    <a:pt x="6980" y="6980"/>
                  </a:cubicBezTo>
                  <a:cubicBezTo>
                    <a:pt x="11450" y="2511"/>
                    <a:pt x="17512" y="0"/>
                    <a:pt x="2383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5683272" cy="3622377"/>
            </a:xfrm>
            <a:prstGeom prst="rect">
              <a:avLst/>
            </a:prstGeom>
          </p:spPr>
          <p:txBody>
            <a:bodyPr lIns="39543" tIns="39543" rIns="39543" bIns="39543" rtlCol="0" anchor="ctr"/>
            <a:lstStyle/>
            <a:p>
              <a:pPr algn="ctr">
                <a:lnSpc>
                  <a:spcPts val="58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887344" y="6129580"/>
            <a:ext cx="5794161" cy="101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8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Benutzerdefiniert</PresentationFormat>
  <Paragraphs>20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Poppins Bold</vt:lpstr>
      <vt:lpstr>Poppins</vt:lpstr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C-K_1-1 Impulsbild + KlaZi-Material</dc:title>
  <dc:creator>Prues, Silke</dc:creator>
  <cp:lastModifiedBy>Prues, Silke</cp:lastModifiedBy>
  <cp:revision>1</cp:revision>
  <dcterms:created xsi:type="dcterms:W3CDTF">2006-08-16T00:00:00Z</dcterms:created>
  <dcterms:modified xsi:type="dcterms:W3CDTF">2026-06-14T08:54:05Z</dcterms:modified>
  <dc:identifier>DAHDdPfoIHU</dc:identifier>
</cp:coreProperties>
</file>