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41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408" y="3029628"/>
            <a:ext cx="7093183" cy="7347999"/>
            <a:chOff x="0" y="0"/>
            <a:chExt cx="6250510" cy="64750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50510" cy="6475053"/>
            </a:xfrm>
            <a:custGeom>
              <a:avLst/>
              <a:gdLst/>
              <a:ahLst/>
              <a:cxnLst/>
              <a:rect l="l" t="t" r="r" b="b"/>
              <a:pathLst>
                <a:path w="6250510" h="6475053">
                  <a:moveTo>
                    <a:pt x="6549" y="0"/>
                  </a:moveTo>
                  <a:lnTo>
                    <a:pt x="6243961" y="0"/>
                  </a:lnTo>
                  <a:cubicBezTo>
                    <a:pt x="6247578" y="0"/>
                    <a:pt x="6250510" y="2932"/>
                    <a:pt x="6250510" y="6549"/>
                  </a:cubicBezTo>
                  <a:lnTo>
                    <a:pt x="6250510" y="6468504"/>
                  </a:lnTo>
                  <a:cubicBezTo>
                    <a:pt x="6250510" y="6472121"/>
                    <a:pt x="6247578" y="6475053"/>
                    <a:pt x="6243961" y="6475053"/>
                  </a:cubicBezTo>
                  <a:lnTo>
                    <a:pt x="6549" y="6475053"/>
                  </a:lnTo>
                  <a:cubicBezTo>
                    <a:pt x="2932" y="6475053"/>
                    <a:pt x="0" y="6472121"/>
                    <a:pt x="0" y="6468504"/>
                  </a:cubicBezTo>
                  <a:lnTo>
                    <a:pt x="0" y="6549"/>
                  </a:lnTo>
                  <a:cubicBezTo>
                    <a:pt x="0" y="2932"/>
                    <a:pt x="2932" y="0"/>
                    <a:pt x="6549" y="0"/>
                  </a:cubicBezTo>
                  <a:close/>
                </a:path>
              </a:pathLst>
            </a:custGeom>
            <a:solidFill>
              <a:srgbClr val="B4B4B4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250510" cy="6494103"/>
            </a:xfrm>
            <a:prstGeom prst="rect">
              <a:avLst/>
            </a:prstGeom>
          </p:spPr>
          <p:txBody>
            <a:bodyPr lIns="41320" tIns="41320" rIns="41320" bIns="41320" rtlCol="0" anchor="ctr"/>
            <a:lstStyle/>
            <a:p>
              <a:pPr algn="ctr">
                <a:lnSpc>
                  <a:spcPts val="656"/>
                </a:lnSpc>
              </a:pPr>
              <a:endParaRPr/>
            </a:p>
            <a:p>
              <a:pPr algn="ctr">
                <a:lnSpc>
                  <a:spcPts val="65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2249" y="3330626"/>
            <a:ext cx="6575503" cy="6728648"/>
            <a:chOff x="0" y="0"/>
            <a:chExt cx="5794330" cy="59292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94330" cy="5929281"/>
            </a:xfrm>
            <a:custGeom>
              <a:avLst/>
              <a:gdLst/>
              <a:ahLst/>
              <a:cxnLst/>
              <a:rect l="l" t="t" r="r" b="b"/>
              <a:pathLst>
                <a:path w="5794330" h="5929281">
                  <a:moveTo>
                    <a:pt x="22370" y="0"/>
                  </a:moveTo>
                  <a:lnTo>
                    <a:pt x="5771959" y="0"/>
                  </a:lnTo>
                  <a:cubicBezTo>
                    <a:pt x="5784314" y="0"/>
                    <a:pt x="5794330" y="10016"/>
                    <a:pt x="5794330" y="22370"/>
                  </a:cubicBezTo>
                  <a:lnTo>
                    <a:pt x="5794330" y="5906911"/>
                  </a:lnTo>
                  <a:cubicBezTo>
                    <a:pt x="5794330" y="5919265"/>
                    <a:pt x="5784314" y="5929281"/>
                    <a:pt x="5771959" y="5929281"/>
                  </a:cubicBezTo>
                  <a:lnTo>
                    <a:pt x="22370" y="5929281"/>
                  </a:lnTo>
                  <a:cubicBezTo>
                    <a:pt x="10016" y="5929281"/>
                    <a:pt x="0" y="5919265"/>
                    <a:pt x="0" y="5906911"/>
                  </a:cubicBezTo>
                  <a:lnTo>
                    <a:pt x="0" y="22370"/>
                  </a:lnTo>
                  <a:cubicBezTo>
                    <a:pt x="0" y="10016"/>
                    <a:pt x="10016" y="0"/>
                    <a:pt x="2237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794330" cy="5948331"/>
            </a:xfrm>
            <a:prstGeom prst="rect">
              <a:avLst/>
            </a:prstGeom>
          </p:spPr>
          <p:txBody>
            <a:bodyPr lIns="41320" tIns="41320" rIns="41320" bIns="41320" rtlCol="0" anchor="ctr"/>
            <a:lstStyle/>
            <a:p>
              <a:pPr algn="ctr">
                <a:lnSpc>
                  <a:spcPts val="656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900931" y="-297887"/>
            <a:ext cx="3628513" cy="3628513"/>
          </a:xfrm>
          <a:custGeom>
            <a:avLst/>
            <a:gdLst/>
            <a:ahLst/>
            <a:cxnLst/>
            <a:rect l="l" t="t" r="r" b="b"/>
            <a:pathLst>
              <a:path w="3628513" h="3628513">
                <a:moveTo>
                  <a:pt x="0" y="0"/>
                </a:moveTo>
                <a:lnTo>
                  <a:pt x="3628514" y="0"/>
                </a:lnTo>
                <a:lnTo>
                  <a:pt x="3628514" y="3628513"/>
                </a:lnTo>
                <a:lnTo>
                  <a:pt x="0" y="3628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92249" y="3449452"/>
            <a:ext cx="6575503" cy="621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1"/>
              </a:lnSpc>
            </a:pPr>
            <a:r>
              <a:rPr lang="en-US" sz="41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Teile nie Fotos oder persönliche Daten von anderen Personen ohne deren Zustimmung</a:t>
            </a:r>
            <a:r>
              <a:rPr lang="en-US" sz="41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darf auch niemand persönliche Daten von dir teilen, bevor er dich um Erlaubnis gefragt hat.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408" y="5094957"/>
            <a:ext cx="7093183" cy="5276858"/>
            <a:chOff x="0" y="0"/>
            <a:chExt cx="9457578" cy="703581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57578" cy="7035811"/>
              <a:chOff x="0" y="0"/>
              <a:chExt cx="6250510" cy="4649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4649965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4649965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4645126"/>
                    </a:lnTo>
                    <a:cubicBezTo>
                      <a:pt x="6250510" y="4646409"/>
                      <a:pt x="6250000" y="4647640"/>
                      <a:pt x="6249093" y="4648547"/>
                    </a:cubicBezTo>
                    <a:cubicBezTo>
                      <a:pt x="6248185" y="4649455"/>
                      <a:pt x="6246954" y="4649965"/>
                      <a:pt x="6245671" y="4649965"/>
                    </a:cubicBezTo>
                    <a:lnTo>
                      <a:pt x="4839" y="4649965"/>
                    </a:lnTo>
                    <a:cubicBezTo>
                      <a:pt x="3555" y="4649965"/>
                      <a:pt x="2325" y="4649455"/>
                      <a:pt x="1417" y="4648547"/>
                    </a:cubicBezTo>
                    <a:cubicBezTo>
                      <a:pt x="510" y="4647640"/>
                      <a:pt x="0" y="4646409"/>
                      <a:pt x="0" y="4645126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4669015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45120" y="473760"/>
              <a:ext cx="8767337" cy="6231206"/>
              <a:chOff x="0" y="0"/>
              <a:chExt cx="5794330" cy="41182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11820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11820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4101674"/>
                    </a:lnTo>
                    <a:cubicBezTo>
                      <a:pt x="5794330" y="4106057"/>
                      <a:pt x="5792588" y="4110261"/>
                      <a:pt x="5789488" y="4113361"/>
                    </a:cubicBezTo>
                    <a:cubicBezTo>
                      <a:pt x="5786389" y="4116460"/>
                      <a:pt x="5782185" y="4118202"/>
                      <a:pt x="5777802" y="4118202"/>
                    </a:cubicBezTo>
                    <a:lnTo>
                      <a:pt x="16528" y="4118202"/>
                    </a:lnTo>
                    <a:cubicBezTo>
                      <a:pt x="12145" y="4118202"/>
                      <a:pt x="7941" y="4116460"/>
                      <a:pt x="4841" y="4113361"/>
                    </a:cubicBezTo>
                    <a:cubicBezTo>
                      <a:pt x="1741" y="4110261"/>
                      <a:pt x="0" y="4106057"/>
                      <a:pt x="0" y="410167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1372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609760" y="5722439"/>
            <a:ext cx="6340480" cy="421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  <a:spcBef>
                <a:spcPct val="0"/>
              </a:spcBef>
            </a:pPr>
            <a:r>
              <a:rPr lang="en-US" sz="47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Gestalte dein </a:t>
            </a:r>
            <a:r>
              <a:rPr lang="en-US" sz="47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Profilbild</a:t>
            </a:r>
            <a:r>
              <a:rPr lang="en-US" sz="47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und deinen </a:t>
            </a:r>
            <a:r>
              <a:rPr lang="en-US" sz="47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Profilnamen</a:t>
            </a:r>
            <a:r>
              <a:rPr lang="en-US" sz="47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so, dass dich niemand erkennen kann.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986914" y="756000"/>
            <a:ext cx="3586171" cy="35861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CBC8"/>
            </a:solidFill>
            <a:ln w="19050" cap="sq">
              <a:solidFill>
                <a:srgbClr val="737373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975661" y="1255528"/>
            <a:ext cx="1608677" cy="1958816"/>
          </a:xfrm>
          <a:custGeom>
            <a:avLst/>
            <a:gdLst/>
            <a:ahLst/>
            <a:cxnLst/>
            <a:rect l="l" t="t" r="r" b="b"/>
            <a:pathLst>
              <a:path w="1608677" h="1958816">
                <a:moveTo>
                  <a:pt x="0" y="0"/>
                </a:moveTo>
                <a:lnTo>
                  <a:pt x="1608678" y="0"/>
                </a:lnTo>
                <a:lnTo>
                  <a:pt x="1608678" y="1958816"/>
                </a:lnTo>
                <a:lnTo>
                  <a:pt x="0" y="195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618516" y="3161564"/>
            <a:ext cx="2163670" cy="64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9"/>
              </a:lnSpc>
              <a:spcBef>
                <a:spcPct val="0"/>
              </a:spcBef>
            </a:pPr>
            <a:r>
              <a:rPr lang="en-US" sz="36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Avo-Cool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408" y="5094957"/>
            <a:ext cx="7093183" cy="5276858"/>
            <a:chOff x="0" y="0"/>
            <a:chExt cx="9457578" cy="703581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57578" cy="7035811"/>
              <a:chOff x="0" y="0"/>
              <a:chExt cx="6250510" cy="4649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4649965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4649965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4645126"/>
                    </a:lnTo>
                    <a:cubicBezTo>
                      <a:pt x="6250510" y="4646409"/>
                      <a:pt x="6250000" y="4647640"/>
                      <a:pt x="6249093" y="4648547"/>
                    </a:cubicBezTo>
                    <a:cubicBezTo>
                      <a:pt x="6248185" y="4649455"/>
                      <a:pt x="6246954" y="4649965"/>
                      <a:pt x="6245671" y="4649965"/>
                    </a:cubicBezTo>
                    <a:lnTo>
                      <a:pt x="4839" y="4649965"/>
                    </a:lnTo>
                    <a:cubicBezTo>
                      <a:pt x="3555" y="4649965"/>
                      <a:pt x="2325" y="4649455"/>
                      <a:pt x="1417" y="4648547"/>
                    </a:cubicBezTo>
                    <a:cubicBezTo>
                      <a:pt x="510" y="4647640"/>
                      <a:pt x="0" y="4646409"/>
                      <a:pt x="0" y="4645126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4669015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45120" y="473760"/>
              <a:ext cx="8767337" cy="6231206"/>
              <a:chOff x="0" y="0"/>
              <a:chExt cx="5794330" cy="41182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11820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11820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4101674"/>
                    </a:lnTo>
                    <a:cubicBezTo>
                      <a:pt x="5794330" y="4106057"/>
                      <a:pt x="5792588" y="4110261"/>
                      <a:pt x="5789488" y="4113361"/>
                    </a:cubicBezTo>
                    <a:cubicBezTo>
                      <a:pt x="5786389" y="4116460"/>
                      <a:pt x="5782185" y="4118202"/>
                      <a:pt x="5777802" y="4118202"/>
                    </a:cubicBezTo>
                    <a:lnTo>
                      <a:pt x="16528" y="4118202"/>
                    </a:lnTo>
                    <a:cubicBezTo>
                      <a:pt x="12145" y="4118202"/>
                      <a:pt x="7941" y="4116460"/>
                      <a:pt x="4841" y="4113361"/>
                    </a:cubicBezTo>
                    <a:cubicBezTo>
                      <a:pt x="1741" y="4110261"/>
                      <a:pt x="0" y="4106057"/>
                      <a:pt x="0" y="410167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1372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423920" y="322505"/>
            <a:ext cx="6780548" cy="4772453"/>
          </a:xfrm>
          <a:custGeom>
            <a:avLst/>
            <a:gdLst/>
            <a:ahLst/>
            <a:cxnLst/>
            <a:rect l="l" t="t" r="r" b="b"/>
            <a:pathLst>
              <a:path w="6780548" h="4772453">
                <a:moveTo>
                  <a:pt x="0" y="0"/>
                </a:moveTo>
                <a:lnTo>
                  <a:pt x="6780548" y="0"/>
                </a:lnTo>
                <a:lnTo>
                  <a:pt x="6780548" y="4772452"/>
                </a:lnTo>
                <a:lnTo>
                  <a:pt x="0" y="4772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81" b="-8837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09760" y="5760539"/>
            <a:ext cx="6340480" cy="3875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1"/>
              </a:lnSpc>
            </a:pPr>
            <a:r>
              <a:rPr lang="en-US" sz="38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Sicherheit - Datenschutz</a:t>
            </a:r>
          </a:p>
          <a:p>
            <a:pPr algn="ctr">
              <a:lnSpc>
                <a:spcPts val="6351"/>
              </a:lnSpc>
              <a:spcBef>
                <a:spcPct val="0"/>
              </a:spcBef>
            </a:pPr>
            <a:r>
              <a:rPr lang="en-US" sz="45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Stelle deinen Messenger so ein, dass deine Daten geschützt sind!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408" y="5094957"/>
            <a:ext cx="7093183" cy="5276858"/>
            <a:chOff x="0" y="0"/>
            <a:chExt cx="9457578" cy="703581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57578" cy="7035811"/>
              <a:chOff x="0" y="0"/>
              <a:chExt cx="6250510" cy="4649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4649965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4649965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4645126"/>
                    </a:lnTo>
                    <a:cubicBezTo>
                      <a:pt x="6250510" y="4646409"/>
                      <a:pt x="6250000" y="4647640"/>
                      <a:pt x="6249093" y="4648547"/>
                    </a:cubicBezTo>
                    <a:cubicBezTo>
                      <a:pt x="6248185" y="4649455"/>
                      <a:pt x="6246954" y="4649965"/>
                      <a:pt x="6245671" y="4649965"/>
                    </a:cubicBezTo>
                    <a:lnTo>
                      <a:pt x="4839" y="4649965"/>
                    </a:lnTo>
                    <a:cubicBezTo>
                      <a:pt x="3555" y="4649965"/>
                      <a:pt x="2325" y="4649455"/>
                      <a:pt x="1417" y="4648547"/>
                    </a:cubicBezTo>
                    <a:cubicBezTo>
                      <a:pt x="510" y="4647640"/>
                      <a:pt x="0" y="4646409"/>
                      <a:pt x="0" y="4645126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4669015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45120" y="473760"/>
              <a:ext cx="8767337" cy="6231206"/>
              <a:chOff x="0" y="0"/>
              <a:chExt cx="5794330" cy="41182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11820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11820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4101674"/>
                    </a:lnTo>
                    <a:cubicBezTo>
                      <a:pt x="5794330" y="4106057"/>
                      <a:pt x="5792588" y="4110261"/>
                      <a:pt x="5789488" y="4113361"/>
                    </a:cubicBezTo>
                    <a:cubicBezTo>
                      <a:pt x="5786389" y="4116460"/>
                      <a:pt x="5782185" y="4118202"/>
                      <a:pt x="5777802" y="4118202"/>
                    </a:cubicBezTo>
                    <a:lnTo>
                      <a:pt x="16528" y="4118202"/>
                    </a:lnTo>
                    <a:cubicBezTo>
                      <a:pt x="12145" y="4118202"/>
                      <a:pt x="7941" y="4116460"/>
                      <a:pt x="4841" y="4113361"/>
                    </a:cubicBezTo>
                    <a:cubicBezTo>
                      <a:pt x="1741" y="4110261"/>
                      <a:pt x="0" y="4106057"/>
                      <a:pt x="0" y="410167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1372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609760" y="902122"/>
            <a:ext cx="2239097" cy="3046390"/>
          </a:xfrm>
          <a:custGeom>
            <a:avLst/>
            <a:gdLst/>
            <a:ahLst/>
            <a:cxnLst/>
            <a:rect l="l" t="t" r="r" b="b"/>
            <a:pathLst>
              <a:path w="2239097" h="3046390">
                <a:moveTo>
                  <a:pt x="0" y="0"/>
                </a:moveTo>
                <a:lnTo>
                  <a:pt x="2239097" y="0"/>
                </a:lnTo>
                <a:lnTo>
                  <a:pt x="2239097" y="3046391"/>
                </a:lnTo>
                <a:lnTo>
                  <a:pt x="0" y="3046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8148" y="902122"/>
            <a:ext cx="3852092" cy="3417126"/>
          </a:xfrm>
          <a:custGeom>
            <a:avLst/>
            <a:gdLst/>
            <a:ahLst/>
            <a:cxnLst/>
            <a:rect l="l" t="t" r="r" b="b"/>
            <a:pathLst>
              <a:path w="3852092" h="3417126">
                <a:moveTo>
                  <a:pt x="0" y="0"/>
                </a:moveTo>
                <a:lnTo>
                  <a:pt x="3852092" y="0"/>
                </a:lnTo>
                <a:lnTo>
                  <a:pt x="3852092" y="3417127"/>
                </a:lnTo>
                <a:lnTo>
                  <a:pt x="0" y="3417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9760" y="5722439"/>
            <a:ext cx="6340480" cy="4213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  <a:spcBef>
                <a:spcPct val="0"/>
              </a:spcBef>
            </a:pPr>
            <a:r>
              <a:rPr lang="en-US" sz="47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Wende dich an deine </a:t>
            </a:r>
            <a:r>
              <a:rPr lang="en-US" sz="473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Eltern</a:t>
            </a:r>
            <a:r>
              <a:rPr lang="en-US" sz="47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wenn unbekannte Personen dich anschreiben.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408" y="5094957"/>
            <a:ext cx="7093183" cy="5276858"/>
            <a:chOff x="0" y="0"/>
            <a:chExt cx="9457578" cy="703581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57578" cy="7035811"/>
              <a:chOff x="0" y="0"/>
              <a:chExt cx="6250510" cy="46499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50510" cy="4649965"/>
              </a:xfrm>
              <a:custGeom>
                <a:avLst/>
                <a:gdLst/>
                <a:ahLst/>
                <a:cxnLst/>
                <a:rect l="l" t="t" r="r" b="b"/>
                <a:pathLst>
                  <a:path w="6250510" h="4649965">
                    <a:moveTo>
                      <a:pt x="4839" y="0"/>
                    </a:moveTo>
                    <a:lnTo>
                      <a:pt x="6245671" y="0"/>
                    </a:lnTo>
                    <a:cubicBezTo>
                      <a:pt x="6246954" y="0"/>
                      <a:pt x="6248185" y="510"/>
                      <a:pt x="6249093" y="1417"/>
                    </a:cubicBezTo>
                    <a:cubicBezTo>
                      <a:pt x="6250000" y="2325"/>
                      <a:pt x="6250510" y="3555"/>
                      <a:pt x="6250510" y="4839"/>
                    </a:cubicBezTo>
                    <a:lnTo>
                      <a:pt x="6250510" y="4645126"/>
                    </a:lnTo>
                    <a:cubicBezTo>
                      <a:pt x="6250510" y="4646409"/>
                      <a:pt x="6250000" y="4647640"/>
                      <a:pt x="6249093" y="4648547"/>
                    </a:cubicBezTo>
                    <a:cubicBezTo>
                      <a:pt x="6248185" y="4649455"/>
                      <a:pt x="6246954" y="4649965"/>
                      <a:pt x="6245671" y="4649965"/>
                    </a:cubicBezTo>
                    <a:lnTo>
                      <a:pt x="4839" y="4649965"/>
                    </a:lnTo>
                    <a:cubicBezTo>
                      <a:pt x="3555" y="4649965"/>
                      <a:pt x="2325" y="4649455"/>
                      <a:pt x="1417" y="4648547"/>
                    </a:cubicBezTo>
                    <a:cubicBezTo>
                      <a:pt x="510" y="4647640"/>
                      <a:pt x="0" y="4646409"/>
                      <a:pt x="0" y="4645126"/>
                    </a:cubicBezTo>
                    <a:lnTo>
                      <a:pt x="0" y="4839"/>
                    </a:lnTo>
                    <a:cubicBezTo>
                      <a:pt x="0" y="3555"/>
                      <a:pt x="510" y="2325"/>
                      <a:pt x="1417" y="1417"/>
                    </a:cubicBezTo>
                    <a:cubicBezTo>
                      <a:pt x="2325" y="510"/>
                      <a:pt x="3555" y="0"/>
                      <a:pt x="4839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6250510" cy="4669015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45120" y="473760"/>
              <a:ext cx="8767337" cy="6231206"/>
              <a:chOff x="0" y="0"/>
              <a:chExt cx="5794330" cy="41182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794330" cy="4118202"/>
              </a:xfrm>
              <a:custGeom>
                <a:avLst/>
                <a:gdLst/>
                <a:ahLst/>
                <a:cxnLst/>
                <a:rect l="l" t="t" r="r" b="b"/>
                <a:pathLst>
                  <a:path w="5794330" h="4118202">
                    <a:moveTo>
                      <a:pt x="16528" y="0"/>
                    </a:moveTo>
                    <a:lnTo>
                      <a:pt x="5777802" y="0"/>
                    </a:lnTo>
                    <a:cubicBezTo>
                      <a:pt x="5786930" y="0"/>
                      <a:pt x="5794330" y="7400"/>
                      <a:pt x="5794330" y="16528"/>
                    </a:cubicBezTo>
                    <a:lnTo>
                      <a:pt x="5794330" y="4101674"/>
                    </a:lnTo>
                    <a:cubicBezTo>
                      <a:pt x="5794330" y="4106057"/>
                      <a:pt x="5792588" y="4110261"/>
                      <a:pt x="5789488" y="4113361"/>
                    </a:cubicBezTo>
                    <a:cubicBezTo>
                      <a:pt x="5786389" y="4116460"/>
                      <a:pt x="5782185" y="4118202"/>
                      <a:pt x="5777802" y="4118202"/>
                    </a:cubicBezTo>
                    <a:lnTo>
                      <a:pt x="16528" y="4118202"/>
                    </a:lnTo>
                    <a:cubicBezTo>
                      <a:pt x="12145" y="4118202"/>
                      <a:pt x="7941" y="4116460"/>
                      <a:pt x="4841" y="4113361"/>
                    </a:cubicBezTo>
                    <a:cubicBezTo>
                      <a:pt x="1741" y="4110261"/>
                      <a:pt x="0" y="4106057"/>
                      <a:pt x="0" y="4101674"/>
                    </a:cubicBezTo>
                    <a:lnTo>
                      <a:pt x="0" y="16528"/>
                    </a:lnTo>
                    <a:cubicBezTo>
                      <a:pt x="0" y="12145"/>
                      <a:pt x="1741" y="7941"/>
                      <a:pt x="4841" y="4841"/>
                    </a:cubicBezTo>
                    <a:cubicBezTo>
                      <a:pt x="7941" y="1741"/>
                      <a:pt x="12145" y="0"/>
                      <a:pt x="1652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5794330" cy="4137252"/>
              </a:xfrm>
              <a:prstGeom prst="rect">
                <a:avLst/>
              </a:prstGeom>
            </p:spPr>
            <p:txBody>
              <a:bodyPr lIns="55925" tIns="55925" rIns="55925" bIns="55925" rtlCol="0" anchor="ctr"/>
              <a:lstStyle/>
              <a:p>
                <a:pPr algn="ctr">
                  <a:lnSpc>
                    <a:spcPts val="656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 flipH="1">
            <a:off x="923381" y="607863"/>
            <a:ext cx="5598928" cy="3654573"/>
          </a:xfrm>
          <a:custGeom>
            <a:avLst/>
            <a:gdLst/>
            <a:ahLst/>
            <a:cxnLst/>
            <a:rect l="l" t="t" r="r" b="b"/>
            <a:pathLst>
              <a:path w="5598928" h="3654573">
                <a:moveTo>
                  <a:pt x="5598928" y="0"/>
                </a:moveTo>
                <a:lnTo>
                  <a:pt x="0" y="0"/>
                </a:lnTo>
                <a:lnTo>
                  <a:pt x="0" y="3654574"/>
                </a:lnTo>
                <a:lnTo>
                  <a:pt x="5598928" y="3654574"/>
                </a:lnTo>
                <a:lnTo>
                  <a:pt x="55989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17589" y="1694689"/>
            <a:ext cx="554943" cy="554943"/>
          </a:xfrm>
          <a:custGeom>
            <a:avLst/>
            <a:gdLst/>
            <a:ahLst/>
            <a:cxnLst/>
            <a:rect l="l" t="t" r="r" b="b"/>
            <a:pathLst>
              <a:path w="554943" h="554943">
                <a:moveTo>
                  <a:pt x="0" y="0"/>
                </a:moveTo>
                <a:lnTo>
                  <a:pt x="554943" y="0"/>
                </a:lnTo>
                <a:lnTo>
                  <a:pt x="554943" y="554942"/>
                </a:lnTo>
                <a:lnTo>
                  <a:pt x="0" y="554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9760" y="5731964"/>
            <a:ext cx="6340480" cy="485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1"/>
              </a:lnSpc>
            </a:pPr>
            <a:r>
              <a:rPr lang="en-US" sz="45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Antworte nicht auf Fragen nach deinen persönlichen Daten oder weiche den</a:t>
            </a:r>
          </a:p>
          <a:p>
            <a:pPr algn="ctr">
              <a:lnSpc>
                <a:spcPts val="6351"/>
              </a:lnSpc>
            </a:pPr>
            <a:r>
              <a:rPr lang="en-US" sz="45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Fragen geschickt aus.</a:t>
            </a:r>
          </a:p>
          <a:p>
            <a:pPr algn="ctr">
              <a:lnSpc>
                <a:spcPts val="6631"/>
              </a:lnSpc>
              <a:spcBef>
                <a:spcPct val="0"/>
              </a:spcBef>
            </a:pPr>
            <a:endParaRPr lang="en-US" sz="4536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0721" y="1043045"/>
            <a:ext cx="1261950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3A7E47"/>
                </a:solidFill>
                <a:latin typeface="Poppins Bold"/>
                <a:ea typeface="Poppins Bold"/>
                <a:cs typeface="Poppins Bold"/>
                <a:sym typeface="Poppins Bold"/>
              </a:rPr>
              <a:t>Tessa3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0721" y="1678865"/>
            <a:ext cx="4929810" cy="143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Der Vorname reicht doch! 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Ein Foto von mir möchte ich dir nicht schicken.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Benutzerdefiniert</PresentationFormat>
  <Paragraphs>13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Poppins Bold</vt:lpstr>
      <vt:lpstr>Arial</vt:lpstr>
      <vt:lpstr>Poppins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CK_2.2_E6: Impulsbild + KlaZi-Material</dc:title>
  <dc:creator>Prues, Silke</dc:creator>
  <cp:lastModifiedBy>Prues, Silke</cp:lastModifiedBy>
  <cp:revision>1</cp:revision>
  <dcterms:created xsi:type="dcterms:W3CDTF">2006-08-16T00:00:00Z</dcterms:created>
  <dcterms:modified xsi:type="dcterms:W3CDTF">2026-05-28T15:16:12Z</dcterms:modified>
  <dc:identifier>DAHG8wObHm4</dc:identifier>
</cp:coreProperties>
</file>