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7556500" cy="10693400"/>
  <p:notesSz cx="6858000" cy="9144000"/>
  <p:embeddedFontLst>
    <p:embeddedFont>
      <p:font typeface="Lexend Deca" pitchFamily="2" charset="77"/>
      <p:regular r:id="rId6"/>
      <p:bold r:id="rId7"/>
    </p:embeddedFont>
    <p:embeddedFont>
      <p:font typeface="Poppins" pitchFamily="2" charset="77"/>
      <p:regular r:id="rId8"/>
      <p:bold r:id="rId9"/>
      <p:italic r:id="rId10"/>
      <p:boldItalic r:id="rId11"/>
    </p:embeddedFont>
    <p:embeddedFont>
      <p:font typeface="Poppins Bold"/>
      <p:regular r:id="rId12"/>
      <p:bold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89" autoAdjust="0"/>
  </p:normalViewPr>
  <p:slideViewPr>
    <p:cSldViewPr>
      <p:cViewPr varScale="1">
        <p:scale>
          <a:sx n="77" d="100"/>
          <a:sy n="77" d="100"/>
        </p:scale>
        <p:origin x="356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7.png"/><Relationship Id="rId10" Type="http://schemas.openxmlformats.org/officeDocument/2006/relationships/image" Target="../media/image9.png"/><Relationship Id="rId4" Type="http://schemas.openxmlformats.org/officeDocument/2006/relationships/image" Target="../media/image19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0.png"/><Relationship Id="rId3" Type="http://schemas.openxmlformats.org/officeDocument/2006/relationships/image" Target="../media/image19.png"/><Relationship Id="rId7" Type="http://schemas.openxmlformats.org/officeDocument/2006/relationships/image" Target="../media/image26.png"/><Relationship Id="rId12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28.png"/><Relationship Id="rId5" Type="http://schemas.openxmlformats.org/officeDocument/2006/relationships/image" Target="../media/image24.png"/><Relationship Id="rId15" Type="http://schemas.openxmlformats.org/officeDocument/2006/relationships/image" Target="../media/image17.png"/><Relationship Id="rId10" Type="http://schemas.openxmlformats.org/officeDocument/2006/relationships/image" Target="../media/image2.png"/><Relationship Id="rId4" Type="http://schemas.openxmlformats.org/officeDocument/2006/relationships/image" Target="../media/image23.png"/><Relationship Id="rId9" Type="http://schemas.openxmlformats.org/officeDocument/2006/relationships/image" Target="../media/image9.png"/><Relationship Id="rId1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3704" y="334743"/>
            <a:ext cx="6812592" cy="4769454"/>
            <a:chOff x="0" y="0"/>
            <a:chExt cx="9083456" cy="6359272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9083456" cy="6359272"/>
              <a:chOff x="0" y="0"/>
              <a:chExt cx="2441479" cy="170926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41479" cy="1709264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09264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686536"/>
                    </a:lnTo>
                    <a:cubicBezTo>
                      <a:pt x="2441479" y="1699089"/>
                      <a:pt x="2431304" y="1709264"/>
                      <a:pt x="2418751" y="1709264"/>
                    </a:cubicBezTo>
                    <a:lnTo>
                      <a:pt x="22728" y="1709264"/>
                    </a:lnTo>
                    <a:cubicBezTo>
                      <a:pt x="10176" y="1709264"/>
                      <a:pt x="0" y="1699089"/>
                      <a:pt x="0" y="1686536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2441479" cy="173784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23797" y="1431844"/>
              <a:ext cx="9034852" cy="761007"/>
              <a:chOff x="0" y="0"/>
              <a:chExt cx="2437255" cy="20529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187045" y="3567243"/>
              <a:ext cx="8655059" cy="825179"/>
              <a:chOff x="0" y="0"/>
              <a:chExt cx="2331328" cy="22227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331328" cy="222270"/>
              </a:xfrm>
              <a:custGeom>
                <a:avLst/>
                <a:gdLst/>
                <a:ahLst/>
                <a:cxnLst/>
                <a:rect l="l" t="t" r="r" b="b"/>
                <a:pathLst>
                  <a:path w="2331328" h="222270">
                    <a:moveTo>
                      <a:pt x="23853" y="0"/>
                    </a:moveTo>
                    <a:lnTo>
                      <a:pt x="2307475" y="0"/>
                    </a:lnTo>
                    <a:cubicBezTo>
                      <a:pt x="2320649" y="0"/>
                      <a:pt x="2331328" y="10679"/>
                      <a:pt x="2331328" y="23853"/>
                    </a:cubicBezTo>
                    <a:lnTo>
                      <a:pt x="2331328" y="198417"/>
                    </a:lnTo>
                    <a:cubicBezTo>
                      <a:pt x="2331328" y="204743"/>
                      <a:pt x="2328815" y="210811"/>
                      <a:pt x="2324342" y="215284"/>
                    </a:cubicBezTo>
                    <a:cubicBezTo>
                      <a:pt x="2319868" y="219757"/>
                      <a:pt x="2313801" y="222270"/>
                      <a:pt x="2307475" y="222270"/>
                    </a:cubicBezTo>
                    <a:lnTo>
                      <a:pt x="23853" y="222270"/>
                    </a:lnTo>
                    <a:cubicBezTo>
                      <a:pt x="17527" y="222270"/>
                      <a:pt x="11460" y="219757"/>
                      <a:pt x="6986" y="215284"/>
                    </a:cubicBezTo>
                    <a:cubicBezTo>
                      <a:pt x="2513" y="210811"/>
                      <a:pt x="0" y="204743"/>
                      <a:pt x="0" y="198417"/>
                    </a:cubicBezTo>
                    <a:lnTo>
                      <a:pt x="0" y="23853"/>
                    </a:lnTo>
                    <a:cubicBezTo>
                      <a:pt x="0" y="17527"/>
                      <a:pt x="2513" y="11460"/>
                      <a:pt x="6986" y="6986"/>
                    </a:cubicBezTo>
                    <a:cubicBezTo>
                      <a:pt x="11460" y="2513"/>
                      <a:pt x="17527" y="0"/>
                      <a:pt x="238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331328" cy="250845"/>
              </a:xfrm>
              <a:prstGeom prst="rect">
                <a:avLst/>
              </a:prstGeom>
            </p:spPr>
            <p:txBody>
              <a:bodyPr lIns="50691" tIns="50691" rIns="50691" bIns="50691" rtlCol="0" anchor="t"/>
              <a:lstStyle/>
              <a:p>
                <a:pPr algn="l">
                  <a:lnSpc>
                    <a:spcPts val="1679"/>
                  </a:lnSpc>
                </a:pPr>
                <a:endParaRPr/>
              </a:p>
              <a:p>
                <a:pPr algn="l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22974" y="0"/>
              <a:ext cx="9037509" cy="1636108"/>
              <a:chOff x="0" y="0"/>
              <a:chExt cx="2437972" cy="441359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437972" cy="441359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441359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418515"/>
                    </a:lnTo>
                    <a:cubicBezTo>
                      <a:pt x="2437972" y="424574"/>
                      <a:pt x="2435565" y="430384"/>
                      <a:pt x="2431281" y="434668"/>
                    </a:cubicBezTo>
                    <a:cubicBezTo>
                      <a:pt x="2426997" y="438952"/>
                      <a:pt x="2421186" y="441359"/>
                      <a:pt x="2415128" y="441359"/>
                    </a:cubicBezTo>
                    <a:lnTo>
                      <a:pt x="22844" y="441359"/>
                    </a:lnTo>
                    <a:cubicBezTo>
                      <a:pt x="16785" y="441359"/>
                      <a:pt x="10975" y="438952"/>
                      <a:pt x="6691" y="434668"/>
                    </a:cubicBezTo>
                    <a:cubicBezTo>
                      <a:pt x="2407" y="430384"/>
                      <a:pt x="0" y="424574"/>
                      <a:pt x="0" y="418515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28575"/>
                <a:ext cx="2437972" cy="469934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23797" y="1431844"/>
              <a:ext cx="9034852" cy="761007"/>
              <a:chOff x="0" y="0"/>
              <a:chExt cx="2437255" cy="20529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8" name="Freeform 18"/>
            <p:cNvSpPr/>
            <p:nvPr/>
          </p:nvSpPr>
          <p:spPr>
            <a:xfrm>
              <a:off x="356858" y="1760422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3" y="0"/>
                  </a:lnTo>
                  <a:lnTo>
                    <a:pt x="361233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963206" y="5856194"/>
              <a:ext cx="7669978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Zeige</a:t>
              </a: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dein Foto einem Partner.</a:t>
              </a:r>
            </a:p>
          </p:txBody>
        </p:sp>
        <p:sp>
          <p:nvSpPr>
            <p:cNvPr id="20" name="Freeform 20"/>
            <p:cNvSpPr/>
            <p:nvPr/>
          </p:nvSpPr>
          <p:spPr>
            <a:xfrm>
              <a:off x="251728" y="5759466"/>
              <a:ext cx="571493" cy="571493"/>
            </a:xfrm>
            <a:custGeom>
              <a:avLst/>
              <a:gdLst/>
              <a:ahLst/>
              <a:cxnLst/>
              <a:rect l="l" t="t" r="r" b="b"/>
              <a:pathLst>
                <a:path w="571493" h="571493">
                  <a:moveTo>
                    <a:pt x="0" y="0"/>
                  </a:moveTo>
                  <a:lnTo>
                    <a:pt x="571493" y="0"/>
                  </a:lnTo>
                  <a:lnTo>
                    <a:pt x="571493" y="571493"/>
                  </a:lnTo>
                  <a:lnTo>
                    <a:pt x="0" y="5714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915206" y="1824010"/>
              <a:ext cx="7669978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Mache ein Foto vom </a:t>
              </a: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Bildschirm</a:t>
              </a: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341415" y="167328"/>
              <a:ext cx="5562651" cy="11350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08"/>
                </a:lnSpc>
              </a:pPr>
              <a:r>
                <a:rPr lang="en-US" sz="1400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Profiauftrag Bildschirmfoto</a:t>
              </a:r>
            </a:p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Werde ein Profi!</a:t>
              </a:r>
            </a:p>
            <a:p>
              <a:pPr algn="l">
                <a:lnSpc>
                  <a:spcPts val="1708"/>
                </a:lnSpc>
              </a:pPr>
              <a:endPara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2595778" y="1847175"/>
            <a:ext cx="2692221" cy="2771800"/>
            <a:chOff x="0" y="0"/>
            <a:chExt cx="3589629" cy="3695733"/>
          </a:xfrm>
        </p:grpSpPr>
        <p:sp>
          <p:nvSpPr>
            <p:cNvPr id="24" name="Freeform 24"/>
            <p:cNvSpPr/>
            <p:nvPr/>
          </p:nvSpPr>
          <p:spPr>
            <a:xfrm>
              <a:off x="1644089" y="3402586"/>
              <a:ext cx="337864" cy="293147"/>
            </a:xfrm>
            <a:custGeom>
              <a:avLst/>
              <a:gdLst/>
              <a:ahLst/>
              <a:cxnLst/>
              <a:rect l="l" t="t" r="r" b="b"/>
              <a:pathLst>
                <a:path w="337864" h="293147">
                  <a:moveTo>
                    <a:pt x="0" y="0"/>
                  </a:moveTo>
                  <a:lnTo>
                    <a:pt x="337864" y="0"/>
                  </a:lnTo>
                  <a:lnTo>
                    <a:pt x="337864" y="293147"/>
                  </a:lnTo>
                  <a:lnTo>
                    <a:pt x="0" y="2931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0" y="572171"/>
              <a:ext cx="3589629" cy="2396077"/>
            </a:xfrm>
            <a:custGeom>
              <a:avLst/>
              <a:gdLst/>
              <a:ahLst/>
              <a:cxnLst/>
              <a:rect l="l" t="t" r="r" b="b"/>
              <a:pathLst>
                <a:path w="3589629" h="2396077">
                  <a:moveTo>
                    <a:pt x="0" y="0"/>
                  </a:moveTo>
                  <a:lnTo>
                    <a:pt x="3589629" y="0"/>
                  </a:lnTo>
                  <a:lnTo>
                    <a:pt x="3589629" y="2396077"/>
                  </a:lnTo>
                  <a:lnTo>
                    <a:pt x="0" y="2396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Freeform 26"/>
            <p:cNvSpPr/>
            <p:nvPr/>
          </p:nvSpPr>
          <p:spPr>
            <a:xfrm rot="3086420">
              <a:off x="2633943" y="158037"/>
              <a:ext cx="165355" cy="499970"/>
            </a:xfrm>
            <a:custGeom>
              <a:avLst/>
              <a:gdLst/>
              <a:ahLst/>
              <a:cxnLst/>
              <a:rect l="l" t="t" r="r" b="b"/>
              <a:pathLst>
                <a:path w="165355" h="499970">
                  <a:moveTo>
                    <a:pt x="0" y="0"/>
                  </a:moveTo>
                  <a:lnTo>
                    <a:pt x="165355" y="0"/>
                  </a:lnTo>
                  <a:lnTo>
                    <a:pt x="165355" y="499970"/>
                  </a:lnTo>
                  <a:lnTo>
                    <a:pt x="0" y="4999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2894037" y="0"/>
              <a:ext cx="374020" cy="408022"/>
            </a:xfrm>
            <a:custGeom>
              <a:avLst/>
              <a:gdLst/>
              <a:ahLst/>
              <a:cxnLst/>
              <a:rect l="l" t="t" r="r" b="b"/>
              <a:pathLst>
                <a:path w="374020" h="408022">
                  <a:moveTo>
                    <a:pt x="0" y="0"/>
                  </a:moveTo>
                  <a:lnTo>
                    <a:pt x="374019" y="0"/>
                  </a:lnTo>
                  <a:lnTo>
                    <a:pt x="374019" y="408022"/>
                  </a:lnTo>
                  <a:lnTo>
                    <a:pt x="0" y="4080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Freeform 28"/>
            <p:cNvSpPr/>
            <p:nvPr/>
          </p:nvSpPr>
          <p:spPr>
            <a:xfrm rot="-10800000">
              <a:off x="1730344" y="2875146"/>
              <a:ext cx="165355" cy="499970"/>
            </a:xfrm>
            <a:custGeom>
              <a:avLst/>
              <a:gdLst/>
              <a:ahLst/>
              <a:cxnLst/>
              <a:rect l="l" t="t" r="r" b="b"/>
              <a:pathLst>
                <a:path w="165355" h="499970">
                  <a:moveTo>
                    <a:pt x="0" y="0"/>
                  </a:moveTo>
                  <a:lnTo>
                    <a:pt x="165355" y="0"/>
                  </a:lnTo>
                  <a:lnTo>
                    <a:pt x="165355" y="499970"/>
                  </a:lnTo>
                  <a:lnTo>
                    <a:pt x="0" y="4999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6005558" y="363101"/>
            <a:ext cx="798442" cy="1198412"/>
            <a:chOff x="0" y="0"/>
            <a:chExt cx="1064590" cy="1597883"/>
          </a:xfrm>
        </p:grpSpPr>
        <p:sp>
          <p:nvSpPr>
            <p:cNvPr id="30" name="Freeform 30"/>
            <p:cNvSpPr/>
            <p:nvPr/>
          </p:nvSpPr>
          <p:spPr>
            <a:xfrm flipH="1">
              <a:off x="0" y="0"/>
              <a:ext cx="1064590" cy="1597883"/>
            </a:xfrm>
            <a:custGeom>
              <a:avLst/>
              <a:gdLst/>
              <a:ahLst/>
              <a:cxnLst/>
              <a:rect l="l" t="t" r="r" b="b"/>
              <a:pathLst>
                <a:path w="1064590" h="1597883">
                  <a:moveTo>
                    <a:pt x="1064590" y="0"/>
                  </a:moveTo>
                  <a:lnTo>
                    <a:pt x="0" y="0"/>
                  </a:lnTo>
                  <a:lnTo>
                    <a:pt x="0" y="1597883"/>
                  </a:lnTo>
                  <a:lnTo>
                    <a:pt x="1064590" y="1597883"/>
                  </a:lnTo>
                  <a:lnTo>
                    <a:pt x="106459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110390" y="950460"/>
              <a:ext cx="572443" cy="381390"/>
            </a:xfrm>
            <a:custGeom>
              <a:avLst/>
              <a:gdLst/>
              <a:ahLst/>
              <a:cxnLst/>
              <a:rect l="l" t="t" r="r" b="b"/>
              <a:pathLst>
                <a:path w="572443" h="381390">
                  <a:moveTo>
                    <a:pt x="0" y="0"/>
                  </a:moveTo>
                  <a:lnTo>
                    <a:pt x="572443" y="0"/>
                  </a:lnTo>
                  <a:lnTo>
                    <a:pt x="572443" y="381390"/>
                  </a:lnTo>
                  <a:lnTo>
                    <a:pt x="0" y="3813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421366" y="10344054"/>
            <a:ext cx="6726963" cy="246665"/>
            <a:chOff x="0" y="0"/>
            <a:chExt cx="8969283" cy="328887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28887" cy="328887"/>
            </a:xfrm>
            <a:custGeom>
              <a:avLst/>
              <a:gdLst/>
              <a:ahLst/>
              <a:cxnLst/>
              <a:rect l="l" t="t" r="r" b="b"/>
              <a:pathLst>
                <a:path w="328887" h="328887">
                  <a:moveTo>
                    <a:pt x="0" y="0"/>
                  </a:moveTo>
                  <a:lnTo>
                    <a:pt x="328887" y="0"/>
                  </a:lnTo>
                  <a:lnTo>
                    <a:pt x="328887" y="328887"/>
                  </a:lnTo>
                  <a:lnTo>
                    <a:pt x="0" y="328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528703" y="65496"/>
              <a:ext cx="8440581" cy="16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26"/>
                </a:lnSpc>
              </a:pP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Profiaufträge | Version 1.0                                                                                                 Lizenz: CC BY-SA 4.0 ISB (München)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373704" y="5389946"/>
            <a:ext cx="6812592" cy="4769454"/>
            <a:chOff x="0" y="0"/>
            <a:chExt cx="9083456" cy="6359272"/>
          </a:xfrm>
        </p:grpSpPr>
        <p:grpSp>
          <p:nvGrpSpPr>
            <p:cNvPr id="36" name="Group 36"/>
            <p:cNvGrpSpPr/>
            <p:nvPr/>
          </p:nvGrpSpPr>
          <p:grpSpPr>
            <a:xfrm>
              <a:off x="0" y="2750"/>
              <a:ext cx="9083456" cy="6356522"/>
              <a:chOff x="0" y="0"/>
              <a:chExt cx="2441479" cy="17085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2441479" cy="1708526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08526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685797"/>
                    </a:lnTo>
                    <a:cubicBezTo>
                      <a:pt x="2441479" y="1698350"/>
                      <a:pt x="2431304" y="1708526"/>
                      <a:pt x="2418751" y="1708526"/>
                    </a:cubicBezTo>
                    <a:lnTo>
                      <a:pt x="22728" y="1708526"/>
                    </a:lnTo>
                    <a:cubicBezTo>
                      <a:pt x="10176" y="1708526"/>
                      <a:pt x="0" y="1698350"/>
                      <a:pt x="0" y="1685797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0" y="-28575"/>
                <a:ext cx="2441479" cy="1737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20982" y="1431844"/>
              <a:ext cx="9013870" cy="761007"/>
              <a:chOff x="0" y="0"/>
              <a:chExt cx="2431595" cy="20529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243159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1595" h="205290">
                    <a:moveTo>
                      <a:pt x="0" y="0"/>
                    </a:moveTo>
                    <a:lnTo>
                      <a:pt x="2431595" y="0"/>
                    </a:lnTo>
                    <a:lnTo>
                      <a:pt x="243159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0" y="-28575"/>
                <a:ext cx="243159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163248" y="3567243"/>
              <a:ext cx="8655059" cy="825179"/>
              <a:chOff x="0" y="0"/>
              <a:chExt cx="2331328" cy="22227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2331328" cy="222270"/>
              </a:xfrm>
              <a:custGeom>
                <a:avLst/>
                <a:gdLst/>
                <a:ahLst/>
                <a:cxnLst/>
                <a:rect l="l" t="t" r="r" b="b"/>
                <a:pathLst>
                  <a:path w="2331328" h="222270">
                    <a:moveTo>
                      <a:pt x="23853" y="0"/>
                    </a:moveTo>
                    <a:lnTo>
                      <a:pt x="2307475" y="0"/>
                    </a:lnTo>
                    <a:cubicBezTo>
                      <a:pt x="2320649" y="0"/>
                      <a:pt x="2331328" y="10679"/>
                      <a:pt x="2331328" y="23853"/>
                    </a:cubicBezTo>
                    <a:lnTo>
                      <a:pt x="2331328" y="198417"/>
                    </a:lnTo>
                    <a:cubicBezTo>
                      <a:pt x="2331328" y="204743"/>
                      <a:pt x="2328815" y="210811"/>
                      <a:pt x="2324342" y="215284"/>
                    </a:cubicBezTo>
                    <a:cubicBezTo>
                      <a:pt x="2319868" y="219757"/>
                      <a:pt x="2313801" y="222270"/>
                      <a:pt x="2307475" y="222270"/>
                    </a:cubicBezTo>
                    <a:lnTo>
                      <a:pt x="23853" y="222270"/>
                    </a:lnTo>
                    <a:cubicBezTo>
                      <a:pt x="17527" y="222270"/>
                      <a:pt x="11460" y="219757"/>
                      <a:pt x="6986" y="215284"/>
                    </a:cubicBezTo>
                    <a:cubicBezTo>
                      <a:pt x="2513" y="210811"/>
                      <a:pt x="0" y="204743"/>
                      <a:pt x="0" y="198417"/>
                    </a:cubicBezTo>
                    <a:lnTo>
                      <a:pt x="0" y="23853"/>
                    </a:lnTo>
                    <a:cubicBezTo>
                      <a:pt x="0" y="17527"/>
                      <a:pt x="2513" y="11460"/>
                      <a:pt x="6986" y="6986"/>
                    </a:cubicBezTo>
                    <a:cubicBezTo>
                      <a:pt x="11460" y="2513"/>
                      <a:pt x="17527" y="0"/>
                      <a:pt x="238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0" y="-28575"/>
                <a:ext cx="2331328" cy="250845"/>
              </a:xfrm>
              <a:prstGeom prst="rect">
                <a:avLst/>
              </a:prstGeom>
            </p:spPr>
            <p:txBody>
              <a:bodyPr lIns="50691" tIns="50691" rIns="50691" bIns="50691" rtlCol="0" anchor="t"/>
              <a:lstStyle/>
              <a:p>
                <a:pPr algn="l">
                  <a:lnSpc>
                    <a:spcPts val="1679"/>
                  </a:lnSpc>
                </a:pPr>
                <a:endParaRPr/>
              </a:p>
              <a:p>
                <a:pPr algn="l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20159" y="0"/>
              <a:ext cx="9044962" cy="1636108"/>
              <a:chOff x="0" y="0"/>
              <a:chExt cx="2439982" cy="441359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2439982" cy="441359"/>
              </a:xfrm>
              <a:custGeom>
                <a:avLst/>
                <a:gdLst/>
                <a:ahLst/>
                <a:cxnLst/>
                <a:rect l="l" t="t" r="r" b="b"/>
                <a:pathLst>
                  <a:path w="2439982" h="441359">
                    <a:moveTo>
                      <a:pt x="22825" y="0"/>
                    </a:moveTo>
                    <a:lnTo>
                      <a:pt x="2417157" y="0"/>
                    </a:lnTo>
                    <a:cubicBezTo>
                      <a:pt x="2429763" y="0"/>
                      <a:pt x="2439982" y="10219"/>
                      <a:pt x="2439982" y="22825"/>
                    </a:cubicBezTo>
                    <a:lnTo>
                      <a:pt x="2439982" y="418534"/>
                    </a:lnTo>
                    <a:cubicBezTo>
                      <a:pt x="2439982" y="431140"/>
                      <a:pt x="2429763" y="441359"/>
                      <a:pt x="2417157" y="441359"/>
                    </a:cubicBezTo>
                    <a:lnTo>
                      <a:pt x="22825" y="441359"/>
                    </a:lnTo>
                    <a:cubicBezTo>
                      <a:pt x="10219" y="441359"/>
                      <a:pt x="0" y="431140"/>
                      <a:pt x="0" y="418534"/>
                    </a:cubicBezTo>
                    <a:lnTo>
                      <a:pt x="0" y="22825"/>
                    </a:lnTo>
                    <a:cubicBezTo>
                      <a:pt x="0" y="10219"/>
                      <a:pt x="10219" y="0"/>
                      <a:pt x="22825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0" y="-28575"/>
                <a:ext cx="2439982" cy="469934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48" name="Group 48"/>
            <p:cNvGrpSpPr/>
            <p:nvPr/>
          </p:nvGrpSpPr>
          <p:grpSpPr>
            <a:xfrm>
              <a:off x="18107" y="1431844"/>
              <a:ext cx="9045181" cy="761007"/>
              <a:chOff x="0" y="0"/>
              <a:chExt cx="2440041" cy="205290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2440041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40041" h="205290">
                    <a:moveTo>
                      <a:pt x="0" y="0"/>
                    </a:moveTo>
                    <a:lnTo>
                      <a:pt x="2440041" y="0"/>
                    </a:lnTo>
                    <a:lnTo>
                      <a:pt x="2440041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0" y="-28575"/>
                <a:ext cx="2440041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51" name="Freeform 51"/>
            <p:cNvSpPr/>
            <p:nvPr/>
          </p:nvSpPr>
          <p:spPr>
            <a:xfrm>
              <a:off x="333061" y="1760422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3" y="0"/>
                  </a:lnTo>
                  <a:lnTo>
                    <a:pt x="361233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939409" y="5856194"/>
              <a:ext cx="7669978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Zeige</a:t>
              </a: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dein Foto einem Partner.</a:t>
              </a:r>
            </a:p>
          </p:txBody>
        </p:sp>
        <p:sp>
          <p:nvSpPr>
            <p:cNvPr id="53" name="Freeform 53"/>
            <p:cNvSpPr/>
            <p:nvPr/>
          </p:nvSpPr>
          <p:spPr>
            <a:xfrm>
              <a:off x="227931" y="5759466"/>
              <a:ext cx="571493" cy="571493"/>
            </a:xfrm>
            <a:custGeom>
              <a:avLst/>
              <a:gdLst/>
              <a:ahLst/>
              <a:cxnLst/>
              <a:rect l="l" t="t" r="r" b="b"/>
              <a:pathLst>
                <a:path w="571493" h="571493">
                  <a:moveTo>
                    <a:pt x="0" y="0"/>
                  </a:moveTo>
                  <a:lnTo>
                    <a:pt x="571493" y="0"/>
                  </a:lnTo>
                  <a:lnTo>
                    <a:pt x="571493" y="571493"/>
                  </a:lnTo>
                  <a:lnTo>
                    <a:pt x="0" y="5714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891409" y="1824010"/>
              <a:ext cx="7669978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Mache ein Foto vom </a:t>
              </a: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Bildschirm</a:t>
              </a: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317618" y="167328"/>
              <a:ext cx="5562651" cy="11350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08"/>
                </a:lnSpc>
              </a:pPr>
              <a:r>
                <a:rPr lang="en-US" sz="1400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Profiauftrag Bildschirmfoto</a:t>
              </a:r>
            </a:p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Werde ein Profi!</a:t>
              </a:r>
            </a:p>
            <a:p>
              <a:pPr algn="l">
                <a:lnSpc>
                  <a:spcPts val="1708"/>
                </a:lnSpc>
              </a:pPr>
              <a:endPara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endParaRPr>
            </a:p>
          </p:txBody>
        </p:sp>
        <p:sp>
          <p:nvSpPr>
            <p:cNvPr id="56" name="Freeform 56"/>
            <p:cNvSpPr/>
            <p:nvPr/>
          </p:nvSpPr>
          <p:spPr>
            <a:xfrm>
              <a:off x="6427680" y="2622155"/>
              <a:ext cx="642284" cy="464631"/>
            </a:xfrm>
            <a:custGeom>
              <a:avLst/>
              <a:gdLst/>
              <a:ahLst/>
              <a:cxnLst/>
              <a:rect l="l" t="t" r="r" b="b"/>
              <a:pathLst>
                <a:path w="642284" h="464631">
                  <a:moveTo>
                    <a:pt x="0" y="0"/>
                  </a:moveTo>
                  <a:lnTo>
                    <a:pt x="642284" y="0"/>
                  </a:lnTo>
                  <a:lnTo>
                    <a:pt x="642284" y="464631"/>
                  </a:lnTo>
                  <a:lnTo>
                    <a:pt x="0" y="4646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57"/>
            <p:cNvSpPr/>
            <p:nvPr/>
          </p:nvSpPr>
          <p:spPr>
            <a:xfrm>
              <a:off x="5378573" y="2123777"/>
              <a:ext cx="413407" cy="450990"/>
            </a:xfrm>
            <a:custGeom>
              <a:avLst/>
              <a:gdLst/>
              <a:ahLst/>
              <a:cxnLst/>
              <a:rect l="l" t="t" r="r" b="b"/>
              <a:pathLst>
                <a:path w="413407" h="450990">
                  <a:moveTo>
                    <a:pt x="0" y="0"/>
                  </a:moveTo>
                  <a:lnTo>
                    <a:pt x="413408" y="0"/>
                  </a:lnTo>
                  <a:lnTo>
                    <a:pt x="413408" y="450990"/>
                  </a:lnTo>
                  <a:lnTo>
                    <a:pt x="0" y="4509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58"/>
            <p:cNvSpPr/>
            <p:nvPr/>
          </p:nvSpPr>
          <p:spPr>
            <a:xfrm>
              <a:off x="2264400" y="2717824"/>
              <a:ext cx="3958599" cy="2637416"/>
            </a:xfrm>
            <a:custGeom>
              <a:avLst/>
              <a:gdLst/>
              <a:ahLst/>
              <a:cxnLst/>
              <a:rect l="l" t="t" r="r" b="b"/>
              <a:pathLst>
                <a:path w="3958599" h="2637416">
                  <a:moveTo>
                    <a:pt x="0" y="0"/>
                  </a:moveTo>
                  <a:lnTo>
                    <a:pt x="3958598" y="0"/>
                  </a:lnTo>
                  <a:lnTo>
                    <a:pt x="3958598" y="2637417"/>
                  </a:lnTo>
                  <a:lnTo>
                    <a:pt x="0" y="26374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59"/>
            <p:cNvSpPr/>
            <p:nvPr/>
          </p:nvSpPr>
          <p:spPr>
            <a:xfrm rot="2814711">
              <a:off x="5082953" y="2311606"/>
              <a:ext cx="182768" cy="552621"/>
            </a:xfrm>
            <a:custGeom>
              <a:avLst/>
              <a:gdLst/>
              <a:ahLst/>
              <a:cxnLst/>
              <a:rect l="l" t="t" r="r" b="b"/>
              <a:pathLst>
                <a:path w="182768" h="552621">
                  <a:moveTo>
                    <a:pt x="0" y="0"/>
                  </a:moveTo>
                  <a:lnTo>
                    <a:pt x="182768" y="0"/>
                  </a:lnTo>
                  <a:lnTo>
                    <a:pt x="182768" y="552621"/>
                  </a:lnTo>
                  <a:lnTo>
                    <a:pt x="0" y="5526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60"/>
            <p:cNvSpPr/>
            <p:nvPr/>
          </p:nvSpPr>
          <p:spPr>
            <a:xfrm rot="4591261">
              <a:off x="5990597" y="2731432"/>
              <a:ext cx="182768" cy="552621"/>
            </a:xfrm>
            <a:custGeom>
              <a:avLst/>
              <a:gdLst/>
              <a:ahLst/>
              <a:cxnLst/>
              <a:rect l="l" t="t" r="r" b="b"/>
              <a:pathLst>
                <a:path w="182768" h="552621">
                  <a:moveTo>
                    <a:pt x="0" y="0"/>
                  </a:moveTo>
                  <a:lnTo>
                    <a:pt x="182768" y="0"/>
                  </a:lnTo>
                  <a:lnTo>
                    <a:pt x="182768" y="552621"/>
                  </a:lnTo>
                  <a:lnTo>
                    <a:pt x="0" y="5526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61"/>
            <p:cNvSpPr/>
            <p:nvPr/>
          </p:nvSpPr>
          <p:spPr>
            <a:xfrm flipH="1">
              <a:off x="7485341" y="37811"/>
              <a:ext cx="1064590" cy="1597883"/>
            </a:xfrm>
            <a:custGeom>
              <a:avLst/>
              <a:gdLst/>
              <a:ahLst/>
              <a:cxnLst/>
              <a:rect l="l" t="t" r="r" b="b"/>
              <a:pathLst>
                <a:path w="1064590" h="1597883">
                  <a:moveTo>
                    <a:pt x="1064590" y="0"/>
                  </a:moveTo>
                  <a:lnTo>
                    <a:pt x="0" y="0"/>
                  </a:lnTo>
                  <a:lnTo>
                    <a:pt x="0" y="1597884"/>
                  </a:lnTo>
                  <a:lnTo>
                    <a:pt x="1064590" y="1597884"/>
                  </a:lnTo>
                  <a:lnTo>
                    <a:pt x="106459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Freeform 62"/>
            <p:cNvSpPr/>
            <p:nvPr/>
          </p:nvSpPr>
          <p:spPr>
            <a:xfrm>
              <a:off x="7595732" y="988272"/>
              <a:ext cx="572443" cy="381390"/>
            </a:xfrm>
            <a:custGeom>
              <a:avLst/>
              <a:gdLst/>
              <a:ahLst/>
              <a:cxnLst/>
              <a:rect l="l" t="t" r="r" b="b"/>
              <a:pathLst>
                <a:path w="572443" h="381390">
                  <a:moveTo>
                    <a:pt x="0" y="0"/>
                  </a:moveTo>
                  <a:lnTo>
                    <a:pt x="572442" y="0"/>
                  </a:lnTo>
                  <a:lnTo>
                    <a:pt x="572442" y="381390"/>
                  </a:lnTo>
                  <a:lnTo>
                    <a:pt x="0" y="3813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3704" y="367641"/>
            <a:ext cx="6812592" cy="4883754"/>
            <a:chOff x="0" y="0"/>
            <a:chExt cx="9083456" cy="6511672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9083456" cy="6511672"/>
              <a:chOff x="0" y="0"/>
              <a:chExt cx="2441479" cy="175022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7499"/>
                    </a:lnTo>
                    <a:cubicBezTo>
                      <a:pt x="2441479" y="1740051"/>
                      <a:pt x="2431304" y="1750227"/>
                      <a:pt x="2418751" y="1750227"/>
                    </a:cubicBezTo>
                    <a:lnTo>
                      <a:pt x="22728" y="1750227"/>
                    </a:lnTo>
                    <a:cubicBezTo>
                      <a:pt x="10176" y="1750227"/>
                      <a:pt x="0" y="1740051"/>
                      <a:pt x="0" y="172749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23797" y="1431844"/>
              <a:ext cx="9034852" cy="761007"/>
              <a:chOff x="0" y="0"/>
              <a:chExt cx="2437255" cy="20529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187045" y="3567243"/>
              <a:ext cx="8655059" cy="825179"/>
              <a:chOff x="0" y="0"/>
              <a:chExt cx="2331328" cy="22227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331328" cy="222270"/>
              </a:xfrm>
              <a:custGeom>
                <a:avLst/>
                <a:gdLst/>
                <a:ahLst/>
                <a:cxnLst/>
                <a:rect l="l" t="t" r="r" b="b"/>
                <a:pathLst>
                  <a:path w="2331328" h="222270">
                    <a:moveTo>
                      <a:pt x="23853" y="0"/>
                    </a:moveTo>
                    <a:lnTo>
                      <a:pt x="2307475" y="0"/>
                    </a:lnTo>
                    <a:cubicBezTo>
                      <a:pt x="2320649" y="0"/>
                      <a:pt x="2331328" y="10679"/>
                      <a:pt x="2331328" y="23853"/>
                    </a:cubicBezTo>
                    <a:lnTo>
                      <a:pt x="2331328" y="198417"/>
                    </a:lnTo>
                    <a:cubicBezTo>
                      <a:pt x="2331328" y="204743"/>
                      <a:pt x="2328815" y="210811"/>
                      <a:pt x="2324342" y="215284"/>
                    </a:cubicBezTo>
                    <a:cubicBezTo>
                      <a:pt x="2319868" y="219757"/>
                      <a:pt x="2313801" y="222270"/>
                      <a:pt x="2307475" y="222270"/>
                    </a:cubicBezTo>
                    <a:lnTo>
                      <a:pt x="23853" y="222270"/>
                    </a:lnTo>
                    <a:cubicBezTo>
                      <a:pt x="17527" y="222270"/>
                      <a:pt x="11460" y="219757"/>
                      <a:pt x="6986" y="215284"/>
                    </a:cubicBezTo>
                    <a:cubicBezTo>
                      <a:pt x="2513" y="210811"/>
                      <a:pt x="0" y="204743"/>
                      <a:pt x="0" y="198417"/>
                    </a:cubicBezTo>
                    <a:lnTo>
                      <a:pt x="0" y="23853"/>
                    </a:lnTo>
                    <a:cubicBezTo>
                      <a:pt x="0" y="17527"/>
                      <a:pt x="2513" y="11460"/>
                      <a:pt x="6986" y="6986"/>
                    </a:cubicBezTo>
                    <a:cubicBezTo>
                      <a:pt x="11460" y="2513"/>
                      <a:pt x="17527" y="0"/>
                      <a:pt x="238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331328" cy="250845"/>
              </a:xfrm>
              <a:prstGeom prst="rect">
                <a:avLst/>
              </a:prstGeom>
            </p:spPr>
            <p:txBody>
              <a:bodyPr lIns="50691" tIns="50691" rIns="50691" bIns="50691" rtlCol="0" anchor="t"/>
              <a:lstStyle/>
              <a:p>
                <a:pPr algn="l">
                  <a:lnSpc>
                    <a:spcPts val="1679"/>
                  </a:lnSpc>
                </a:pPr>
                <a:endParaRPr/>
              </a:p>
              <a:p>
                <a:pPr algn="l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22974" y="0"/>
              <a:ext cx="9037509" cy="1636108"/>
              <a:chOff x="0" y="0"/>
              <a:chExt cx="2437972" cy="441359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437972" cy="441359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441359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418515"/>
                    </a:lnTo>
                    <a:cubicBezTo>
                      <a:pt x="2437972" y="424574"/>
                      <a:pt x="2435565" y="430384"/>
                      <a:pt x="2431281" y="434668"/>
                    </a:cubicBezTo>
                    <a:cubicBezTo>
                      <a:pt x="2426997" y="438952"/>
                      <a:pt x="2421186" y="441359"/>
                      <a:pt x="2415128" y="441359"/>
                    </a:cubicBezTo>
                    <a:lnTo>
                      <a:pt x="22844" y="441359"/>
                    </a:lnTo>
                    <a:cubicBezTo>
                      <a:pt x="16785" y="441359"/>
                      <a:pt x="10975" y="438952"/>
                      <a:pt x="6691" y="434668"/>
                    </a:cubicBezTo>
                    <a:cubicBezTo>
                      <a:pt x="2407" y="430384"/>
                      <a:pt x="0" y="424574"/>
                      <a:pt x="0" y="418515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28575"/>
                <a:ext cx="2437972" cy="469934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23797" y="1431844"/>
              <a:ext cx="9034852" cy="761007"/>
              <a:chOff x="0" y="0"/>
              <a:chExt cx="2437255" cy="20529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787840" y="1824010"/>
              <a:ext cx="7669978" cy="3962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02261" lvl="1" indent="-151130" algn="l">
                <a:lnSpc>
                  <a:spcPts val="1960"/>
                </a:lnSpc>
                <a:buAutoNum type="arabicPeriod"/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Öffne die </a:t>
              </a: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Notizen-App</a:t>
              </a: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algn="l">
                <a:lnSpc>
                  <a:spcPts val="1960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302261" lvl="1" indent="-151130" algn="l">
                <a:lnSpc>
                  <a:spcPts val="1960"/>
                </a:lnSpc>
                <a:buAutoNum type="arabicPeriod"/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Schreibe: </a:t>
              </a: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Hallo!</a:t>
              </a:r>
            </a:p>
            <a:p>
              <a:pPr algn="l">
                <a:lnSpc>
                  <a:spcPts val="1960"/>
                </a:lnSpc>
              </a:pPr>
              <a:endParaRPr lang="en-US" sz="14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  <a:p>
              <a:pPr marL="302261" lvl="1" indent="-151130" algn="l">
                <a:lnSpc>
                  <a:spcPts val="1960"/>
                </a:lnSpc>
                <a:buAutoNum type="arabicPeriod"/>
              </a:pP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Mache ein </a:t>
              </a: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Bildschirmfoto</a:t>
              </a: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algn="l">
                <a:lnSpc>
                  <a:spcPts val="1960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302261" lvl="1" indent="-151130" algn="l">
                <a:lnSpc>
                  <a:spcPts val="1960"/>
                </a:lnSpc>
                <a:buAutoNum type="arabicPeriod"/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Sieh dir das Foto in der </a:t>
              </a: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Foto-App </a:t>
              </a: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an.</a:t>
              </a:r>
            </a:p>
            <a:p>
              <a:pPr algn="l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</a:p>
            <a:p>
              <a:pPr algn="l">
                <a:lnSpc>
                  <a:spcPts val="1960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960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Schreibe einen Satz auf. Denke an den Punkt am Ende. </a:t>
              </a:r>
            </a:p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Mache ein Foto davon.</a:t>
              </a:r>
            </a:p>
          </p:txBody>
        </p:sp>
        <p:sp>
          <p:nvSpPr>
            <p:cNvPr id="19" name="Freeform 19"/>
            <p:cNvSpPr/>
            <p:nvPr/>
          </p:nvSpPr>
          <p:spPr>
            <a:xfrm>
              <a:off x="5676144" y="3630602"/>
              <a:ext cx="854844" cy="830802"/>
            </a:xfrm>
            <a:custGeom>
              <a:avLst/>
              <a:gdLst/>
              <a:ahLst/>
              <a:cxnLst/>
              <a:rect l="l" t="t" r="r" b="b"/>
              <a:pathLst>
                <a:path w="854844" h="830802">
                  <a:moveTo>
                    <a:pt x="0" y="0"/>
                  </a:moveTo>
                  <a:lnTo>
                    <a:pt x="854844" y="0"/>
                  </a:lnTo>
                  <a:lnTo>
                    <a:pt x="854844" y="830802"/>
                  </a:lnTo>
                  <a:lnTo>
                    <a:pt x="0" y="8308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356264" y="1801208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4" y="0"/>
                  </a:lnTo>
                  <a:lnTo>
                    <a:pt x="361234" y="435222"/>
                  </a:lnTo>
                  <a:lnTo>
                    <a:pt x="0" y="4352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369638" y="233946"/>
              <a:ext cx="5562651" cy="2841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08"/>
                </a:lnSpc>
              </a:pPr>
              <a:r>
                <a:rPr lang="en-US" sz="1400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Profiauftrag Bildschirmfoto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341415" y="534296"/>
              <a:ext cx="5562651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Knipse die Notiz!</a:t>
              </a:r>
            </a:p>
          </p:txBody>
        </p:sp>
        <p:sp>
          <p:nvSpPr>
            <p:cNvPr id="23" name="Freeform 23"/>
            <p:cNvSpPr/>
            <p:nvPr/>
          </p:nvSpPr>
          <p:spPr>
            <a:xfrm>
              <a:off x="4153992" y="1599814"/>
              <a:ext cx="1026737" cy="1026737"/>
            </a:xfrm>
            <a:custGeom>
              <a:avLst/>
              <a:gdLst/>
              <a:ahLst/>
              <a:cxnLst/>
              <a:rect l="l" t="t" r="r" b="b"/>
              <a:pathLst>
                <a:path w="1026737" h="1026737">
                  <a:moveTo>
                    <a:pt x="0" y="0"/>
                  </a:moveTo>
                  <a:lnTo>
                    <a:pt x="1026738" y="0"/>
                  </a:lnTo>
                  <a:lnTo>
                    <a:pt x="1026738" y="1026738"/>
                  </a:lnTo>
                  <a:lnTo>
                    <a:pt x="0" y="10267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7563577" y="79068"/>
              <a:ext cx="1009467" cy="1515147"/>
            </a:xfrm>
            <a:custGeom>
              <a:avLst/>
              <a:gdLst/>
              <a:ahLst/>
              <a:cxnLst/>
              <a:rect l="l" t="t" r="r" b="b"/>
              <a:pathLst>
                <a:path w="1009467" h="1515147">
                  <a:moveTo>
                    <a:pt x="0" y="0"/>
                  </a:moveTo>
                  <a:lnTo>
                    <a:pt x="1009467" y="0"/>
                  </a:lnTo>
                  <a:lnTo>
                    <a:pt x="1009467" y="1515147"/>
                  </a:lnTo>
                  <a:lnTo>
                    <a:pt x="0" y="15151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821032" y="893257"/>
              <a:ext cx="325868" cy="489107"/>
            </a:xfrm>
            <a:custGeom>
              <a:avLst/>
              <a:gdLst/>
              <a:ahLst/>
              <a:cxnLst/>
              <a:rect l="l" t="t" r="r" b="b"/>
              <a:pathLst>
                <a:path w="325868" h="489107">
                  <a:moveTo>
                    <a:pt x="0" y="0"/>
                  </a:moveTo>
                  <a:lnTo>
                    <a:pt x="325868" y="0"/>
                  </a:lnTo>
                  <a:lnTo>
                    <a:pt x="325868" y="489107"/>
                  </a:lnTo>
                  <a:lnTo>
                    <a:pt x="0" y="4891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6914038" y="1594215"/>
              <a:ext cx="2084210" cy="3128270"/>
            </a:xfrm>
            <a:custGeom>
              <a:avLst/>
              <a:gdLst/>
              <a:ahLst/>
              <a:cxnLst/>
              <a:rect l="l" t="t" r="r" b="b"/>
              <a:pathLst>
                <a:path w="2084210" h="3128270">
                  <a:moveTo>
                    <a:pt x="0" y="0"/>
                  </a:moveTo>
                  <a:lnTo>
                    <a:pt x="2084210" y="0"/>
                  </a:lnTo>
                  <a:lnTo>
                    <a:pt x="2084210" y="3128270"/>
                  </a:lnTo>
                  <a:lnTo>
                    <a:pt x="0" y="31282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278099" y="5152967"/>
              <a:ext cx="563511" cy="555413"/>
            </a:xfrm>
            <a:custGeom>
              <a:avLst/>
              <a:gdLst/>
              <a:ahLst/>
              <a:cxnLst/>
              <a:rect l="l" t="t" r="r" b="b"/>
              <a:pathLst>
                <a:path w="563511" h="555413">
                  <a:moveTo>
                    <a:pt x="0" y="0"/>
                  </a:moveTo>
                  <a:lnTo>
                    <a:pt x="563511" y="0"/>
                  </a:lnTo>
                  <a:lnTo>
                    <a:pt x="563511" y="555414"/>
                  </a:lnTo>
                  <a:lnTo>
                    <a:pt x="0" y="5554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29639" t="-27565" r="-31404" b="-35825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421366" y="10344054"/>
            <a:ext cx="6726963" cy="246665"/>
            <a:chOff x="0" y="0"/>
            <a:chExt cx="8969283" cy="328887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328887" cy="328887"/>
            </a:xfrm>
            <a:custGeom>
              <a:avLst/>
              <a:gdLst/>
              <a:ahLst/>
              <a:cxnLst/>
              <a:rect l="l" t="t" r="r" b="b"/>
              <a:pathLst>
                <a:path w="328887" h="328887">
                  <a:moveTo>
                    <a:pt x="0" y="0"/>
                  </a:moveTo>
                  <a:lnTo>
                    <a:pt x="328887" y="0"/>
                  </a:lnTo>
                  <a:lnTo>
                    <a:pt x="328887" y="328887"/>
                  </a:lnTo>
                  <a:lnTo>
                    <a:pt x="0" y="328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528703" y="65496"/>
              <a:ext cx="8440581" cy="16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26"/>
                </a:lnSpc>
              </a:pP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Profiaufträge | Version 1.0                                                                                                 Lizenz: CC BY-SA 4.0 ISB (München)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3339" y="411359"/>
            <a:ext cx="6812592" cy="4883754"/>
            <a:chOff x="0" y="0"/>
            <a:chExt cx="2441479" cy="17502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41479" cy="1750227"/>
            </a:xfrm>
            <a:custGeom>
              <a:avLst/>
              <a:gdLst/>
              <a:ahLst/>
              <a:cxnLst/>
              <a:rect l="l" t="t" r="r" b="b"/>
              <a:pathLst>
                <a:path w="2441479" h="1750227">
                  <a:moveTo>
                    <a:pt x="22728" y="0"/>
                  </a:moveTo>
                  <a:lnTo>
                    <a:pt x="2418751" y="0"/>
                  </a:lnTo>
                  <a:cubicBezTo>
                    <a:pt x="2431304" y="0"/>
                    <a:pt x="2441479" y="10176"/>
                    <a:pt x="2441479" y="22728"/>
                  </a:cubicBezTo>
                  <a:lnTo>
                    <a:pt x="2441479" y="1727499"/>
                  </a:lnTo>
                  <a:cubicBezTo>
                    <a:pt x="2441479" y="1740051"/>
                    <a:pt x="2431304" y="1750227"/>
                    <a:pt x="2418751" y="1750227"/>
                  </a:cubicBezTo>
                  <a:lnTo>
                    <a:pt x="22728" y="1750227"/>
                  </a:lnTo>
                  <a:cubicBezTo>
                    <a:pt x="10176" y="1750227"/>
                    <a:pt x="0" y="1740051"/>
                    <a:pt x="0" y="1727499"/>
                  </a:cubicBezTo>
                  <a:lnTo>
                    <a:pt x="0" y="22728"/>
                  </a:lnTo>
                  <a:cubicBezTo>
                    <a:pt x="0" y="10176"/>
                    <a:pt x="10176" y="0"/>
                    <a:pt x="22728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441479" cy="17788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71187" y="1485242"/>
            <a:ext cx="6776139" cy="570756"/>
            <a:chOff x="0" y="0"/>
            <a:chExt cx="2437255" cy="2052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7255" cy="205290"/>
            </a:xfrm>
            <a:custGeom>
              <a:avLst/>
              <a:gdLst/>
              <a:ahLst/>
              <a:cxnLst/>
              <a:rect l="l" t="t" r="r" b="b"/>
              <a:pathLst>
                <a:path w="2437255" h="205290">
                  <a:moveTo>
                    <a:pt x="0" y="0"/>
                  </a:moveTo>
                  <a:lnTo>
                    <a:pt x="2437255" y="0"/>
                  </a:lnTo>
                  <a:lnTo>
                    <a:pt x="2437255" y="205290"/>
                  </a:lnTo>
                  <a:lnTo>
                    <a:pt x="0" y="2052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437255" cy="233865"/>
            </a:xfrm>
            <a:prstGeom prst="rect">
              <a:avLst/>
            </a:prstGeom>
          </p:spPr>
          <p:txBody>
            <a:bodyPr lIns="50616" tIns="50616" rIns="50616" bIns="50616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93623" y="3086791"/>
            <a:ext cx="6491294" cy="618884"/>
            <a:chOff x="0" y="0"/>
            <a:chExt cx="2331328" cy="2222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331328" cy="222270"/>
            </a:xfrm>
            <a:custGeom>
              <a:avLst/>
              <a:gdLst/>
              <a:ahLst/>
              <a:cxnLst/>
              <a:rect l="l" t="t" r="r" b="b"/>
              <a:pathLst>
                <a:path w="2331328" h="222270">
                  <a:moveTo>
                    <a:pt x="23853" y="0"/>
                  </a:moveTo>
                  <a:lnTo>
                    <a:pt x="2307475" y="0"/>
                  </a:lnTo>
                  <a:cubicBezTo>
                    <a:pt x="2320649" y="0"/>
                    <a:pt x="2331328" y="10679"/>
                    <a:pt x="2331328" y="23853"/>
                  </a:cubicBezTo>
                  <a:lnTo>
                    <a:pt x="2331328" y="198417"/>
                  </a:lnTo>
                  <a:cubicBezTo>
                    <a:pt x="2331328" y="204743"/>
                    <a:pt x="2328815" y="210811"/>
                    <a:pt x="2324342" y="215284"/>
                  </a:cubicBezTo>
                  <a:cubicBezTo>
                    <a:pt x="2319868" y="219757"/>
                    <a:pt x="2313801" y="222270"/>
                    <a:pt x="2307475" y="222270"/>
                  </a:cubicBezTo>
                  <a:lnTo>
                    <a:pt x="23853" y="222270"/>
                  </a:lnTo>
                  <a:cubicBezTo>
                    <a:pt x="17527" y="222270"/>
                    <a:pt x="11460" y="219757"/>
                    <a:pt x="6986" y="215284"/>
                  </a:cubicBezTo>
                  <a:cubicBezTo>
                    <a:pt x="2513" y="210811"/>
                    <a:pt x="0" y="204743"/>
                    <a:pt x="0" y="198417"/>
                  </a:cubicBezTo>
                  <a:lnTo>
                    <a:pt x="0" y="23853"/>
                  </a:lnTo>
                  <a:cubicBezTo>
                    <a:pt x="0" y="17527"/>
                    <a:pt x="2513" y="11460"/>
                    <a:pt x="6986" y="6986"/>
                  </a:cubicBezTo>
                  <a:cubicBezTo>
                    <a:pt x="11460" y="2513"/>
                    <a:pt x="17527" y="0"/>
                    <a:pt x="23853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331328" cy="250845"/>
            </a:xfrm>
            <a:prstGeom prst="rect">
              <a:avLst/>
            </a:prstGeom>
          </p:spPr>
          <p:txBody>
            <a:bodyPr lIns="50691" tIns="50691" rIns="50691" bIns="50691" rtlCol="0" anchor="t"/>
            <a:lstStyle/>
            <a:p>
              <a:pPr algn="l">
                <a:lnSpc>
                  <a:spcPts val="1679"/>
                </a:lnSpc>
              </a:pPr>
              <a:endParaRPr/>
            </a:p>
            <a:p>
              <a:pPr algn="l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70569" y="411359"/>
            <a:ext cx="6778132" cy="1227081"/>
            <a:chOff x="0" y="0"/>
            <a:chExt cx="2437972" cy="44135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437972" cy="441359"/>
            </a:xfrm>
            <a:custGeom>
              <a:avLst/>
              <a:gdLst/>
              <a:ahLst/>
              <a:cxnLst/>
              <a:rect l="l" t="t" r="r" b="b"/>
              <a:pathLst>
                <a:path w="2437972" h="441359">
                  <a:moveTo>
                    <a:pt x="22844" y="0"/>
                  </a:moveTo>
                  <a:lnTo>
                    <a:pt x="2415128" y="0"/>
                  </a:lnTo>
                  <a:cubicBezTo>
                    <a:pt x="2421186" y="0"/>
                    <a:pt x="2426997" y="2407"/>
                    <a:pt x="2431281" y="6691"/>
                  </a:cubicBezTo>
                  <a:cubicBezTo>
                    <a:pt x="2435565" y="10975"/>
                    <a:pt x="2437972" y="16785"/>
                    <a:pt x="2437972" y="22844"/>
                  </a:cubicBezTo>
                  <a:lnTo>
                    <a:pt x="2437972" y="418515"/>
                  </a:lnTo>
                  <a:cubicBezTo>
                    <a:pt x="2437972" y="424574"/>
                    <a:pt x="2435565" y="430384"/>
                    <a:pt x="2431281" y="434668"/>
                  </a:cubicBezTo>
                  <a:cubicBezTo>
                    <a:pt x="2426997" y="438952"/>
                    <a:pt x="2421186" y="441359"/>
                    <a:pt x="2415128" y="441359"/>
                  </a:cubicBezTo>
                  <a:lnTo>
                    <a:pt x="22844" y="441359"/>
                  </a:lnTo>
                  <a:cubicBezTo>
                    <a:pt x="16785" y="441359"/>
                    <a:pt x="10975" y="438952"/>
                    <a:pt x="6691" y="434668"/>
                  </a:cubicBezTo>
                  <a:cubicBezTo>
                    <a:pt x="2407" y="430384"/>
                    <a:pt x="0" y="424574"/>
                    <a:pt x="0" y="418515"/>
                  </a:cubicBezTo>
                  <a:lnTo>
                    <a:pt x="0" y="22844"/>
                  </a:lnTo>
                  <a:cubicBezTo>
                    <a:pt x="0" y="16785"/>
                    <a:pt x="2407" y="10975"/>
                    <a:pt x="6691" y="6691"/>
                  </a:cubicBezTo>
                  <a:cubicBezTo>
                    <a:pt x="10975" y="2407"/>
                    <a:pt x="16785" y="0"/>
                    <a:pt x="2284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204">
                    <a:alpha val="100000"/>
                  </a:srgbClr>
                </a:gs>
                <a:gs pos="100000">
                  <a:srgbClr val="83B11B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2437972" cy="469934"/>
            </a:xfrm>
            <a:prstGeom prst="rect">
              <a:avLst/>
            </a:prstGeom>
          </p:spPr>
          <p:txBody>
            <a:bodyPr lIns="50616" tIns="50616" rIns="50616" bIns="50616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  <a:p>
              <a:pPr algn="ctr">
                <a:lnSpc>
                  <a:spcPts val="1680"/>
                </a:lnSpc>
              </a:pPr>
              <a:endParaRPr/>
            </a:p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71187" y="1485242"/>
            <a:ext cx="6776139" cy="570756"/>
            <a:chOff x="0" y="0"/>
            <a:chExt cx="2437255" cy="20529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437255" cy="205290"/>
            </a:xfrm>
            <a:custGeom>
              <a:avLst/>
              <a:gdLst/>
              <a:ahLst/>
              <a:cxnLst/>
              <a:rect l="l" t="t" r="r" b="b"/>
              <a:pathLst>
                <a:path w="2437255" h="205290">
                  <a:moveTo>
                    <a:pt x="0" y="0"/>
                  </a:moveTo>
                  <a:lnTo>
                    <a:pt x="2437255" y="0"/>
                  </a:lnTo>
                  <a:lnTo>
                    <a:pt x="2437255" y="205290"/>
                  </a:lnTo>
                  <a:lnTo>
                    <a:pt x="0" y="2052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2437255" cy="233865"/>
            </a:xfrm>
            <a:prstGeom prst="rect">
              <a:avLst/>
            </a:prstGeom>
          </p:spPr>
          <p:txBody>
            <a:bodyPr lIns="50616" tIns="50616" rIns="50616" bIns="50616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944219" y="1767461"/>
            <a:ext cx="5859781" cy="3726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2261" lvl="1" indent="-151130" algn="l">
              <a:lnSpc>
                <a:spcPts val="1960"/>
              </a:lnSpc>
              <a:buAutoNum type="arabicPeriod"/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Öffne die </a:t>
            </a:r>
            <a:r>
              <a:rPr lang="en-US" sz="14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Uhr-App</a:t>
            </a: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l">
              <a:lnSpc>
                <a:spcPts val="1960"/>
              </a:lnSpc>
            </a:pPr>
            <a:endParaRPr lang="en-US" sz="14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02261" lvl="1" indent="-151130" algn="l">
              <a:lnSpc>
                <a:spcPts val="1960"/>
              </a:lnSpc>
              <a:buAutoNum type="arabicPeriod"/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Stelle einen </a:t>
            </a:r>
            <a:r>
              <a:rPr lang="en-US" sz="14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Timer</a:t>
            </a: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auf </a:t>
            </a:r>
            <a:r>
              <a:rPr lang="en-US" sz="14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10</a:t>
            </a: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4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Sekunden</a:t>
            </a: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l">
              <a:lnSpc>
                <a:spcPts val="1960"/>
              </a:lnSpc>
            </a:pPr>
            <a:endParaRPr lang="en-US" sz="14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02261" lvl="1" indent="-151130" algn="l">
              <a:lnSpc>
                <a:spcPts val="1960"/>
              </a:lnSpc>
              <a:buAutoNum type="arabicPeriod"/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Mache bei </a:t>
            </a:r>
            <a:r>
              <a:rPr lang="en-US" sz="14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3 Sekunden</a:t>
            </a: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ein </a:t>
            </a:r>
            <a:r>
              <a:rPr lang="en-US" sz="14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Bildschirmfoto</a:t>
            </a: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l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   Wie nah kommst du an die Zeit heran?</a:t>
            </a:r>
          </a:p>
          <a:p>
            <a:pPr algn="l">
              <a:lnSpc>
                <a:spcPts val="1960"/>
              </a:lnSpc>
            </a:pPr>
            <a:endParaRPr lang="en-US" sz="14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Stelle immer einen Timer auf 20 Sekunden. Mache ein Foto bei ...</a:t>
            </a:r>
          </a:p>
          <a:p>
            <a:pPr algn="l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</a:t>
            </a:r>
          </a:p>
          <a:p>
            <a:pPr algn="l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 ... 10 Sekunden.</a:t>
            </a:r>
          </a:p>
          <a:p>
            <a:pPr algn="l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  <a:p>
            <a:pPr algn="l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 ... 12 Sekunden.</a:t>
            </a:r>
          </a:p>
          <a:p>
            <a:pPr algn="l">
              <a:lnSpc>
                <a:spcPts val="1960"/>
              </a:lnSpc>
            </a:pPr>
            <a:endParaRPr lang="en-US" sz="14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 ... 15 Sekunden. </a:t>
            </a:r>
          </a:p>
          <a:p>
            <a:pPr algn="l">
              <a:lnSpc>
                <a:spcPts val="1960"/>
              </a:lnSpc>
              <a:spcBef>
                <a:spcPct val="0"/>
              </a:spcBef>
            </a:pPr>
            <a:endParaRPr lang="en-US" sz="14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1070927" y="3939768"/>
            <a:ext cx="1487926" cy="341886"/>
            <a:chOff x="0" y="0"/>
            <a:chExt cx="614507" cy="14119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14507" cy="141198"/>
            </a:xfrm>
            <a:custGeom>
              <a:avLst/>
              <a:gdLst/>
              <a:ahLst/>
              <a:cxnLst/>
              <a:rect l="l" t="t" r="r" b="b"/>
              <a:pathLst>
                <a:path w="614507" h="141198">
                  <a:moveTo>
                    <a:pt x="52032" y="0"/>
                  </a:moveTo>
                  <a:lnTo>
                    <a:pt x="562476" y="0"/>
                  </a:lnTo>
                  <a:cubicBezTo>
                    <a:pt x="576275" y="0"/>
                    <a:pt x="589510" y="5482"/>
                    <a:pt x="599267" y="15240"/>
                  </a:cubicBezTo>
                  <a:cubicBezTo>
                    <a:pt x="609025" y="24998"/>
                    <a:pt x="614507" y="38232"/>
                    <a:pt x="614507" y="52032"/>
                  </a:cubicBezTo>
                  <a:lnTo>
                    <a:pt x="614507" y="89166"/>
                  </a:lnTo>
                  <a:cubicBezTo>
                    <a:pt x="614507" y="102966"/>
                    <a:pt x="609025" y="116200"/>
                    <a:pt x="599267" y="125958"/>
                  </a:cubicBezTo>
                  <a:cubicBezTo>
                    <a:pt x="589510" y="135716"/>
                    <a:pt x="576275" y="141198"/>
                    <a:pt x="562476" y="141198"/>
                  </a:cubicBezTo>
                  <a:lnTo>
                    <a:pt x="52032" y="141198"/>
                  </a:lnTo>
                  <a:cubicBezTo>
                    <a:pt x="38232" y="141198"/>
                    <a:pt x="24998" y="135716"/>
                    <a:pt x="15240" y="125958"/>
                  </a:cubicBezTo>
                  <a:cubicBezTo>
                    <a:pt x="5482" y="116200"/>
                    <a:pt x="0" y="102966"/>
                    <a:pt x="0" y="89166"/>
                  </a:cubicBezTo>
                  <a:lnTo>
                    <a:pt x="0" y="52032"/>
                  </a:lnTo>
                  <a:cubicBezTo>
                    <a:pt x="0" y="38232"/>
                    <a:pt x="5482" y="24998"/>
                    <a:pt x="15240" y="15240"/>
                  </a:cubicBezTo>
                  <a:cubicBezTo>
                    <a:pt x="24998" y="5482"/>
                    <a:pt x="38232" y="0"/>
                    <a:pt x="52032" y="0"/>
                  </a:cubicBezTo>
                  <a:close/>
                </a:path>
              </a:pathLst>
            </a:custGeom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614507" cy="169773"/>
            </a:xfrm>
            <a:prstGeom prst="rect">
              <a:avLst/>
            </a:prstGeom>
          </p:spPr>
          <p:txBody>
            <a:bodyPr lIns="44082" tIns="44082" rIns="44082" bIns="44082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070927" y="4912060"/>
            <a:ext cx="1487926" cy="341886"/>
            <a:chOff x="0" y="0"/>
            <a:chExt cx="614507" cy="141198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14507" cy="141198"/>
            </a:xfrm>
            <a:custGeom>
              <a:avLst/>
              <a:gdLst/>
              <a:ahLst/>
              <a:cxnLst/>
              <a:rect l="l" t="t" r="r" b="b"/>
              <a:pathLst>
                <a:path w="614507" h="141198">
                  <a:moveTo>
                    <a:pt x="52032" y="0"/>
                  </a:moveTo>
                  <a:lnTo>
                    <a:pt x="562476" y="0"/>
                  </a:lnTo>
                  <a:cubicBezTo>
                    <a:pt x="576275" y="0"/>
                    <a:pt x="589510" y="5482"/>
                    <a:pt x="599267" y="15240"/>
                  </a:cubicBezTo>
                  <a:cubicBezTo>
                    <a:pt x="609025" y="24998"/>
                    <a:pt x="614507" y="38232"/>
                    <a:pt x="614507" y="52032"/>
                  </a:cubicBezTo>
                  <a:lnTo>
                    <a:pt x="614507" y="89166"/>
                  </a:lnTo>
                  <a:cubicBezTo>
                    <a:pt x="614507" y="102966"/>
                    <a:pt x="609025" y="116200"/>
                    <a:pt x="599267" y="125958"/>
                  </a:cubicBezTo>
                  <a:cubicBezTo>
                    <a:pt x="589510" y="135716"/>
                    <a:pt x="576275" y="141198"/>
                    <a:pt x="562476" y="141198"/>
                  </a:cubicBezTo>
                  <a:lnTo>
                    <a:pt x="52032" y="141198"/>
                  </a:lnTo>
                  <a:cubicBezTo>
                    <a:pt x="38232" y="141198"/>
                    <a:pt x="24998" y="135716"/>
                    <a:pt x="15240" y="125958"/>
                  </a:cubicBezTo>
                  <a:cubicBezTo>
                    <a:pt x="5482" y="116200"/>
                    <a:pt x="0" y="102966"/>
                    <a:pt x="0" y="89166"/>
                  </a:cubicBezTo>
                  <a:lnTo>
                    <a:pt x="0" y="52032"/>
                  </a:lnTo>
                  <a:cubicBezTo>
                    <a:pt x="0" y="38232"/>
                    <a:pt x="5482" y="24998"/>
                    <a:pt x="15240" y="15240"/>
                  </a:cubicBezTo>
                  <a:cubicBezTo>
                    <a:pt x="24998" y="5482"/>
                    <a:pt x="38232" y="0"/>
                    <a:pt x="52032" y="0"/>
                  </a:cubicBezTo>
                  <a:close/>
                </a:path>
              </a:pathLst>
            </a:custGeom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28575"/>
              <a:ext cx="614507" cy="169773"/>
            </a:xfrm>
            <a:prstGeom prst="rect">
              <a:avLst/>
            </a:prstGeom>
          </p:spPr>
          <p:txBody>
            <a:bodyPr lIns="44082" tIns="44082" rIns="44082" bIns="44082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070927" y="4425914"/>
            <a:ext cx="1487926" cy="341886"/>
            <a:chOff x="0" y="0"/>
            <a:chExt cx="614507" cy="141198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14507" cy="141198"/>
            </a:xfrm>
            <a:custGeom>
              <a:avLst/>
              <a:gdLst/>
              <a:ahLst/>
              <a:cxnLst/>
              <a:rect l="l" t="t" r="r" b="b"/>
              <a:pathLst>
                <a:path w="614507" h="141198">
                  <a:moveTo>
                    <a:pt x="52032" y="0"/>
                  </a:moveTo>
                  <a:lnTo>
                    <a:pt x="562476" y="0"/>
                  </a:lnTo>
                  <a:cubicBezTo>
                    <a:pt x="576275" y="0"/>
                    <a:pt x="589510" y="5482"/>
                    <a:pt x="599267" y="15240"/>
                  </a:cubicBezTo>
                  <a:cubicBezTo>
                    <a:pt x="609025" y="24998"/>
                    <a:pt x="614507" y="38232"/>
                    <a:pt x="614507" y="52032"/>
                  </a:cubicBezTo>
                  <a:lnTo>
                    <a:pt x="614507" y="89166"/>
                  </a:lnTo>
                  <a:cubicBezTo>
                    <a:pt x="614507" y="102966"/>
                    <a:pt x="609025" y="116200"/>
                    <a:pt x="599267" y="125958"/>
                  </a:cubicBezTo>
                  <a:cubicBezTo>
                    <a:pt x="589510" y="135716"/>
                    <a:pt x="576275" y="141198"/>
                    <a:pt x="562476" y="141198"/>
                  </a:cubicBezTo>
                  <a:lnTo>
                    <a:pt x="52032" y="141198"/>
                  </a:lnTo>
                  <a:cubicBezTo>
                    <a:pt x="38232" y="141198"/>
                    <a:pt x="24998" y="135716"/>
                    <a:pt x="15240" y="125958"/>
                  </a:cubicBezTo>
                  <a:cubicBezTo>
                    <a:pt x="5482" y="116200"/>
                    <a:pt x="0" y="102966"/>
                    <a:pt x="0" y="89166"/>
                  </a:cubicBezTo>
                  <a:lnTo>
                    <a:pt x="0" y="52032"/>
                  </a:lnTo>
                  <a:cubicBezTo>
                    <a:pt x="0" y="38232"/>
                    <a:pt x="5482" y="24998"/>
                    <a:pt x="15240" y="15240"/>
                  </a:cubicBezTo>
                  <a:cubicBezTo>
                    <a:pt x="24998" y="5482"/>
                    <a:pt x="38232" y="0"/>
                    <a:pt x="52032" y="0"/>
                  </a:cubicBezTo>
                  <a:close/>
                </a:path>
              </a:pathLst>
            </a:custGeom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28575"/>
              <a:ext cx="614507" cy="169773"/>
            </a:xfrm>
            <a:prstGeom prst="rect">
              <a:avLst/>
            </a:prstGeom>
          </p:spPr>
          <p:txBody>
            <a:bodyPr lIns="44082" tIns="44082" rIns="44082" bIns="44082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1148711" y="3502472"/>
            <a:ext cx="1410142" cy="222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00"/>
              </a:lnSpc>
              <a:spcBef>
                <a:spcPct val="0"/>
              </a:spcBef>
            </a:pPr>
            <a:endParaRPr/>
          </a:p>
        </p:txBody>
      </p:sp>
      <p:sp>
        <p:nvSpPr>
          <p:cNvPr id="28" name="Freeform 28"/>
          <p:cNvSpPr/>
          <p:nvPr/>
        </p:nvSpPr>
        <p:spPr>
          <a:xfrm>
            <a:off x="5908887" y="2596244"/>
            <a:ext cx="799990" cy="799990"/>
          </a:xfrm>
          <a:custGeom>
            <a:avLst/>
            <a:gdLst/>
            <a:ahLst/>
            <a:cxnLst/>
            <a:rect l="l" t="t" r="r" b="b"/>
            <a:pathLst>
              <a:path w="799990" h="799990">
                <a:moveTo>
                  <a:pt x="0" y="0"/>
                </a:moveTo>
                <a:lnTo>
                  <a:pt x="799990" y="0"/>
                </a:lnTo>
                <a:lnTo>
                  <a:pt x="799990" y="799989"/>
                </a:lnTo>
                <a:lnTo>
                  <a:pt x="0" y="7999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9" name="Freeform 29"/>
          <p:cNvSpPr/>
          <p:nvPr/>
        </p:nvSpPr>
        <p:spPr>
          <a:xfrm>
            <a:off x="620537" y="1785811"/>
            <a:ext cx="270925" cy="326416"/>
          </a:xfrm>
          <a:custGeom>
            <a:avLst/>
            <a:gdLst/>
            <a:ahLst/>
            <a:cxnLst/>
            <a:rect l="l" t="t" r="r" b="b"/>
            <a:pathLst>
              <a:path w="270925" h="326416">
                <a:moveTo>
                  <a:pt x="0" y="0"/>
                </a:moveTo>
                <a:lnTo>
                  <a:pt x="270926" y="0"/>
                </a:lnTo>
                <a:lnTo>
                  <a:pt x="270926" y="326416"/>
                </a:lnTo>
                <a:lnTo>
                  <a:pt x="0" y="3264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0" name="Freeform 30"/>
          <p:cNvSpPr/>
          <p:nvPr/>
        </p:nvSpPr>
        <p:spPr>
          <a:xfrm>
            <a:off x="3178702" y="1559707"/>
            <a:ext cx="580933" cy="707222"/>
          </a:xfrm>
          <a:custGeom>
            <a:avLst/>
            <a:gdLst/>
            <a:ahLst/>
            <a:cxnLst/>
            <a:rect l="l" t="t" r="r" b="b"/>
            <a:pathLst>
              <a:path w="580933" h="707222">
                <a:moveTo>
                  <a:pt x="0" y="0"/>
                </a:moveTo>
                <a:lnTo>
                  <a:pt x="580933" y="0"/>
                </a:lnTo>
                <a:lnTo>
                  <a:pt x="580933" y="707223"/>
                </a:lnTo>
                <a:lnTo>
                  <a:pt x="0" y="7072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1" name="Group 31"/>
          <p:cNvGrpSpPr/>
          <p:nvPr/>
        </p:nvGrpSpPr>
        <p:grpSpPr>
          <a:xfrm>
            <a:off x="6005558" y="440028"/>
            <a:ext cx="798442" cy="1198412"/>
            <a:chOff x="0" y="0"/>
            <a:chExt cx="1064590" cy="1597883"/>
          </a:xfrm>
        </p:grpSpPr>
        <p:sp>
          <p:nvSpPr>
            <p:cNvPr id="32" name="Freeform 32"/>
            <p:cNvSpPr/>
            <p:nvPr/>
          </p:nvSpPr>
          <p:spPr>
            <a:xfrm flipH="1">
              <a:off x="0" y="0"/>
              <a:ext cx="1064590" cy="1597883"/>
            </a:xfrm>
            <a:custGeom>
              <a:avLst/>
              <a:gdLst/>
              <a:ahLst/>
              <a:cxnLst/>
              <a:rect l="l" t="t" r="r" b="b"/>
              <a:pathLst>
                <a:path w="1064590" h="1597883">
                  <a:moveTo>
                    <a:pt x="1064590" y="0"/>
                  </a:moveTo>
                  <a:lnTo>
                    <a:pt x="0" y="0"/>
                  </a:lnTo>
                  <a:lnTo>
                    <a:pt x="0" y="1597883"/>
                  </a:lnTo>
                  <a:lnTo>
                    <a:pt x="1064590" y="1597883"/>
                  </a:lnTo>
                  <a:lnTo>
                    <a:pt x="106459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290164" y="927233"/>
              <a:ext cx="275990" cy="414244"/>
            </a:xfrm>
            <a:custGeom>
              <a:avLst/>
              <a:gdLst/>
              <a:ahLst/>
              <a:cxnLst/>
              <a:rect l="l" t="t" r="r" b="b"/>
              <a:pathLst>
                <a:path w="275990" h="414244">
                  <a:moveTo>
                    <a:pt x="0" y="0"/>
                  </a:moveTo>
                  <a:lnTo>
                    <a:pt x="275991" y="0"/>
                  </a:lnTo>
                  <a:lnTo>
                    <a:pt x="275991" y="414244"/>
                  </a:lnTo>
                  <a:lnTo>
                    <a:pt x="0" y="4142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620537" y="610849"/>
            <a:ext cx="4171988" cy="215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08"/>
              </a:lnSpc>
            </a:pPr>
            <a:r>
              <a:rPr lang="en-US" sz="1400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Profiauftrag Bildschirmfoto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609400" y="807318"/>
            <a:ext cx="4171988" cy="440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Fang das Bild!</a:t>
            </a:r>
          </a:p>
        </p:txBody>
      </p:sp>
      <p:grpSp>
        <p:nvGrpSpPr>
          <p:cNvPr id="36" name="Group 36"/>
          <p:cNvGrpSpPr/>
          <p:nvPr/>
        </p:nvGrpSpPr>
        <p:grpSpPr>
          <a:xfrm>
            <a:off x="2843471" y="3943841"/>
            <a:ext cx="335231" cy="1306848"/>
            <a:chOff x="0" y="0"/>
            <a:chExt cx="446975" cy="1742464"/>
          </a:xfrm>
        </p:grpSpPr>
        <p:grpSp>
          <p:nvGrpSpPr>
            <p:cNvPr id="37" name="Group 37"/>
            <p:cNvGrpSpPr/>
            <p:nvPr/>
          </p:nvGrpSpPr>
          <p:grpSpPr>
            <a:xfrm>
              <a:off x="0" y="0"/>
              <a:ext cx="446975" cy="454603"/>
              <a:chOff x="0" y="0"/>
              <a:chExt cx="138829" cy="141198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138829" cy="141198"/>
              </a:xfrm>
              <a:custGeom>
                <a:avLst/>
                <a:gdLst/>
                <a:ahLst/>
                <a:cxnLst/>
                <a:rect l="l" t="t" r="r" b="b"/>
                <a:pathLst>
                  <a:path w="138829" h="141198">
                    <a:moveTo>
                      <a:pt x="69414" y="0"/>
                    </a:moveTo>
                    <a:lnTo>
                      <a:pt x="69414" y="0"/>
                    </a:lnTo>
                    <a:cubicBezTo>
                      <a:pt x="107751" y="0"/>
                      <a:pt x="138829" y="31078"/>
                      <a:pt x="138829" y="69414"/>
                    </a:cubicBezTo>
                    <a:lnTo>
                      <a:pt x="138829" y="71783"/>
                    </a:lnTo>
                    <a:cubicBezTo>
                      <a:pt x="138829" y="110120"/>
                      <a:pt x="107751" y="141198"/>
                      <a:pt x="69414" y="141198"/>
                    </a:cubicBezTo>
                    <a:lnTo>
                      <a:pt x="69414" y="141198"/>
                    </a:lnTo>
                    <a:cubicBezTo>
                      <a:pt x="31078" y="141198"/>
                      <a:pt x="0" y="110120"/>
                      <a:pt x="0" y="71783"/>
                    </a:cubicBezTo>
                    <a:lnTo>
                      <a:pt x="0" y="69414"/>
                    </a:lnTo>
                    <a:cubicBezTo>
                      <a:pt x="0" y="31078"/>
                      <a:pt x="31078" y="0"/>
                      <a:pt x="694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0" y="-28575"/>
                <a:ext cx="138829" cy="1697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40" name="Group 40"/>
            <p:cNvGrpSpPr/>
            <p:nvPr/>
          </p:nvGrpSpPr>
          <p:grpSpPr>
            <a:xfrm>
              <a:off x="0" y="646423"/>
              <a:ext cx="446975" cy="454603"/>
              <a:chOff x="0" y="0"/>
              <a:chExt cx="138829" cy="141198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138829" cy="141198"/>
              </a:xfrm>
              <a:custGeom>
                <a:avLst/>
                <a:gdLst/>
                <a:ahLst/>
                <a:cxnLst/>
                <a:rect l="l" t="t" r="r" b="b"/>
                <a:pathLst>
                  <a:path w="138829" h="141198">
                    <a:moveTo>
                      <a:pt x="69414" y="0"/>
                    </a:moveTo>
                    <a:lnTo>
                      <a:pt x="69414" y="0"/>
                    </a:lnTo>
                    <a:cubicBezTo>
                      <a:pt x="107751" y="0"/>
                      <a:pt x="138829" y="31078"/>
                      <a:pt x="138829" y="69414"/>
                    </a:cubicBezTo>
                    <a:lnTo>
                      <a:pt x="138829" y="71783"/>
                    </a:lnTo>
                    <a:cubicBezTo>
                      <a:pt x="138829" y="110120"/>
                      <a:pt x="107751" y="141198"/>
                      <a:pt x="69414" y="141198"/>
                    </a:cubicBezTo>
                    <a:lnTo>
                      <a:pt x="69414" y="141198"/>
                    </a:lnTo>
                    <a:cubicBezTo>
                      <a:pt x="31078" y="141198"/>
                      <a:pt x="0" y="110120"/>
                      <a:pt x="0" y="71783"/>
                    </a:cubicBezTo>
                    <a:lnTo>
                      <a:pt x="0" y="69414"/>
                    </a:lnTo>
                    <a:cubicBezTo>
                      <a:pt x="0" y="31078"/>
                      <a:pt x="31078" y="0"/>
                      <a:pt x="694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0" y="-28575"/>
                <a:ext cx="138829" cy="1697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0" y="1287861"/>
              <a:ext cx="446975" cy="454603"/>
              <a:chOff x="0" y="0"/>
              <a:chExt cx="138829" cy="141198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138829" cy="141198"/>
              </a:xfrm>
              <a:custGeom>
                <a:avLst/>
                <a:gdLst/>
                <a:ahLst/>
                <a:cxnLst/>
                <a:rect l="l" t="t" r="r" b="b"/>
                <a:pathLst>
                  <a:path w="138829" h="141198">
                    <a:moveTo>
                      <a:pt x="69414" y="0"/>
                    </a:moveTo>
                    <a:lnTo>
                      <a:pt x="69414" y="0"/>
                    </a:lnTo>
                    <a:cubicBezTo>
                      <a:pt x="107751" y="0"/>
                      <a:pt x="138829" y="31078"/>
                      <a:pt x="138829" y="69414"/>
                    </a:cubicBezTo>
                    <a:lnTo>
                      <a:pt x="138829" y="71783"/>
                    </a:lnTo>
                    <a:cubicBezTo>
                      <a:pt x="138829" y="110120"/>
                      <a:pt x="107751" y="141198"/>
                      <a:pt x="69414" y="141198"/>
                    </a:cubicBezTo>
                    <a:lnTo>
                      <a:pt x="69414" y="141198"/>
                    </a:lnTo>
                    <a:cubicBezTo>
                      <a:pt x="31078" y="141198"/>
                      <a:pt x="0" y="110120"/>
                      <a:pt x="0" y="71783"/>
                    </a:cubicBezTo>
                    <a:lnTo>
                      <a:pt x="0" y="69414"/>
                    </a:lnTo>
                    <a:cubicBezTo>
                      <a:pt x="0" y="31078"/>
                      <a:pt x="31078" y="0"/>
                      <a:pt x="694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0" y="-28575"/>
                <a:ext cx="138829" cy="1697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</p:grpSp>
      <p:grpSp>
        <p:nvGrpSpPr>
          <p:cNvPr id="46" name="Group 46"/>
          <p:cNvGrpSpPr/>
          <p:nvPr/>
        </p:nvGrpSpPr>
        <p:grpSpPr>
          <a:xfrm>
            <a:off x="3469169" y="4020001"/>
            <a:ext cx="1783833" cy="423773"/>
            <a:chOff x="0" y="0"/>
            <a:chExt cx="639285" cy="151871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639285" cy="151871"/>
            </a:xfrm>
            <a:custGeom>
              <a:avLst/>
              <a:gdLst/>
              <a:ahLst/>
              <a:cxnLst/>
              <a:rect l="l" t="t" r="r" b="b"/>
              <a:pathLst>
                <a:path w="639285" h="151871">
                  <a:moveTo>
                    <a:pt x="0" y="0"/>
                  </a:moveTo>
                  <a:lnTo>
                    <a:pt x="639285" y="0"/>
                  </a:lnTo>
                  <a:lnTo>
                    <a:pt x="639285" y="151871"/>
                  </a:lnTo>
                  <a:lnTo>
                    <a:pt x="0" y="151871"/>
                  </a:lnTo>
                  <a:close/>
                </a:path>
              </a:pathLst>
            </a:custGeom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0" y="-47625"/>
              <a:ext cx="639285" cy="1994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9"/>
                </a:lnSpc>
              </a:pPr>
              <a:r>
                <a:rPr lang="en-US" sz="13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geschafft           </a:t>
              </a:r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3872875" y="4362901"/>
            <a:ext cx="609183" cy="507326"/>
            <a:chOff x="0" y="0"/>
            <a:chExt cx="812244" cy="676435"/>
          </a:xfrm>
        </p:grpSpPr>
        <p:sp>
          <p:nvSpPr>
            <p:cNvPr id="50" name="Freeform 50"/>
            <p:cNvSpPr/>
            <p:nvPr/>
          </p:nvSpPr>
          <p:spPr>
            <a:xfrm>
              <a:off x="0" y="268579"/>
              <a:ext cx="466465" cy="407856"/>
            </a:xfrm>
            <a:custGeom>
              <a:avLst/>
              <a:gdLst/>
              <a:ahLst/>
              <a:cxnLst/>
              <a:rect l="l" t="t" r="r" b="b"/>
              <a:pathLst>
                <a:path w="466465" h="407856">
                  <a:moveTo>
                    <a:pt x="0" y="0"/>
                  </a:moveTo>
                  <a:lnTo>
                    <a:pt x="466465" y="0"/>
                  </a:lnTo>
                  <a:lnTo>
                    <a:pt x="466465" y="407856"/>
                  </a:lnTo>
                  <a:lnTo>
                    <a:pt x="0" y="4078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17513" t="-24951" r="-16791" b="-28653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51"/>
            <p:cNvSpPr/>
            <p:nvPr/>
          </p:nvSpPr>
          <p:spPr>
            <a:xfrm>
              <a:off x="285764" y="0"/>
              <a:ext cx="526480" cy="448706"/>
            </a:xfrm>
            <a:custGeom>
              <a:avLst/>
              <a:gdLst/>
              <a:ahLst/>
              <a:cxnLst/>
              <a:rect l="l" t="t" r="r" b="b"/>
              <a:pathLst>
                <a:path w="526480" h="448706">
                  <a:moveTo>
                    <a:pt x="0" y="0"/>
                  </a:moveTo>
                  <a:lnTo>
                    <a:pt x="526480" y="0"/>
                  </a:lnTo>
                  <a:lnTo>
                    <a:pt x="526480" y="448706"/>
                  </a:lnTo>
                  <a:lnTo>
                    <a:pt x="0" y="4487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8666" b="-8666"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2" name="Freeform 52"/>
          <p:cNvSpPr/>
          <p:nvPr/>
        </p:nvSpPr>
        <p:spPr>
          <a:xfrm>
            <a:off x="544683" y="3396233"/>
            <a:ext cx="422633" cy="416560"/>
          </a:xfrm>
          <a:custGeom>
            <a:avLst/>
            <a:gdLst/>
            <a:ahLst/>
            <a:cxnLst/>
            <a:rect l="l" t="t" r="r" b="b"/>
            <a:pathLst>
              <a:path w="422633" h="416560">
                <a:moveTo>
                  <a:pt x="0" y="0"/>
                </a:moveTo>
                <a:lnTo>
                  <a:pt x="422634" y="0"/>
                </a:lnTo>
                <a:lnTo>
                  <a:pt x="422634" y="416560"/>
                </a:lnTo>
                <a:lnTo>
                  <a:pt x="0" y="41656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29639" t="-27565" r="-31404" b="-35825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53" name="Group 53"/>
          <p:cNvGrpSpPr/>
          <p:nvPr/>
        </p:nvGrpSpPr>
        <p:grpSpPr>
          <a:xfrm>
            <a:off x="421366" y="10344054"/>
            <a:ext cx="6726963" cy="246665"/>
            <a:chOff x="0" y="0"/>
            <a:chExt cx="8969283" cy="328887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328887" cy="328887"/>
            </a:xfrm>
            <a:custGeom>
              <a:avLst/>
              <a:gdLst/>
              <a:ahLst/>
              <a:cxnLst/>
              <a:rect l="l" t="t" r="r" b="b"/>
              <a:pathLst>
                <a:path w="328887" h="328887">
                  <a:moveTo>
                    <a:pt x="0" y="0"/>
                  </a:moveTo>
                  <a:lnTo>
                    <a:pt x="328887" y="0"/>
                  </a:lnTo>
                  <a:lnTo>
                    <a:pt x="328887" y="328887"/>
                  </a:lnTo>
                  <a:lnTo>
                    <a:pt x="0" y="328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528703" y="65496"/>
              <a:ext cx="8440581" cy="16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26"/>
                </a:lnSpc>
              </a:pP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Profiaufträge | Version 1.0                                                                                                 Lizenz: CC BY-SA 4.0 ISB (München)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8551" y="363197"/>
            <a:ext cx="6901955" cy="5670570"/>
            <a:chOff x="0" y="0"/>
            <a:chExt cx="9202606" cy="756076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9083456" cy="6331865"/>
              <a:chOff x="0" y="0"/>
              <a:chExt cx="2441479" cy="170189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41479" cy="1701898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01898">
                    <a:moveTo>
                      <a:pt x="15580" y="0"/>
                    </a:moveTo>
                    <a:lnTo>
                      <a:pt x="2425899" y="0"/>
                    </a:lnTo>
                    <a:cubicBezTo>
                      <a:pt x="2434504" y="0"/>
                      <a:pt x="2441479" y="6975"/>
                      <a:pt x="2441479" y="15580"/>
                    </a:cubicBezTo>
                    <a:lnTo>
                      <a:pt x="2441479" y="1686318"/>
                    </a:lnTo>
                    <a:cubicBezTo>
                      <a:pt x="2441479" y="1694923"/>
                      <a:pt x="2434504" y="1701898"/>
                      <a:pt x="2425899" y="1701898"/>
                    </a:cubicBezTo>
                    <a:lnTo>
                      <a:pt x="15580" y="1701898"/>
                    </a:lnTo>
                    <a:cubicBezTo>
                      <a:pt x="6975" y="1701898"/>
                      <a:pt x="0" y="1694923"/>
                      <a:pt x="0" y="1686318"/>
                    </a:cubicBezTo>
                    <a:lnTo>
                      <a:pt x="0" y="15580"/>
                    </a:lnTo>
                    <a:cubicBezTo>
                      <a:pt x="0" y="6975"/>
                      <a:pt x="6975" y="0"/>
                      <a:pt x="155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2441479" cy="1730473"/>
              </a:xfrm>
              <a:prstGeom prst="rect">
                <a:avLst/>
              </a:prstGeom>
            </p:spPr>
            <p:txBody>
              <a:bodyPr lIns="74109" tIns="74109" rIns="74109" bIns="74109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23797" y="1431844"/>
              <a:ext cx="9034852" cy="761007"/>
              <a:chOff x="0" y="0"/>
              <a:chExt cx="2437255" cy="20529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73840" tIns="73840" rIns="73840" bIns="73840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187045" y="3567243"/>
              <a:ext cx="8655059" cy="825179"/>
              <a:chOff x="0" y="0"/>
              <a:chExt cx="2331328" cy="22227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331328" cy="222270"/>
              </a:xfrm>
              <a:custGeom>
                <a:avLst/>
                <a:gdLst/>
                <a:ahLst/>
                <a:cxnLst/>
                <a:rect l="l" t="t" r="r" b="b"/>
                <a:pathLst>
                  <a:path w="2331328" h="222270">
                    <a:moveTo>
                      <a:pt x="16351" y="0"/>
                    </a:moveTo>
                    <a:lnTo>
                      <a:pt x="2314977" y="0"/>
                    </a:lnTo>
                    <a:cubicBezTo>
                      <a:pt x="2319314" y="0"/>
                      <a:pt x="2323473" y="1723"/>
                      <a:pt x="2326539" y="4789"/>
                    </a:cubicBezTo>
                    <a:cubicBezTo>
                      <a:pt x="2329605" y="7855"/>
                      <a:pt x="2331328" y="12014"/>
                      <a:pt x="2331328" y="16351"/>
                    </a:cubicBezTo>
                    <a:lnTo>
                      <a:pt x="2331328" y="205920"/>
                    </a:lnTo>
                    <a:cubicBezTo>
                      <a:pt x="2331328" y="210256"/>
                      <a:pt x="2329605" y="214415"/>
                      <a:pt x="2326539" y="217481"/>
                    </a:cubicBezTo>
                    <a:cubicBezTo>
                      <a:pt x="2323473" y="220548"/>
                      <a:pt x="2319314" y="222270"/>
                      <a:pt x="2314977" y="222270"/>
                    </a:cubicBezTo>
                    <a:lnTo>
                      <a:pt x="16351" y="222270"/>
                    </a:lnTo>
                    <a:cubicBezTo>
                      <a:pt x="12014" y="222270"/>
                      <a:pt x="7855" y="220548"/>
                      <a:pt x="4789" y="217481"/>
                    </a:cubicBezTo>
                    <a:cubicBezTo>
                      <a:pt x="1723" y="214415"/>
                      <a:pt x="0" y="210256"/>
                      <a:pt x="0" y="205920"/>
                    </a:cubicBezTo>
                    <a:lnTo>
                      <a:pt x="0" y="16351"/>
                    </a:lnTo>
                    <a:cubicBezTo>
                      <a:pt x="0" y="12014"/>
                      <a:pt x="1723" y="7855"/>
                      <a:pt x="4789" y="4789"/>
                    </a:cubicBezTo>
                    <a:cubicBezTo>
                      <a:pt x="7855" y="1723"/>
                      <a:pt x="12014" y="0"/>
                      <a:pt x="163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331328" cy="250845"/>
              </a:xfrm>
              <a:prstGeom prst="rect">
                <a:avLst/>
              </a:prstGeom>
            </p:spPr>
            <p:txBody>
              <a:bodyPr lIns="73950" tIns="73950" rIns="73950" bIns="73950" rtlCol="0" anchor="t"/>
              <a:lstStyle/>
              <a:p>
                <a:pPr algn="l">
                  <a:lnSpc>
                    <a:spcPts val="1679"/>
                  </a:lnSpc>
                </a:pPr>
                <a:endParaRPr/>
              </a:p>
              <a:p>
                <a:pPr algn="l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22974" y="0"/>
              <a:ext cx="9037509" cy="1825076"/>
              <a:chOff x="0" y="0"/>
              <a:chExt cx="2437972" cy="492335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437972" cy="492335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492335">
                    <a:moveTo>
                      <a:pt x="15659" y="0"/>
                    </a:moveTo>
                    <a:lnTo>
                      <a:pt x="2422313" y="0"/>
                    </a:lnTo>
                    <a:cubicBezTo>
                      <a:pt x="2426466" y="0"/>
                      <a:pt x="2430449" y="1650"/>
                      <a:pt x="2433385" y="4586"/>
                    </a:cubicBezTo>
                    <a:cubicBezTo>
                      <a:pt x="2436322" y="7523"/>
                      <a:pt x="2437972" y="11506"/>
                      <a:pt x="2437972" y="15659"/>
                    </a:cubicBezTo>
                    <a:lnTo>
                      <a:pt x="2437972" y="476676"/>
                    </a:lnTo>
                    <a:cubicBezTo>
                      <a:pt x="2437972" y="480829"/>
                      <a:pt x="2436322" y="484812"/>
                      <a:pt x="2433385" y="487749"/>
                    </a:cubicBezTo>
                    <a:cubicBezTo>
                      <a:pt x="2430449" y="490685"/>
                      <a:pt x="2426466" y="492335"/>
                      <a:pt x="2422313" y="492335"/>
                    </a:cubicBezTo>
                    <a:lnTo>
                      <a:pt x="15659" y="492335"/>
                    </a:lnTo>
                    <a:cubicBezTo>
                      <a:pt x="11506" y="492335"/>
                      <a:pt x="7523" y="490685"/>
                      <a:pt x="4586" y="487749"/>
                    </a:cubicBezTo>
                    <a:cubicBezTo>
                      <a:pt x="1650" y="484812"/>
                      <a:pt x="0" y="480829"/>
                      <a:pt x="0" y="476676"/>
                    </a:cubicBezTo>
                    <a:lnTo>
                      <a:pt x="0" y="15659"/>
                    </a:lnTo>
                    <a:cubicBezTo>
                      <a:pt x="0" y="11506"/>
                      <a:pt x="1650" y="7523"/>
                      <a:pt x="4586" y="4586"/>
                    </a:cubicBezTo>
                    <a:cubicBezTo>
                      <a:pt x="7523" y="1650"/>
                      <a:pt x="11506" y="0"/>
                      <a:pt x="15659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28575"/>
                <a:ext cx="2437972" cy="520910"/>
              </a:xfrm>
              <a:prstGeom prst="rect">
                <a:avLst/>
              </a:prstGeom>
            </p:spPr>
            <p:txBody>
              <a:bodyPr lIns="73840" tIns="73840" rIns="73840" bIns="73840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23797" y="1431844"/>
              <a:ext cx="9034852" cy="761007"/>
              <a:chOff x="0" y="0"/>
              <a:chExt cx="2437255" cy="20529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73840" tIns="73840" rIns="73840" bIns="73840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787840" y="956549"/>
              <a:ext cx="7923937" cy="66042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</a:pPr>
              <a:endParaRPr/>
            </a:p>
            <a:p>
              <a:pPr algn="l">
                <a:lnSpc>
                  <a:spcPts val="1960"/>
                </a:lnSpc>
              </a:pPr>
              <a:endParaRPr/>
            </a:p>
            <a:p>
              <a:pPr algn="l">
                <a:lnSpc>
                  <a:spcPts val="1960"/>
                </a:lnSpc>
              </a:pPr>
              <a:endParaRPr/>
            </a:p>
            <a:p>
              <a:pPr algn="l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</a:t>
              </a: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Lies</a:t>
              </a: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dir zuerst die ganze Aufgabe </a:t>
              </a: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genau</a:t>
              </a: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durch.</a:t>
              </a:r>
            </a:p>
            <a:p>
              <a:pPr algn="l">
                <a:lnSpc>
                  <a:spcPts val="1960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302261" lvl="1" indent="-151130" algn="l">
                <a:lnSpc>
                  <a:spcPts val="1960"/>
                </a:lnSpc>
                <a:buAutoNum type="arabicPeriod"/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Stelle einen Timer auf </a:t>
              </a: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eine</a:t>
              </a: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Minute</a:t>
              </a: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  </a:t>
              </a:r>
            </a:p>
            <a:p>
              <a:pPr algn="l">
                <a:lnSpc>
                  <a:spcPts val="1960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302261" lvl="1" indent="-151130" algn="l">
                <a:lnSpc>
                  <a:spcPts val="1960"/>
                </a:lnSpc>
                <a:buAutoNum type="arabicPeriod"/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</a:t>
              </a: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Schließe</a:t>
              </a: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dann die </a:t>
              </a: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Augen</a:t>
              </a: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 </a:t>
              </a:r>
            </a:p>
            <a:p>
              <a:pPr algn="l">
                <a:lnSpc>
                  <a:spcPts val="1960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302261" lvl="1" indent="-151130" algn="l">
                <a:lnSpc>
                  <a:spcPts val="1960"/>
                </a:lnSpc>
                <a:buAutoNum type="arabicPeriod"/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Wenn noch </a:t>
              </a: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30 Sekunden</a:t>
              </a: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übrig sind,</a:t>
              </a:r>
            </a:p>
            <a:p>
              <a:pPr algn="l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      mache ein </a:t>
              </a: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Bildschirmfoto</a:t>
              </a: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 </a:t>
              </a:r>
            </a:p>
            <a:p>
              <a:pPr algn="l">
                <a:lnSpc>
                  <a:spcPts val="1960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302261" lvl="1" indent="-151130" algn="l">
                <a:lnSpc>
                  <a:spcPts val="1960"/>
                </a:lnSpc>
                <a:buAutoNum type="arabicPeriod"/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</a:t>
              </a: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Augen auf</a:t>
              </a: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! </a:t>
              </a:r>
            </a:p>
            <a:p>
              <a:pPr algn="l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     Wie nahe kommst du an die Zeit heran? </a:t>
              </a:r>
            </a:p>
            <a:p>
              <a:pPr algn="l">
                <a:lnSpc>
                  <a:spcPts val="1960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Los geht´s! </a:t>
              </a:r>
            </a:p>
            <a:p>
              <a:pPr algn="l">
                <a:lnSpc>
                  <a:spcPts val="1960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960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960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960"/>
                </a:lnSpc>
                <a:spcBef>
                  <a:spcPct val="0"/>
                </a:spcBef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9" name="Freeform 19"/>
            <p:cNvSpPr/>
            <p:nvPr/>
          </p:nvSpPr>
          <p:spPr>
            <a:xfrm>
              <a:off x="426607" y="1825076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3" y="0"/>
                  </a:lnTo>
                  <a:lnTo>
                    <a:pt x="361233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5848368" y="2410462"/>
              <a:ext cx="774577" cy="942963"/>
            </a:xfrm>
            <a:custGeom>
              <a:avLst/>
              <a:gdLst/>
              <a:ahLst/>
              <a:cxnLst/>
              <a:rect l="l" t="t" r="r" b="b"/>
              <a:pathLst>
                <a:path w="774577" h="942963">
                  <a:moveTo>
                    <a:pt x="0" y="0"/>
                  </a:moveTo>
                  <a:lnTo>
                    <a:pt x="774577" y="0"/>
                  </a:lnTo>
                  <a:lnTo>
                    <a:pt x="774577" y="942963"/>
                  </a:lnTo>
                  <a:lnTo>
                    <a:pt x="0" y="9429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6581948" y="243471"/>
              <a:ext cx="2018933" cy="1345114"/>
            </a:xfrm>
            <a:custGeom>
              <a:avLst/>
              <a:gdLst/>
              <a:ahLst/>
              <a:cxnLst/>
              <a:rect l="l" t="t" r="r" b="b"/>
              <a:pathLst>
                <a:path w="2018933" h="1345114">
                  <a:moveTo>
                    <a:pt x="0" y="0"/>
                  </a:moveTo>
                  <a:lnTo>
                    <a:pt x="2018933" y="0"/>
                  </a:lnTo>
                  <a:lnTo>
                    <a:pt x="2018933" y="1345114"/>
                  </a:lnTo>
                  <a:lnTo>
                    <a:pt x="0" y="13451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7017265" y="1045509"/>
              <a:ext cx="654626" cy="436145"/>
            </a:xfrm>
            <a:custGeom>
              <a:avLst/>
              <a:gdLst/>
              <a:ahLst/>
              <a:cxnLst/>
              <a:rect l="l" t="t" r="r" b="b"/>
              <a:pathLst>
                <a:path w="654626" h="436145">
                  <a:moveTo>
                    <a:pt x="0" y="0"/>
                  </a:moveTo>
                  <a:lnTo>
                    <a:pt x="654626" y="0"/>
                  </a:lnTo>
                  <a:lnTo>
                    <a:pt x="654626" y="436144"/>
                  </a:lnTo>
                  <a:lnTo>
                    <a:pt x="0" y="4361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7299425" y="2792040"/>
              <a:ext cx="1903181" cy="1831953"/>
            </a:xfrm>
            <a:custGeom>
              <a:avLst/>
              <a:gdLst/>
              <a:ahLst/>
              <a:cxnLst/>
              <a:rect l="l" t="t" r="r" b="b"/>
              <a:pathLst>
                <a:path w="1903181" h="1831953">
                  <a:moveTo>
                    <a:pt x="0" y="0"/>
                  </a:moveTo>
                  <a:lnTo>
                    <a:pt x="1903181" y="0"/>
                  </a:lnTo>
                  <a:lnTo>
                    <a:pt x="1903181" y="1831953"/>
                  </a:lnTo>
                  <a:lnTo>
                    <a:pt x="0" y="18319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8035" r="-17904" b="-1012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422552" y="3174568"/>
              <a:ext cx="1456487" cy="7338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96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“Ich zähle: </a:t>
              </a:r>
            </a:p>
            <a:p>
              <a:pPr algn="ctr">
                <a:lnSpc>
                  <a:spcPts val="2296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59, 58, 57, ...”</a:t>
              </a:r>
            </a:p>
          </p:txBody>
        </p:sp>
        <p:sp>
          <p:nvSpPr>
            <p:cNvPr id="25" name="Freeform 25"/>
            <p:cNvSpPr/>
            <p:nvPr/>
          </p:nvSpPr>
          <p:spPr>
            <a:xfrm>
              <a:off x="6767952" y="4452625"/>
              <a:ext cx="1252044" cy="1879240"/>
            </a:xfrm>
            <a:custGeom>
              <a:avLst/>
              <a:gdLst/>
              <a:ahLst/>
              <a:cxnLst/>
              <a:rect l="l" t="t" r="r" b="b"/>
              <a:pathLst>
                <a:path w="1252044" h="1879240">
                  <a:moveTo>
                    <a:pt x="0" y="0"/>
                  </a:moveTo>
                  <a:lnTo>
                    <a:pt x="1252043" y="0"/>
                  </a:lnTo>
                  <a:lnTo>
                    <a:pt x="1252043" y="1879240"/>
                  </a:lnTo>
                  <a:lnTo>
                    <a:pt x="0" y="18792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369638" y="233946"/>
              <a:ext cx="5562651" cy="2841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08"/>
                </a:lnSpc>
              </a:pPr>
              <a:r>
                <a:rPr lang="en-US" sz="1400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Profiauftrag Bildschirmfoto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341415" y="534296"/>
              <a:ext cx="5562651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Zeitgefühl</a:t>
              </a:r>
            </a:p>
          </p:txBody>
        </p:sp>
        <p:sp>
          <p:nvSpPr>
            <p:cNvPr id="28" name="Freeform 28"/>
            <p:cNvSpPr/>
            <p:nvPr/>
          </p:nvSpPr>
          <p:spPr>
            <a:xfrm>
              <a:off x="5703362" y="3567243"/>
              <a:ext cx="1064590" cy="1597883"/>
            </a:xfrm>
            <a:custGeom>
              <a:avLst/>
              <a:gdLst/>
              <a:ahLst/>
              <a:cxnLst/>
              <a:rect l="l" t="t" r="r" b="b"/>
              <a:pathLst>
                <a:path w="1064590" h="1597883">
                  <a:moveTo>
                    <a:pt x="0" y="0"/>
                  </a:moveTo>
                  <a:lnTo>
                    <a:pt x="1064590" y="0"/>
                  </a:lnTo>
                  <a:lnTo>
                    <a:pt x="1064590" y="1597883"/>
                  </a:lnTo>
                  <a:lnTo>
                    <a:pt x="0" y="15978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21366" y="10344054"/>
            <a:ext cx="6726963" cy="246665"/>
            <a:chOff x="0" y="0"/>
            <a:chExt cx="8969283" cy="328887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28887" cy="328887"/>
            </a:xfrm>
            <a:custGeom>
              <a:avLst/>
              <a:gdLst/>
              <a:ahLst/>
              <a:cxnLst/>
              <a:rect l="l" t="t" r="r" b="b"/>
              <a:pathLst>
                <a:path w="328887" h="328887">
                  <a:moveTo>
                    <a:pt x="0" y="0"/>
                  </a:moveTo>
                  <a:lnTo>
                    <a:pt x="328887" y="0"/>
                  </a:lnTo>
                  <a:lnTo>
                    <a:pt x="328887" y="328887"/>
                  </a:lnTo>
                  <a:lnTo>
                    <a:pt x="0" y="328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528703" y="65496"/>
              <a:ext cx="8440581" cy="169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26"/>
                </a:lnSpc>
              </a:pP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733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73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Profiaufträge | Version 1.0                                                                                                 Lizenz: CC BY-SA 4.0 ISB (München)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378551" y="5472961"/>
            <a:ext cx="6812592" cy="4787429"/>
            <a:chOff x="0" y="0"/>
            <a:chExt cx="9083456" cy="6383238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9083456" cy="6383238"/>
              <a:chOff x="0" y="0"/>
              <a:chExt cx="2441479" cy="17157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2441479" cy="1715706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15706">
                    <a:moveTo>
                      <a:pt x="15580" y="0"/>
                    </a:moveTo>
                    <a:lnTo>
                      <a:pt x="2425899" y="0"/>
                    </a:lnTo>
                    <a:cubicBezTo>
                      <a:pt x="2434504" y="0"/>
                      <a:pt x="2441479" y="6975"/>
                      <a:pt x="2441479" y="15580"/>
                    </a:cubicBezTo>
                    <a:lnTo>
                      <a:pt x="2441479" y="1700126"/>
                    </a:lnTo>
                    <a:cubicBezTo>
                      <a:pt x="2441479" y="1708731"/>
                      <a:pt x="2434504" y="1715706"/>
                      <a:pt x="2425899" y="1715706"/>
                    </a:cubicBezTo>
                    <a:lnTo>
                      <a:pt x="15580" y="1715706"/>
                    </a:lnTo>
                    <a:cubicBezTo>
                      <a:pt x="6975" y="1715706"/>
                      <a:pt x="0" y="1708731"/>
                      <a:pt x="0" y="1700126"/>
                    </a:cubicBezTo>
                    <a:lnTo>
                      <a:pt x="0" y="15580"/>
                    </a:lnTo>
                    <a:cubicBezTo>
                      <a:pt x="0" y="6975"/>
                      <a:pt x="6975" y="0"/>
                      <a:pt x="155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0" y="-28575"/>
                <a:ext cx="2441479" cy="1744281"/>
              </a:xfrm>
              <a:prstGeom prst="rect">
                <a:avLst/>
              </a:prstGeom>
            </p:spPr>
            <p:txBody>
              <a:bodyPr lIns="74109" tIns="74109" rIns="74109" bIns="74109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23797" y="1303411"/>
              <a:ext cx="9034852" cy="761007"/>
              <a:chOff x="0" y="0"/>
              <a:chExt cx="2437255" cy="20529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73840" tIns="73840" rIns="73840" bIns="73840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187045" y="3438810"/>
              <a:ext cx="8655059" cy="825179"/>
              <a:chOff x="0" y="0"/>
              <a:chExt cx="2331328" cy="22227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2331328" cy="222270"/>
              </a:xfrm>
              <a:custGeom>
                <a:avLst/>
                <a:gdLst/>
                <a:ahLst/>
                <a:cxnLst/>
                <a:rect l="l" t="t" r="r" b="b"/>
                <a:pathLst>
                  <a:path w="2331328" h="222270">
                    <a:moveTo>
                      <a:pt x="16351" y="0"/>
                    </a:moveTo>
                    <a:lnTo>
                      <a:pt x="2314977" y="0"/>
                    </a:lnTo>
                    <a:cubicBezTo>
                      <a:pt x="2319314" y="0"/>
                      <a:pt x="2323473" y="1723"/>
                      <a:pt x="2326539" y="4789"/>
                    </a:cubicBezTo>
                    <a:cubicBezTo>
                      <a:pt x="2329605" y="7855"/>
                      <a:pt x="2331328" y="12014"/>
                      <a:pt x="2331328" y="16351"/>
                    </a:cubicBezTo>
                    <a:lnTo>
                      <a:pt x="2331328" y="205920"/>
                    </a:lnTo>
                    <a:cubicBezTo>
                      <a:pt x="2331328" y="210256"/>
                      <a:pt x="2329605" y="214415"/>
                      <a:pt x="2326539" y="217481"/>
                    </a:cubicBezTo>
                    <a:cubicBezTo>
                      <a:pt x="2323473" y="220548"/>
                      <a:pt x="2319314" y="222270"/>
                      <a:pt x="2314977" y="222270"/>
                    </a:cubicBezTo>
                    <a:lnTo>
                      <a:pt x="16351" y="222270"/>
                    </a:lnTo>
                    <a:cubicBezTo>
                      <a:pt x="12014" y="222270"/>
                      <a:pt x="7855" y="220548"/>
                      <a:pt x="4789" y="217481"/>
                    </a:cubicBezTo>
                    <a:cubicBezTo>
                      <a:pt x="1723" y="214415"/>
                      <a:pt x="0" y="210256"/>
                      <a:pt x="0" y="205920"/>
                    </a:cubicBezTo>
                    <a:lnTo>
                      <a:pt x="0" y="16351"/>
                    </a:lnTo>
                    <a:cubicBezTo>
                      <a:pt x="0" y="12014"/>
                      <a:pt x="1723" y="7855"/>
                      <a:pt x="4789" y="4789"/>
                    </a:cubicBezTo>
                    <a:cubicBezTo>
                      <a:pt x="7855" y="1723"/>
                      <a:pt x="12014" y="0"/>
                      <a:pt x="163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0" y="-28575"/>
                <a:ext cx="2331328" cy="250845"/>
              </a:xfrm>
              <a:prstGeom prst="rect">
                <a:avLst/>
              </a:prstGeom>
            </p:spPr>
            <p:txBody>
              <a:bodyPr lIns="73950" tIns="73950" rIns="73950" bIns="73950" rtlCol="0" anchor="t"/>
              <a:lstStyle/>
              <a:p>
                <a:pPr algn="l">
                  <a:lnSpc>
                    <a:spcPts val="1679"/>
                  </a:lnSpc>
                </a:pPr>
                <a:endParaRPr/>
              </a:p>
              <a:p>
                <a:pPr algn="l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22974" y="0"/>
              <a:ext cx="9037509" cy="1666503"/>
              <a:chOff x="0" y="0"/>
              <a:chExt cx="2437972" cy="449558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2437972" cy="449558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449558">
                    <a:moveTo>
                      <a:pt x="15659" y="0"/>
                    </a:moveTo>
                    <a:lnTo>
                      <a:pt x="2422313" y="0"/>
                    </a:lnTo>
                    <a:cubicBezTo>
                      <a:pt x="2426466" y="0"/>
                      <a:pt x="2430449" y="1650"/>
                      <a:pt x="2433385" y="4586"/>
                    </a:cubicBezTo>
                    <a:cubicBezTo>
                      <a:pt x="2436322" y="7523"/>
                      <a:pt x="2437972" y="11506"/>
                      <a:pt x="2437972" y="15659"/>
                    </a:cubicBezTo>
                    <a:lnTo>
                      <a:pt x="2437972" y="433899"/>
                    </a:lnTo>
                    <a:cubicBezTo>
                      <a:pt x="2437972" y="438052"/>
                      <a:pt x="2436322" y="442035"/>
                      <a:pt x="2433385" y="444972"/>
                    </a:cubicBezTo>
                    <a:cubicBezTo>
                      <a:pt x="2430449" y="447909"/>
                      <a:pt x="2426466" y="449558"/>
                      <a:pt x="2422313" y="449558"/>
                    </a:cubicBezTo>
                    <a:lnTo>
                      <a:pt x="15659" y="449558"/>
                    </a:lnTo>
                    <a:cubicBezTo>
                      <a:pt x="11506" y="449558"/>
                      <a:pt x="7523" y="447909"/>
                      <a:pt x="4586" y="444972"/>
                    </a:cubicBezTo>
                    <a:cubicBezTo>
                      <a:pt x="1650" y="442035"/>
                      <a:pt x="0" y="438052"/>
                      <a:pt x="0" y="433899"/>
                    </a:cubicBezTo>
                    <a:lnTo>
                      <a:pt x="0" y="15659"/>
                    </a:lnTo>
                    <a:cubicBezTo>
                      <a:pt x="0" y="11506"/>
                      <a:pt x="1650" y="7523"/>
                      <a:pt x="4586" y="4586"/>
                    </a:cubicBezTo>
                    <a:cubicBezTo>
                      <a:pt x="7523" y="1650"/>
                      <a:pt x="11506" y="0"/>
                      <a:pt x="15659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0" y="-28575"/>
                <a:ext cx="2437972" cy="478133"/>
              </a:xfrm>
              <a:prstGeom prst="rect">
                <a:avLst/>
              </a:prstGeom>
            </p:spPr>
            <p:txBody>
              <a:bodyPr lIns="73840" tIns="73840" rIns="73840" bIns="73840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23797" y="1438397"/>
              <a:ext cx="9034852" cy="626021"/>
              <a:chOff x="0" y="0"/>
              <a:chExt cx="2437255" cy="168876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2437255" cy="168876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168876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168876"/>
                    </a:lnTo>
                    <a:lnTo>
                      <a:pt x="0" y="16887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0" y="-28575"/>
                <a:ext cx="2437255" cy="197451"/>
              </a:xfrm>
              <a:prstGeom prst="rect">
                <a:avLst/>
              </a:prstGeom>
            </p:spPr>
            <p:txBody>
              <a:bodyPr lIns="73840" tIns="73840" rIns="73840" bIns="73840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48" name="TextBox 48"/>
            <p:cNvSpPr txBox="1"/>
            <p:nvPr/>
          </p:nvSpPr>
          <p:spPr>
            <a:xfrm>
              <a:off x="787840" y="1636290"/>
              <a:ext cx="7669978" cy="2641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02261" lvl="1" indent="-151130" algn="l">
                <a:lnSpc>
                  <a:spcPts val="1960"/>
                </a:lnSpc>
                <a:buAutoNum type="arabicPeriod"/>
              </a:pP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Öffne</a:t>
              </a: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eine App. </a:t>
              </a:r>
            </a:p>
            <a:p>
              <a:pPr algn="l">
                <a:lnSpc>
                  <a:spcPts val="1960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302261" lvl="1" indent="-151130" algn="l">
                <a:lnSpc>
                  <a:spcPts val="1960"/>
                </a:lnSpc>
                <a:buAutoNum type="arabicPeriod"/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Arbeite mit der App. </a:t>
              </a:r>
            </a:p>
            <a:p>
              <a:pPr algn="l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   Mache dabei </a:t>
              </a: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2-3 Bildschirmfotos</a:t>
              </a: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algn="l">
                <a:lnSpc>
                  <a:spcPts val="1960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</a:t>
              </a: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Erkläre</a:t>
              </a: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mit den Fotos, was man mit der App machen kann.</a:t>
              </a:r>
            </a:p>
            <a:p>
              <a:pPr algn="l">
                <a:lnSpc>
                  <a:spcPts val="1960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Schreibe auf: Diese App kann ...</a:t>
              </a:r>
            </a:p>
          </p:txBody>
        </p:sp>
        <p:sp>
          <p:nvSpPr>
            <p:cNvPr id="49" name="Freeform 49"/>
            <p:cNvSpPr/>
            <p:nvPr/>
          </p:nvSpPr>
          <p:spPr>
            <a:xfrm>
              <a:off x="329111" y="1582186"/>
              <a:ext cx="361234" cy="435221"/>
            </a:xfrm>
            <a:custGeom>
              <a:avLst/>
              <a:gdLst/>
              <a:ahLst/>
              <a:cxnLst/>
              <a:rect l="l" t="t" r="r" b="b"/>
              <a:pathLst>
                <a:path w="361234" h="435221">
                  <a:moveTo>
                    <a:pt x="0" y="0"/>
                  </a:moveTo>
                  <a:lnTo>
                    <a:pt x="361234" y="0"/>
                  </a:lnTo>
                  <a:lnTo>
                    <a:pt x="361234" y="435221"/>
                  </a:lnTo>
                  <a:lnTo>
                    <a:pt x="0" y="435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50"/>
            <p:cNvSpPr/>
            <p:nvPr/>
          </p:nvSpPr>
          <p:spPr>
            <a:xfrm>
              <a:off x="223982" y="3209896"/>
              <a:ext cx="571493" cy="571493"/>
            </a:xfrm>
            <a:custGeom>
              <a:avLst/>
              <a:gdLst/>
              <a:ahLst/>
              <a:cxnLst/>
              <a:rect l="l" t="t" r="r" b="b"/>
              <a:pathLst>
                <a:path w="571493" h="571493">
                  <a:moveTo>
                    <a:pt x="0" y="0"/>
                  </a:moveTo>
                  <a:lnTo>
                    <a:pt x="571492" y="0"/>
                  </a:lnTo>
                  <a:lnTo>
                    <a:pt x="571492" y="571493"/>
                  </a:lnTo>
                  <a:lnTo>
                    <a:pt x="0" y="5714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51"/>
            <p:cNvSpPr/>
            <p:nvPr/>
          </p:nvSpPr>
          <p:spPr>
            <a:xfrm>
              <a:off x="6507362" y="1507675"/>
              <a:ext cx="1056900" cy="1586341"/>
            </a:xfrm>
            <a:custGeom>
              <a:avLst/>
              <a:gdLst/>
              <a:ahLst/>
              <a:cxnLst/>
              <a:rect l="l" t="t" r="r" b="b"/>
              <a:pathLst>
                <a:path w="1056900" h="1586341">
                  <a:moveTo>
                    <a:pt x="0" y="0"/>
                  </a:moveTo>
                  <a:lnTo>
                    <a:pt x="1056899" y="0"/>
                  </a:lnTo>
                  <a:lnTo>
                    <a:pt x="1056899" y="1586341"/>
                  </a:lnTo>
                  <a:lnTo>
                    <a:pt x="0" y="15863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369638" y="246539"/>
              <a:ext cx="5562651" cy="2841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08"/>
                </a:lnSpc>
              </a:pPr>
              <a:r>
                <a:rPr lang="en-US" sz="1400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Profiauftrag Bildschirmfoto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369638" y="546495"/>
              <a:ext cx="5562651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Erkläre mit Fotos</a:t>
              </a:r>
            </a:p>
          </p:txBody>
        </p:sp>
        <p:sp>
          <p:nvSpPr>
            <p:cNvPr id="54" name="Freeform 54"/>
            <p:cNvSpPr/>
            <p:nvPr/>
          </p:nvSpPr>
          <p:spPr>
            <a:xfrm>
              <a:off x="31159" y="4263989"/>
              <a:ext cx="9021138" cy="1170227"/>
            </a:xfrm>
            <a:custGeom>
              <a:avLst/>
              <a:gdLst/>
              <a:ahLst/>
              <a:cxnLst/>
              <a:rect l="l" t="t" r="r" b="b"/>
              <a:pathLst>
                <a:path w="9021138" h="1170227">
                  <a:moveTo>
                    <a:pt x="0" y="0"/>
                  </a:moveTo>
                  <a:lnTo>
                    <a:pt x="9021138" y="0"/>
                  </a:lnTo>
                  <a:lnTo>
                    <a:pt x="9021138" y="1170227"/>
                  </a:lnTo>
                  <a:lnTo>
                    <a:pt x="0" y="11702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t="-15280" r="-295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Freeform 55"/>
            <p:cNvSpPr/>
            <p:nvPr/>
          </p:nvSpPr>
          <p:spPr>
            <a:xfrm>
              <a:off x="22974" y="5215865"/>
              <a:ext cx="9021138" cy="1167373"/>
            </a:xfrm>
            <a:custGeom>
              <a:avLst/>
              <a:gdLst/>
              <a:ahLst/>
              <a:cxnLst/>
              <a:rect l="l" t="t" r="r" b="b"/>
              <a:pathLst>
                <a:path w="9021138" h="1167373">
                  <a:moveTo>
                    <a:pt x="0" y="0"/>
                  </a:moveTo>
                  <a:lnTo>
                    <a:pt x="9021137" y="0"/>
                  </a:lnTo>
                  <a:lnTo>
                    <a:pt x="9021137" y="1167373"/>
                  </a:lnTo>
                  <a:lnTo>
                    <a:pt x="0" y="11673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t="-15318" r="-2959" b="-244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56"/>
            <p:cNvSpPr/>
            <p:nvPr/>
          </p:nvSpPr>
          <p:spPr>
            <a:xfrm>
              <a:off x="6554795" y="93283"/>
              <a:ext cx="2018933" cy="1345114"/>
            </a:xfrm>
            <a:custGeom>
              <a:avLst/>
              <a:gdLst/>
              <a:ahLst/>
              <a:cxnLst/>
              <a:rect l="l" t="t" r="r" b="b"/>
              <a:pathLst>
                <a:path w="2018933" h="1345114">
                  <a:moveTo>
                    <a:pt x="0" y="0"/>
                  </a:moveTo>
                  <a:lnTo>
                    <a:pt x="2018933" y="0"/>
                  </a:lnTo>
                  <a:lnTo>
                    <a:pt x="2018933" y="1345114"/>
                  </a:lnTo>
                  <a:lnTo>
                    <a:pt x="0" y="13451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57"/>
            <p:cNvSpPr/>
            <p:nvPr/>
          </p:nvSpPr>
          <p:spPr>
            <a:xfrm>
              <a:off x="6990112" y="895320"/>
              <a:ext cx="654626" cy="436145"/>
            </a:xfrm>
            <a:custGeom>
              <a:avLst/>
              <a:gdLst/>
              <a:ahLst/>
              <a:cxnLst/>
              <a:rect l="l" t="t" r="r" b="b"/>
              <a:pathLst>
                <a:path w="654626" h="436145">
                  <a:moveTo>
                    <a:pt x="0" y="0"/>
                  </a:moveTo>
                  <a:lnTo>
                    <a:pt x="654626" y="0"/>
                  </a:lnTo>
                  <a:lnTo>
                    <a:pt x="654626" y="436145"/>
                  </a:lnTo>
                  <a:lnTo>
                    <a:pt x="0" y="4361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58"/>
            <p:cNvSpPr/>
            <p:nvPr/>
          </p:nvSpPr>
          <p:spPr>
            <a:xfrm>
              <a:off x="4622830" y="3697840"/>
              <a:ext cx="839574" cy="839574"/>
            </a:xfrm>
            <a:custGeom>
              <a:avLst/>
              <a:gdLst/>
              <a:ahLst/>
              <a:cxnLst/>
              <a:rect l="l" t="t" r="r" b="b"/>
              <a:pathLst>
                <a:path w="839574" h="839574">
                  <a:moveTo>
                    <a:pt x="0" y="0"/>
                  </a:moveTo>
                  <a:lnTo>
                    <a:pt x="839573" y="0"/>
                  </a:lnTo>
                  <a:lnTo>
                    <a:pt x="839573" y="839574"/>
                  </a:lnTo>
                  <a:lnTo>
                    <a:pt x="0" y="8395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59"/>
            <p:cNvSpPr/>
            <p:nvPr/>
          </p:nvSpPr>
          <p:spPr>
            <a:xfrm rot="-76621">
              <a:off x="4943342" y="3725795"/>
              <a:ext cx="515381" cy="515381"/>
            </a:xfrm>
            <a:custGeom>
              <a:avLst/>
              <a:gdLst/>
              <a:ahLst/>
              <a:cxnLst/>
              <a:rect l="l" t="t" r="r" b="b"/>
              <a:pathLst>
                <a:path w="515381" h="515381">
                  <a:moveTo>
                    <a:pt x="0" y="0"/>
                  </a:moveTo>
                  <a:lnTo>
                    <a:pt x="515380" y="0"/>
                  </a:lnTo>
                  <a:lnTo>
                    <a:pt x="515380" y="515381"/>
                  </a:lnTo>
                  <a:lnTo>
                    <a:pt x="0" y="5153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60"/>
            <p:cNvSpPr/>
            <p:nvPr/>
          </p:nvSpPr>
          <p:spPr>
            <a:xfrm>
              <a:off x="223982" y="3819489"/>
              <a:ext cx="563511" cy="555413"/>
            </a:xfrm>
            <a:custGeom>
              <a:avLst/>
              <a:gdLst/>
              <a:ahLst/>
              <a:cxnLst/>
              <a:rect l="l" t="t" r="r" b="b"/>
              <a:pathLst>
                <a:path w="563511" h="555413">
                  <a:moveTo>
                    <a:pt x="0" y="0"/>
                  </a:moveTo>
                  <a:lnTo>
                    <a:pt x="563511" y="0"/>
                  </a:lnTo>
                  <a:lnTo>
                    <a:pt x="563511" y="555413"/>
                  </a:lnTo>
                  <a:lnTo>
                    <a:pt x="0" y="555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-29639" t="-27565" r="-31404" b="-35825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336</Words>
  <Application>Microsoft Macintosh PowerPoint</Application>
  <PresentationFormat>Benutzerdefiniert</PresentationFormat>
  <Paragraphs>100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Poppins Bold</vt:lpstr>
      <vt:lpstr>Lexend Deca</vt:lpstr>
      <vt:lpstr>Calibri</vt:lpstr>
      <vt:lpstr>Poppins</vt:lpstr>
      <vt:lpstr>Arial</vt:lpstr>
      <vt:lpstr>Office Theme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 Differenzierung</dc:title>
  <cp:lastModifiedBy>Marion Weigelt</cp:lastModifiedBy>
  <cp:revision>1</cp:revision>
  <dcterms:created xsi:type="dcterms:W3CDTF">2006-08-16T00:00:00Z</dcterms:created>
  <dcterms:modified xsi:type="dcterms:W3CDTF">2026-03-15T21:29:53Z</dcterms:modified>
  <dc:identifier>DAHARORRawc</dc:identifier>
</cp:coreProperties>
</file>