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7556500" cy="10693400"/>
  <p:notesSz cx="6858000" cy="9144000"/>
  <p:embeddedFontLst>
    <p:embeddedFont>
      <p:font typeface="Lexend Deca" pitchFamily="2" charset="77"/>
      <p:regular r:id="rId4"/>
      <p:bold r:id="rId5"/>
    </p:embeddedFont>
    <p:embeddedFont>
      <p:font typeface="Poppins" pitchFamily="2" charset="77"/>
      <p:regular r:id="rId6"/>
      <p:bold r:id="rId7"/>
      <p:italic r:id="rId8"/>
      <p:boldItalic r:id="rId9"/>
    </p:embeddedFont>
    <p:embeddedFont>
      <p:font typeface="Poppins Bold"/>
      <p:regular r:id="rId10"/>
      <p:bold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77" d="100"/>
          <a:sy n="77" d="100"/>
        </p:scale>
        <p:origin x="356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0.png"/><Relationship Id="rId7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image" Target="../media/image2.png"/><Relationship Id="rId4" Type="http://schemas.openxmlformats.org/officeDocument/2006/relationships/image" Target="../media/image5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8063" y="276942"/>
            <a:ext cx="6812592" cy="4984100"/>
            <a:chOff x="0" y="0"/>
            <a:chExt cx="9083456" cy="6645467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9083456" cy="6436309"/>
              <a:chOff x="0" y="0"/>
              <a:chExt cx="2441479" cy="1729971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441479" cy="1729971"/>
              </a:xfrm>
              <a:custGeom>
                <a:avLst/>
                <a:gdLst/>
                <a:ahLst/>
                <a:cxnLst/>
                <a:rect l="l" t="t" r="r" b="b"/>
                <a:pathLst>
                  <a:path w="2441479" h="1729971">
                    <a:moveTo>
                      <a:pt x="22728" y="0"/>
                    </a:moveTo>
                    <a:lnTo>
                      <a:pt x="2418751" y="0"/>
                    </a:lnTo>
                    <a:cubicBezTo>
                      <a:pt x="2431304" y="0"/>
                      <a:pt x="2441479" y="10176"/>
                      <a:pt x="2441479" y="22728"/>
                    </a:cubicBezTo>
                    <a:lnTo>
                      <a:pt x="2441479" y="1707243"/>
                    </a:lnTo>
                    <a:cubicBezTo>
                      <a:pt x="2441479" y="1719795"/>
                      <a:pt x="2431304" y="1729971"/>
                      <a:pt x="2418751" y="1729971"/>
                    </a:cubicBezTo>
                    <a:lnTo>
                      <a:pt x="22728" y="1729971"/>
                    </a:lnTo>
                    <a:cubicBezTo>
                      <a:pt x="10176" y="1729971"/>
                      <a:pt x="0" y="1719795"/>
                      <a:pt x="0" y="1707243"/>
                    </a:cubicBezTo>
                    <a:lnTo>
                      <a:pt x="0" y="22728"/>
                    </a:lnTo>
                    <a:cubicBezTo>
                      <a:pt x="0" y="10176"/>
                      <a:pt x="10176" y="0"/>
                      <a:pt x="227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28575"/>
                <a:ext cx="2441479" cy="175854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21140" y="0"/>
              <a:ext cx="9037509" cy="1636108"/>
              <a:chOff x="0" y="0"/>
              <a:chExt cx="2437972" cy="44135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437972" cy="441359"/>
              </a:xfrm>
              <a:custGeom>
                <a:avLst/>
                <a:gdLst/>
                <a:ahLst/>
                <a:cxnLst/>
                <a:rect l="l" t="t" r="r" b="b"/>
                <a:pathLst>
                  <a:path w="2437972" h="441359">
                    <a:moveTo>
                      <a:pt x="22844" y="0"/>
                    </a:moveTo>
                    <a:lnTo>
                      <a:pt x="2415128" y="0"/>
                    </a:lnTo>
                    <a:cubicBezTo>
                      <a:pt x="2421186" y="0"/>
                      <a:pt x="2426997" y="2407"/>
                      <a:pt x="2431281" y="6691"/>
                    </a:cubicBezTo>
                    <a:cubicBezTo>
                      <a:pt x="2435565" y="10975"/>
                      <a:pt x="2437972" y="16785"/>
                      <a:pt x="2437972" y="22844"/>
                    </a:cubicBezTo>
                    <a:lnTo>
                      <a:pt x="2437972" y="418515"/>
                    </a:lnTo>
                    <a:cubicBezTo>
                      <a:pt x="2437972" y="424574"/>
                      <a:pt x="2435565" y="430384"/>
                      <a:pt x="2431281" y="434668"/>
                    </a:cubicBezTo>
                    <a:cubicBezTo>
                      <a:pt x="2426997" y="438952"/>
                      <a:pt x="2421186" y="441359"/>
                      <a:pt x="2415128" y="441359"/>
                    </a:cubicBezTo>
                    <a:lnTo>
                      <a:pt x="22844" y="441359"/>
                    </a:lnTo>
                    <a:cubicBezTo>
                      <a:pt x="16785" y="441359"/>
                      <a:pt x="10975" y="438952"/>
                      <a:pt x="6691" y="434668"/>
                    </a:cubicBezTo>
                    <a:cubicBezTo>
                      <a:pt x="2407" y="430384"/>
                      <a:pt x="0" y="424574"/>
                      <a:pt x="0" y="418515"/>
                    </a:cubicBezTo>
                    <a:lnTo>
                      <a:pt x="0" y="22844"/>
                    </a:lnTo>
                    <a:cubicBezTo>
                      <a:pt x="0" y="16785"/>
                      <a:pt x="2407" y="10975"/>
                      <a:pt x="6691" y="6691"/>
                    </a:cubicBezTo>
                    <a:cubicBezTo>
                      <a:pt x="10975" y="2407"/>
                      <a:pt x="16785" y="0"/>
                      <a:pt x="2284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28575"/>
                <a:ext cx="2437972" cy="469934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23797" y="1431844"/>
              <a:ext cx="9034852" cy="761007"/>
              <a:chOff x="0" y="0"/>
              <a:chExt cx="2437255" cy="205290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2437255" cy="205290"/>
              </a:xfrm>
              <a:custGeom>
                <a:avLst/>
                <a:gdLst/>
                <a:ahLst/>
                <a:cxnLst/>
                <a:rect l="l" t="t" r="r" b="b"/>
                <a:pathLst>
                  <a:path w="2437255" h="205290">
                    <a:moveTo>
                      <a:pt x="0" y="0"/>
                    </a:moveTo>
                    <a:lnTo>
                      <a:pt x="2437255" y="0"/>
                    </a:lnTo>
                    <a:lnTo>
                      <a:pt x="2437255" y="205290"/>
                    </a:lnTo>
                    <a:lnTo>
                      <a:pt x="0" y="20529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28575"/>
                <a:ext cx="2437255" cy="233865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12" name="TextBox 12"/>
            <p:cNvSpPr txBox="1"/>
            <p:nvPr/>
          </p:nvSpPr>
          <p:spPr>
            <a:xfrm>
              <a:off x="492219" y="299983"/>
              <a:ext cx="5562651" cy="5810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415"/>
                </a:lnSpc>
              </a:pPr>
              <a:r>
                <a:rPr lang="en-US" sz="2799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Bildschirmfoto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05734" y="1597082"/>
              <a:ext cx="5135621" cy="33041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So machst du ein Foto vom Bildschirm.</a:t>
              </a:r>
            </a:p>
          </p:txBody>
        </p:sp>
        <p:sp>
          <p:nvSpPr>
            <p:cNvPr id="14" name="Freeform 14"/>
            <p:cNvSpPr/>
            <p:nvPr/>
          </p:nvSpPr>
          <p:spPr>
            <a:xfrm>
              <a:off x="5777439" y="5372081"/>
              <a:ext cx="854844" cy="830802"/>
            </a:xfrm>
            <a:custGeom>
              <a:avLst/>
              <a:gdLst/>
              <a:ahLst/>
              <a:cxnLst/>
              <a:rect l="l" t="t" r="r" b="b"/>
              <a:pathLst>
                <a:path w="854844" h="830802">
                  <a:moveTo>
                    <a:pt x="0" y="0"/>
                  </a:moveTo>
                  <a:lnTo>
                    <a:pt x="854844" y="0"/>
                  </a:lnTo>
                  <a:lnTo>
                    <a:pt x="854844" y="830801"/>
                  </a:lnTo>
                  <a:lnTo>
                    <a:pt x="0" y="83080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20703" y="1879867"/>
              <a:ext cx="4744165" cy="9908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</a:pPr>
              <a:endParaRPr/>
            </a:p>
            <a:p>
              <a:pPr marL="302261" lvl="1" indent="-151130" algn="l">
                <a:lnSpc>
                  <a:spcPts val="1960"/>
                </a:lnSpc>
                <a:spcBef>
                  <a:spcPct val="0"/>
                </a:spcBef>
                <a:buAutoNum type="arabicPeriod"/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Drücke beide Tasten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gleichzeitig</a:t>
              </a: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:</a:t>
              </a:r>
            </a:p>
            <a:p>
              <a:pPr algn="l">
                <a:lnSpc>
                  <a:spcPts val="1960"/>
                </a:lnSpc>
                <a:spcBef>
                  <a:spcPct val="0"/>
                </a:spcBef>
              </a:pPr>
              <a:endPara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16" name="Freeform 16"/>
            <p:cNvSpPr/>
            <p:nvPr/>
          </p:nvSpPr>
          <p:spPr>
            <a:xfrm>
              <a:off x="5425765" y="2306285"/>
              <a:ext cx="344378" cy="375685"/>
            </a:xfrm>
            <a:custGeom>
              <a:avLst/>
              <a:gdLst/>
              <a:ahLst/>
              <a:cxnLst/>
              <a:rect l="l" t="t" r="r" b="b"/>
              <a:pathLst>
                <a:path w="344378" h="375685">
                  <a:moveTo>
                    <a:pt x="0" y="0"/>
                  </a:moveTo>
                  <a:lnTo>
                    <a:pt x="344378" y="0"/>
                  </a:lnTo>
                  <a:lnTo>
                    <a:pt x="344378" y="375685"/>
                  </a:lnTo>
                  <a:lnTo>
                    <a:pt x="0" y="3756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4274878" y="5308820"/>
              <a:ext cx="311088" cy="269914"/>
            </a:xfrm>
            <a:custGeom>
              <a:avLst/>
              <a:gdLst/>
              <a:ahLst/>
              <a:cxnLst/>
              <a:rect l="l" t="t" r="r" b="b"/>
              <a:pathLst>
                <a:path w="311088" h="269914">
                  <a:moveTo>
                    <a:pt x="0" y="0"/>
                  </a:moveTo>
                  <a:lnTo>
                    <a:pt x="311088" y="0"/>
                  </a:lnTo>
                  <a:lnTo>
                    <a:pt x="311088" y="269915"/>
                  </a:lnTo>
                  <a:lnTo>
                    <a:pt x="0" y="2699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2909502" y="2775562"/>
              <a:ext cx="3341495" cy="2230448"/>
            </a:xfrm>
            <a:custGeom>
              <a:avLst/>
              <a:gdLst/>
              <a:ahLst/>
              <a:cxnLst/>
              <a:rect l="l" t="t" r="r" b="b"/>
              <a:pathLst>
                <a:path w="3341495" h="2230448">
                  <a:moveTo>
                    <a:pt x="0" y="0"/>
                  </a:moveTo>
                  <a:lnTo>
                    <a:pt x="3341495" y="0"/>
                  </a:lnTo>
                  <a:lnTo>
                    <a:pt x="3341495" y="2230448"/>
                  </a:lnTo>
                  <a:lnTo>
                    <a:pt x="0" y="22304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Freeform 19"/>
            <p:cNvSpPr/>
            <p:nvPr/>
          </p:nvSpPr>
          <p:spPr>
            <a:xfrm rot="-10800000">
              <a:off x="4354297" y="4848474"/>
              <a:ext cx="152250" cy="460347"/>
            </a:xfrm>
            <a:custGeom>
              <a:avLst/>
              <a:gdLst/>
              <a:ahLst/>
              <a:cxnLst/>
              <a:rect l="l" t="t" r="r" b="b"/>
              <a:pathLst>
                <a:path w="152250" h="460347">
                  <a:moveTo>
                    <a:pt x="0" y="0"/>
                  </a:moveTo>
                  <a:lnTo>
                    <a:pt x="152250" y="0"/>
                  </a:lnTo>
                  <a:lnTo>
                    <a:pt x="152250" y="460346"/>
                  </a:lnTo>
                  <a:lnTo>
                    <a:pt x="0" y="46034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0" name="Freeform 20"/>
            <p:cNvSpPr/>
            <p:nvPr/>
          </p:nvSpPr>
          <p:spPr>
            <a:xfrm rot="3086420">
              <a:off x="5186285" y="2451797"/>
              <a:ext cx="152250" cy="460347"/>
            </a:xfrm>
            <a:custGeom>
              <a:avLst/>
              <a:gdLst/>
              <a:ahLst/>
              <a:cxnLst/>
              <a:rect l="l" t="t" r="r" b="b"/>
              <a:pathLst>
                <a:path w="152250" h="460347">
                  <a:moveTo>
                    <a:pt x="0" y="0"/>
                  </a:moveTo>
                  <a:lnTo>
                    <a:pt x="152250" y="0"/>
                  </a:lnTo>
                  <a:lnTo>
                    <a:pt x="152250" y="460346"/>
                  </a:lnTo>
                  <a:lnTo>
                    <a:pt x="0" y="46034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234796" y="5324456"/>
              <a:ext cx="5542643" cy="13210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</a:pPr>
              <a:endParaRPr/>
            </a:p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2. Das Bildschirmfoto landet in der 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Foto-App.</a:t>
              </a:r>
            </a:p>
            <a:p>
              <a:pPr algn="l">
                <a:lnSpc>
                  <a:spcPts val="1960"/>
                </a:lnSpc>
                <a:spcBef>
                  <a:spcPct val="0"/>
                </a:spcBef>
              </a:pPr>
              <a:endParaRPr lang="en-US" sz="14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  <a:p>
              <a:pPr algn="l">
                <a:lnSpc>
                  <a:spcPts val="1960"/>
                </a:lnSpc>
                <a:spcBef>
                  <a:spcPct val="0"/>
                </a:spcBef>
              </a:pPr>
              <a:endParaRPr lang="en-US" sz="14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</p:txBody>
        </p:sp>
        <p:sp>
          <p:nvSpPr>
            <p:cNvPr id="22" name="Freeform 22"/>
            <p:cNvSpPr/>
            <p:nvPr/>
          </p:nvSpPr>
          <p:spPr>
            <a:xfrm>
              <a:off x="234796" y="1544546"/>
              <a:ext cx="368354" cy="421194"/>
            </a:xfrm>
            <a:custGeom>
              <a:avLst/>
              <a:gdLst/>
              <a:ahLst/>
              <a:cxnLst/>
              <a:rect l="l" t="t" r="r" b="b"/>
              <a:pathLst>
                <a:path w="368354" h="421194">
                  <a:moveTo>
                    <a:pt x="0" y="0"/>
                  </a:moveTo>
                  <a:lnTo>
                    <a:pt x="368353" y="0"/>
                  </a:lnTo>
                  <a:lnTo>
                    <a:pt x="368353" y="421194"/>
                  </a:lnTo>
                  <a:lnTo>
                    <a:pt x="0" y="4211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520877" y="10364616"/>
            <a:ext cx="6726963" cy="246665"/>
            <a:chOff x="0" y="0"/>
            <a:chExt cx="8969283" cy="328887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328887" cy="328887"/>
            </a:xfrm>
            <a:custGeom>
              <a:avLst/>
              <a:gdLst/>
              <a:ahLst/>
              <a:cxnLst/>
              <a:rect l="l" t="t" r="r" b="b"/>
              <a:pathLst>
                <a:path w="328887" h="328887">
                  <a:moveTo>
                    <a:pt x="0" y="0"/>
                  </a:moveTo>
                  <a:lnTo>
                    <a:pt x="328887" y="0"/>
                  </a:lnTo>
                  <a:lnTo>
                    <a:pt x="328887" y="328887"/>
                  </a:lnTo>
                  <a:lnTo>
                    <a:pt x="0" y="32888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528703" y="65496"/>
              <a:ext cx="8440581" cy="16932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026"/>
                </a:lnSpc>
              </a:pPr>
              <a:r>
                <a:rPr lang="en-US" sz="733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Tablet-Kompass</a:t>
              </a:r>
              <a:r>
                <a:rPr lang="en-US" sz="733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733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GS </a:t>
              </a:r>
              <a:r>
                <a:rPr lang="en-US" sz="733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| Mitmachheft | Version 1.0                                                                                                 Lizenz: CC BY-SA 4.0 ISB (München)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460897" y="5431514"/>
            <a:ext cx="6812592" cy="4984100"/>
            <a:chOff x="0" y="0"/>
            <a:chExt cx="9083456" cy="6645467"/>
          </a:xfrm>
        </p:grpSpPr>
        <p:grpSp>
          <p:nvGrpSpPr>
            <p:cNvPr id="27" name="Group 27"/>
            <p:cNvGrpSpPr/>
            <p:nvPr/>
          </p:nvGrpSpPr>
          <p:grpSpPr>
            <a:xfrm>
              <a:off x="0" y="0"/>
              <a:ext cx="9083456" cy="6436309"/>
              <a:chOff x="0" y="0"/>
              <a:chExt cx="2441479" cy="1729971"/>
            </a:xfrm>
          </p:grpSpPr>
          <p:sp>
            <p:nvSpPr>
              <p:cNvPr id="28" name="Freeform 28"/>
              <p:cNvSpPr/>
              <p:nvPr/>
            </p:nvSpPr>
            <p:spPr>
              <a:xfrm>
                <a:off x="0" y="0"/>
                <a:ext cx="2441479" cy="1729971"/>
              </a:xfrm>
              <a:custGeom>
                <a:avLst/>
                <a:gdLst/>
                <a:ahLst/>
                <a:cxnLst/>
                <a:rect l="l" t="t" r="r" b="b"/>
                <a:pathLst>
                  <a:path w="2441479" h="1729971">
                    <a:moveTo>
                      <a:pt x="22728" y="0"/>
                    </a:moveTo>
                    <a:lnTo>
                      <a:pt x="2418751" y="0"/>
                    </a:lnTo>
                    <a:cubicBezTo>
                      <a:pt x="2431304" y="0"/>
                      <a:pt x="2441479" y="10176"/>
                      <a:pt x="2441479" y="22728"/>
                    </a:cubicBezTo>
                    <a:lnTo>
                      <a:pt x="2441479" y="1707243"/>
                    </a:lnTo>
                    <a:cubicBezTo>
                      <a:pt x="2441479" y="1719795"/>
                      <a:pt x="2431304" y="1729971"/>
                      <a:pt x="2418751" y="1729971"/>
                    </a:cubicBezTo>
                    <a:lnTo>
                      <a:pt x="22728" y="1729971"/>
                    </a:lnTo>
                    <a:cubicBezTo>
                      <a:pt x="10176" y="1729971"/>
                      <a:pt x="0" y="1719795"/>
                      <a:pt x="0" y="1707243"/>
                    </a:cubicBezTo>
                    <a:lnTo>
                      <a:pt x="0" y="22728"/>
                    </a:lnTo>
                    <a:cubicBezTo>
                      <a:pt x="0" y="10176"/>
                      <a:pt x="10176" y="0"/>
                      <a:pt x="227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9" name="TextBox 29"/>
              <p:cNvSpPr txBox="1"/>
              <p:nvPr/>
            </p:nvSpPr>
            <p:spPr>
              <a:xfrm>
                <a:off x="0" y="-28575"/>
                <a:ext cx="2441479" cy="175854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30" name="Group 30"/>
            <p:cNvGrpSpPr/>
            <p:nvPr/>
          </p:nvGrpSpPr>
          <p:grpSpPr>
            <a:xfrm>
              <a:off x="21140" y="0"/>
              <a:ext cx="9037509" cy="1636108"/>
              <a:chOff x="0" y="0"/>
              <a:chExt cx="2437972" cy="441359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2437972" cy="441359"/>
              </a:xfrm>
              <a:custGeom>
                <a:avLst/>
                <a:gdLst/>
                <a:ahLst/>
                <a:cxnLst/>
                <a:rect l="l" t="t" r="r" b="b"/>
                <a:pathLst>
                  <a:path w="2437972" h="441359">
                    <a:moveTo>
                      <a:pt x="22844" y="0"/>
                    </a:moveTo>
                    <a:lnTo>
                      <a:pt x="2415128" y="0"/>
                    </a:lnTo>
                    <a:cubicBezTo>
                      <a:pt x="2421186" y="0"/>
                      <a:pt x="2426997" y="2407"/>
                      <a:pt x="2431281" y="6691"/>
                    </a:cubicBezTo>
                    <a:cubicBezTo>
                      <a:pt x="2435565" y="10975"/>
                      <a:pt x="2437972" y="16785"/>
                      <a:pt x="2437972" y="22844"/>
                    </a:cubicBezTo>
                    <a:lnTo>
                      <a:pt x="2437972" y="418515"/>
                    </a:lnTo>
                    <a:cubicBezTo>
                      <a:pt x="2437972" y="424574"/>
                      <a:pt x="2435565" y="430384"/>
                      <a:pt x="2431281" y="434668"/>
                    </a:cubicBezTo>
                    <a:cubicBezTo>
                      <a:pt x="2426997" y="438952"/>
                      <a:pt x="2421186" y="441359"/>
                      <a:pt x="2415128" y="441359"/>
                    </a:cubicBezTo>
                    <a:lnTo>
                      <a:pt x="22844" y="441359"/>
                    </a:lnTo>
                    <a:cubicBezTo>
                      <a:pt x="16785" y="441359"/>
                      <a:pt x="10975" y="438952"/>
                      <a:pt x="6691" y="434668"/>
                    </a:cubicBezTo>
                    <a:cubicBezTo>
                      <a:pt x="2407" y="430384"/>
                      <a:pt x="0" y="424574"/>
                      <a:pt x="0" y="418515"/>
                    </a:cubicBezTo>
                    <a:lnTo>
                      <a:pt x="0" y="22844"/>
                    </a:lnTo>
                    <a:cubicBezTo>
                      <a:pt x="0" y="16785"/>
                      <a:pt x="2407" y="10975"/>
                      <a:pt x="6691" y="6691"/>
                    </a:cubicBezTo>
                    <a:cubicBezTo>
                      <a:pt x="10975" y="2407"/>
                      <a:pt x="16785" y="0"/>
                      <a:pt x="2284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0" y="-28575"/>
                <a:ext cx="2437972" cy="469934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33" name="Group 33"/>
            <p:cNvGrpSpPr/>
            <p:nvPr/>
          </p:nvGrpSpPr>
          <p:grpSpPr>
            <a:xfrm>
              <a:off x="23797" y="1431844"/>
              <a:ext cx="9034852" cy="761007"/>
              <a:chOff x="0" y="0"/>
              <a:chExt cx="2437255" cy="205290"/>
            </a:xfrm>
          </p:grpSpPr>
          <p:sp>
            <p:nvSpPr>
              <p:cNvPr id="34" name="Freeform 34"/>
              <p:cNvSpPr/>
              <p:nvPr/>
            </p:nvSpPr>
            <p:spPr>
              <a:xfrm>
                <a:off x="0" y="0"/>
                <a:ext cx="2437255" cy="205290"/>
              </a:xfrm>
              <a:custGeom>
                <a:avLst/>
                <a:gdLst/>
                <a:ahLst/>
                <a:cxnLst/>
                <a:rect l="l" t="t" r="r" b="b"/>
                <a:pathLst>
                  <a:path w="2437255" h="205290">
                    <a:moveTo>
                      <a:pt x="0" y="0"/>
                    </a:moveTo>
                    <a:lnTo>
                      <a:pt x="2437255" y="0"/>
                    </a:lnTo>
                    <a:lnTo>
                      <a:pt x="2437255" y="205290"/>
                    </a:lnTo>
                    <a:lnTo>
                      <a:pt x="0" y="20529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0" y="-28575"/>
                <a:ext cx="2437255" cy="233865"/>
              </a:xfrm>
              <a:prstGeom prst="rect">
                <a:avLst/>
              </a:prstGeom>
            </p:spPr>
            <p:txBody>
              <a:bodyPr lIns="50616" tIns="50616" rIns="50616" bIns="50616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36" name="TextBox 36"/>
            <p:cNvSpPr txBox="1"/>
            <p:nvPr/>
          </p:nvSpPr>
          <p:spPr>
            <a:xfrm>
              <a:off x="492219" y="299983"/>
              <a:ext cx="5562651" cy="5810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415"/>
                </a:lnSpc>
              </a:pPr>
              <a:r>
                <a:rPr lang="en-US" sz="2799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Bildschirmfoto</a:t>
              </a:r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705734" y="1597082"/>
              <a:ext cx="5135621" cy="33041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So machst du ein Foto vom Bildschirm.</a:t>
              </a:r>
            </a:p>
          </p:txBody>
        </p:sp>
        <p:sp>
          <p:nvSpPr>
            <p:cNvPr id="38" name="Freeform 38"/>
            <p:cNvSpPr/>
            <p:nvPr/>
          </p:nvSpPr>
          <p:spPr>
            <a:xfrm>
              <a:off x="5777439" y="5372081"/>
              <a:ext cx="854844" cy="830802"/>
            </a:xfrm>
            <a:custGeom>
              <a:avLst/>
              <a:gdLst/>
              <a:ahLst/>
              <a:cxnLst/>
              <a:rect l="l" t="t" r="r" b="b"/>
              <a:pathLst>
                <a:path w="854844" h="830802">
                  <a:moveTo>
                    <a:pt x="0" y="0"/>
                  </a:moveTo>
                  <a:lnTo>
                    <a:pt x="854844" y="0"/>
                  </a:lnTo>
                  <a:lnTo>
                    <a:pt x="854844" y="830801"/>
                  </a:lnTo>
                  <a:lnTo>
                    <a:pt x="0" y="83080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20703" y="1879867"/>
              <a:ext cx="4744165" cy="9908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</a:pPr>
              <a:endParaRPr/>
            </a:p>
            <a:p>
              <a:pPr marL="302261" lvl="1" indent="-151130" algn="l">
                <a:lnSpc>
                  <a:spcPts val="1960"/>
                </a:lnSpc>
                <a:spcBef>
                  <a:spcPct val="0"/>
                </a:spcBef>
                <a:buAutoNum type="arabicPeriod"/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Drücke beide Tasten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gleichzeitig</a:t>
              </a: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:</a:t>
              </a:r>
            </a:p>
            <a:p>
              <a:pPr algn="l">
                <a:lnSpc>
                  <a:spcPts val="1960"/>
                </a:lnSpc>
                <a:spcBef>
                  <a:spcPct val="0"/>
                </a:spcBef>
              </a:pPr>
              <a:endPara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40" name="Freeform 40"/>
            <p:cNvSpPr/>
            <p:nvPr/>
          </p:nvSpPr>
          <p:spPr>
            <a:xfrm>
              <a:off x="5425765" y="2306285"/>
              <a:ext cx="344378" cy="375685"/>
            </a:xfrm>
            <a:custGeom>
              <a:avLst/>
              <a:gdLst/>
              <a:ahLst/>
              <a:cxnLst/>
              <a:rect l="l" t="t" r="r" b="b"/>
              <a:pathLst>
                <a:path w="344378" h="375685">
                  <a:moveTo>
                    <a:pt x="0" y="0"/>
                  </a:moveTo>
                  <a:lnTo>
                    <a:pt x="344378" y="0"/>
                  </a:lnTo>
                  <a:lnTo>
                    <a:pt x="344378" y="375685"/>
                  </a:lnTo>
                  <a:lnTo>
                    <a:pt x="0" y="3756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1" name="Freeform 41"/>
            <p:cNvSpPr/>
            <p:nvPr/>
          </p:nvSpPr>
          <p:spPr>
            <a:xfrm>
              <a:off x="4274878" y="5308820"/>
              <a:ext cx="311088" cy="269914"/>
            </a:xfrm>
            <a:custGeom>
              <a:avLst/>
              <a:gdLst/>
              <a:ahLst/>
              <a:cxnLst/>
              <a:rect l="l" t="t" r="r" b="b"/>
              <a:pathLst>
                <a:path w="311088" h="269914">
                  <a:moveTo>
                    <a:pt x="0" y="0"/>
                  </a:moveTo>
                  <a:lnTo>
                    <a:pt x="311088" y="0"/>
                  </a:lnTo>
                  <a:lnTo>
                    <a:pt x="311088" y="269915"/>
                  </a:lnTo>
                  <a:lnTo>
                    <a:pt x="0" y="2699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2" name="Freeform 42"/>
            <p:cNvSpPr/>
            <p:nvPr/>
          </p:nvSpPr>
          <p:spPr>
            <a:xfrm>
              <a:off x="2909502" y="2775562"/>
              <a:ext cx="3341495" cy="2230448"/>
            </a:xfrm>
            <a:custGeom>
              <a:avLst/>
              <a:gdLst/>
              <a:ahLst/>
              <a:cxnLst/>
              <a:rect l="l" t="t" r="r" b="b"/>
              <a:pathLst>
                <a:path w="3341495" h="2230448">
                  <a:moveTo>
                    <a:pt x="0" y="0"/>
                  </a:moveTo>
                  <a:lnTo>
                    <a:pt x="3341495" y="0"/>
                  </a:lnTo>
                  <a:lnTo>
                    <a:pt x="3341495" y="2230448"/>
                  </a:lnTo>
                  <a:lnTo>
                    <a:pt x="0" y="22304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3" name="Freeform 43"/>
            <p:cNvSpPr/>
            <p:nvPr/>
          </p:nvSpPr>
          <p:spPr>
            <a:xfrm rot="-10800000">
              <a:off x="4354297" y="4848474"/>
              <a:ext cx="152250" cy="460347"/>
            </a:xfrm>
            <a:custGeom>
              <a:avLst/>
              <a:gdLst/>
              <a:ahLst/>
              <a:cxnLst/>
              <a:rect l="l" t="t" r="r" b="b"/>
              <a:pathLst>
                <a:path w="152250" h="460347">
                  <a:moveTo>
                    <a:pt x="0" y="0"/>
                  </a:moveTo>
                  <a:lnTo>
                    <a:pt x="152250" y="0"/>
                  </a:lnTo>
                  <a:lnTo>
                    <a:pt x="152250" y="460346"/>
                  </a:lnTo>
                  <a:lnTo>
                    <a:pt x="0" y="46034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4" name="Freeform 44"/>
            <p:cNvSpPr/>
            <p:nvPr/>
          </p:nvSpPr>
          <p:spPr>
            <a:xfrm rot="3086420">
              <a:off x="5186285" y="2451797"/>
              <a:ext cx="152250" cy="460347"/>
            </a:xfrm>
            <a:custGeom>
              <a:avLst/>
              <a:gdLst/>
              <a:ahLst/>
              <a:cxnLst/>
              <a:rect l="l" t="t" r="r" b="b"/>
              <a:pathLst>
                <a:path w="152250" h="460347">
                  <a:moveTo>
                    <a:pt x="0" y="0"/>
                  </a:moveTo>
                  <a:lnTo>
                    <a:pt x="152250" y="0"/>
                  </a:lnTo>
                  <a:lnTo>
                    <a:pt x="152250" y="460346"/>
                  </a:lnTo>
                  <a:lnTo>
                    <a:pt x="0" y="46034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5" name="TextBox 45"/>
            <p:cNvSpPr txBox="1"/>
            <p:nvPr/>
          </p:nvSpPr>
          <p:spPr>
            <a:xfrm>
              <a:off x="234796" y="5324456"/>
              <a:ext cx="5542643" cy="13210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</a:pPr>
              <a:endParaRPr/>
            </a:p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2. Das Bildschirmfoto landet in der 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Foto-App.</a:t>
              </a:r>
            </a:p>
            <a:p>
              <a:pPr algn="l">
                <a:lnSpc>
                  <a:spcPts val="1960"/>
                </a:lnSpc>
                <a:spcBef>
                  <a:spcPct val="0"/>
                </a:spcBef>
              </a:pPr>
              <a:endParaRPr lang="en-US" sz="14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  <a:p>
              <a:pPr algn="l">
                <a:lnSpc>
                  <a:spcPts val="1960"/>
                </a:lnSpc>
                <a:spcBef>
                  <a:spcPct val="0"/>
                </a:spcBef>
              </a:pPr>
              <a:endParaRPr lang="en-US" sz="14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</p:txBody>
        </p:sp>
        <p:sp>
          <p:nvSpPr>
            <p:cNvPr id="46" name="Freeform 46"/>
            <p:cNvSpPr/>
            <p:nvPr/>
          </p:nvSpPr>
          <p:spPr>
            <a:xfrm>
              <a:off x="234796" y="1544546"/>
              <a:ext cx="368354" cy="421194"/>
            </a:xfrm>
            <a:custGeom>
              <a:avLst/>
              <a:gdLst/>
              <a:ahLst/>
              <a:cxnLst/>
              <a:rect l="l" t="t" r="r" b="b"/>
              <a:pathLst>
                <a:path w="368354" h="421194">
                  <a:moveTo>
                    <a:pt x="0" y="0"/>
                  </a:moveTo>
                  <a:lnTo>
                    <a:pt x="368353" y="0"/>
                  </a:lnTo>
                  <a:lnTo>
                    <a:pt x="368353" y="421194"/>
                  </a:lnTo>
                  <a:lnTo>
                    <a:pt x="0" y="4211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63567" y="277328"/>
            <a:ext cx="6812592" cy="4984100"/>
            <a:chOff x="0" y="0"/>
            <a:chExt cx="9083456" cy="6645467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9083456" cy="6461430"/>
              <a:chOff x="0" y="0"/>
              <a:chExt cx="2441479" cy="1736723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2441479" cy="1736723"/>
              </a:xfrm>
              <a:custGeom>
                <a:avLst/>
                <a:gdLst/>
                <a:ahLst/>
                <a:cxnLst/>
                <a:rect l="l" t="t" r="r" b="b"/>
                <a:pathLst>
                  <a:path w="2441479" h="1736723">
                    <a:moveTo>
                      <a:pt x="29426" y="0"/>
                    </a:moveTo>
                    <a:lnTo>
                      <a:pt x="2412053" y="0"/>
                    </a:lnTo>
                    <a:cubicBezTo>
                      <a:pt x="2428305" y="0"/>
                      <a:pt x="2441479" y="13174"/>
                      <a:pt x="2441479" y="29426"/>
                    </a:cubicBezTo>
                    <a:lnTo>
                      <a:pt x="2441479" y="1707297"/>
                    </a:lnTo>
                    <a:cubicBezTo>
                      <a:pt x="2441479" y="1723549"/>
                      <a:pt x="2428305" y="1736723"/>
                      <a:pt x="2412053" y="1736723"/>
                    </a:cubicBezTo>
                    <a:lnTo>
                      <a:pt x="29426" y="1736723"/>
                    </a:lnTo>
                    <a:cubicBezTo>
                      <a:pt x="13174" y="1736723"/>
                      <a:pt x="0" y="1723549"/>
                      <a:pt x="0" y="1707297"/>
                    </a:cubicBezTo>
                    <a:lnTo>
                      <a:pt x="0" y="29426"/>
                    </a:lnTo>
                    <a:cubicBezTo>
                      <a:pt x="0" y="13174"/>
                      <a:pt x="13174" y="0"/>
                      <a:pt x="2942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28575"/>
                <a:ext cx="2441479" cy="1765298"/>
              </a:xfrm>
              <a:prstGeom prst="rect">
                <a:avLst/>
              </a:prstGeom>
            </p:spPr>
            <p:txBody>
              <a:bodyPr lIns="39237" tIns="39237" rIns="39237" bIns="39237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21140" y="0"/>
              <a:ext cx="9037509" cy="1636108"/>
              <a:chOff x="0" y="0"/>
              <a:chExt cx="2437972" cy="441359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2437972" cy="441359"/>
              </a:xfrm>
              <a:custGeom>
                <a:avLst/>
                <a:gdLst/>
                <a:ahLst/>
                <a:cxnLst/>
                <a:rect l="l" t="t" r="r" b="b"/>
                <a:pathLst>
                  <a:path w="2437972" h="441359">
                    <a:moveTo>
                      <a:pt x="29576" y="0"/>
                    </a:moveTo>
                    <a:lnTo>
                      <a:pt x="2408396" y="0"/>
                    </a:lnTo>
                    <a:cubicBezTo>
                      <a:pt x="2416240" y="0"/>
                      <a:pt x="2423763" y="3116"/>
                      <a:pt x="2429309" y="8662"/>
                    </a:cubicBezTo>
                    <a:cubicBezTo>
                      <a:pt x="2434856" y="14209"/>
                      <a:pt x="2437972" y="21732"/>
                      <a:pt x="2437972" y="29576"/>
                    </a:cubicBezTo>
                    <a:lnTo>
                      <a:pt x="2437972" y="411783"/>
                    </a:lnTo>
                    <a:cubicBezTo>
                      <a:pt x="2437972" y="428118"/>
                      <a:pt x="2424730" y="441359"/>
                      <a:pt x="2408396" y="441359"/>
                    </a:cubicBezTo>
                    <a:lnTo>
                      <a:pt x="29576" y="441359"/>
                    </a:lnTo>
                    <a:cubicBezTo>
                      <a:pt x="21732" y="441359"/>
                      <a:pt x="14209" y="438243"/>
                      <a:pt x="8662" y="432696"/>
                    </a:cubicBezTo>
                    <a:cubicBezTo>
                      <a:pt x="3116" y="427150"/>
                      <a:pt x="0" y="419627"/>
                      <a:pt x="0" y="411783"/>
                    </a:cubicBezTo>
                    <a:lnTo>
                      <a:pt x="0" y="29576"/>
                    </a:lnTo>
                    <a:cubicBezTo>
                      <a:pt x="0" y="21732"/>
                      <a:pt x="3116" y="14209"/>
                      <a:pt x="8662" y="8662"/>
                    </a:cubicBezTo>
                    <a:cubicBezTo>
                      <a:pt x="14209" y="3116"/>
                      <a:pt x="21732" y="0"/>
                      <a:pt x="29576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0" y="-28575"/>
                <a:ext cx="2437972" cy="469934"/>
              </a:xfrm>
              <a:prstGeom prst="rect">
                <a:avLst/>
              </a:prstGeom>
            </p:spPr>
            <p:txBody>
              <a:bodyPr lIns="39095" tIns="39095" rIns="39095" bIns="39095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23797" y="1431844"/>
              <a:ext cx="9034852" cy="761007"/>
              <a:chOff x="0" y="0"/>
              <a:chExt cx="2437255" cy="205290"/>
            </a:xfrm>
          </p:grpSpPr>
          <p:sp>
            <p:nvSpPr>
              <p:cNvPr id="10" name="Freeform 10"/>
              <p:cNvSpPr/>
              <p:nvPr/>
            </p:nvSpPr>
            <p:spPr>
              <a:xfrm>
                <a:off x="0" y="0"/>
                <a:ext cx="2437255" cy="205290"/>
              </a:xfrm>
              <a:custGeom>
                <a:avLst/>
                <a:gdLst/>
                <a:ahLst/>
                <a:cxnLst/>
                <a:rect l="l" t="t" r="r" b="b"/>
                <a:pathLst>
                  <a:path w="2437255" h="205290">
                    <a:moveTo>
                      <a:pt x="0" y="0"/>
                    </a:moveTo>
                    <a:lnTo>
                      <a:pt x="2437255" y="0"/>
                    </a:lnTo>
                    <a:lnTo>
                      <a:pt x="2437255" y="205290"/>
                    </a:lnTo>
                    <a:lnTo>
                      <a:pt x="0" y="20529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0" y="-28575"/>
                <a:ext cx="2437255" cy="233865"/>
              </a:xfrm>
              <a:prstGeom prst="rect">
                <a:avLst/>
              </a:prstGeom>
            </p:spPr>
            <p:txBody>
              <a:bodyPr lIns="39095" tIns="39095" rIns="39095" bIns="39095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12" name="TextBox 12"/>
            <p:cNvSpPr txBox="1"/>
            <p:nvPr/>
          </p:nvSpPr>
          <p:spPr>
            <a:xfrm>
              <a:off x="492219" y="299983"/>
              <a:ext cx="5562651" cy="5810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415"/>
                </a:lnSpc>
              </a:pPr>
              <a:r>
                <a:rPr lang="en-US" sz="2799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Bildschirmfoto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05734" y="1597082"/>
              <a:ext cx="5135621" cy="33041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So machst du ein Foto vom Bildschirm.</a:t>
              </a:r>
            </a:p>
          </p:txBody>
        </p:sp>
        <p:sp>
          <p:nvSpPr>
            <p:cNvPr id="14" name="Freeform 14"/>
            <p:cNvSpPr/>
            <p:nvPr/>
          </p:nvSpPr>
          <p:spPr>
            <a:xfrm>
              <a:off x="2627934" y="2927406"/>
              <a:ext cx="3520612" cy="2345608"/>
            </a:xfrm>
            <a:custGeom>
              <a:avLst/>
              <a:gdLst/>
              <a:ahLst/>
              <a:cxnLst/>
              <a:rect l="l" t="t" r="r" b="b"/>
              <a:pathLst>
                <a:path w="3520612" h="2345608">
                  <a:moveTo>
                    <a:pt x="0" y="0"/>
                  </a:moveTo>
                  <a:lnTo>
                    <a:pt x="3520612" y="0"/>
                  </a:lnTo>
                  <a:lnTo>
                    <a:pt x="3520612" y="2345608"/>
                  </a:lnTo>
                  <a:lnTo>
                    <a:pt x="0" y="23456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6330581" y="2842322"/>
              <a:ext cx="571221" cy="413224"/>
            </a:xfrm>
            <a:custGeom>
              <a:avLst/>
              <a:gdLst/>
              <a:ahLst/>
              <a:cxnLst/>
              <a:rect l="l" t="t" r="r" b="b"/>
              <a:pathLst>
                <a:path w="571221" h="413224">
                  <a:moveTo>
                    <a:pt x="0" y="0"/>
                  </a:moveTo>
                  <a:lnTo>
                    <a:pt x="571221" y="0"/>
                  </a:lnTo>
                  <a:lnTo>
                    <a:pt x="571221" y="413224"/>
                  </a:lnTo>
                  <a:lnTo>
                    <a:pt x="0" y="4132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6" name="Freeform 16"/>
            <p:cNvSpPr/>
            <p:nvPr/>
          </p:nvSpPr>
          <p:spPr>
            <a:xfrm rot="2814711">
              <a:off x="5134638" y="2566133"/>
              <a:ext cx="162546" cy="491478"/>
            </a:xfrm>
            <a:custGeom>
              <a:avLst/>
              <a:gdLst/>
              <a:ahLst/>
              <a:cxnLst/>
              <a:rect l="l" t="t" r="r" b="b"/>
              <a:pathLst>
                <a:path w="162546" h="491478">
                  <a:moveTo>
                    <a:pt x="0" y="0"/>
                  </a:moveTo>
                  <a:lnTo>
                    <a:pt x="162546" y="0"/>
                  </a:lnTo>
                  <a:lnTo>
                    <a:pt x="162546" y="491478"/>
                  </a:lnTo>
                  <a:lnTo>
                    <a:pt x="0" y="4914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7" name="Freeform 17"/>
            <p:cNvSpPr/>
            <p:nvPr/>
          </p:nvSpPr>
          <p:spPr>
            <a:xfrm rot="4591261">
              <a:off x="5941858" y="2939508"/>
              <a:ext cx="162546" cy="491478"/>
            </a:xfrm>
            <a:custGeom>
              <a:avLst/>
              <a:gdLst/>
              <a:ahLst/>
              <a:cxnLst/>
              <a:rect l="l" t="t" r="r" b="b"/>
              <a:pathLst>
                <a:path w="162546" h="491478">
                  <a:moveTo>
                    <a:pt x="0" y="0"/>
                  </a:moveTo>
                  <a:lnTo>
                    <a:pt x="162546" y="0"/>
                  </a:lnTo>
                  <a:lnTo>
                    <a:pt x="162546" y="491478"/>
                  </a:lnTo>
                  <a:lnTo>
                    <a:pt x="0" y="4914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5397550" y="2399086"/>
              <a:ext cx="367667" cy="401091"/>
            </a:xfrm>
            <a:custGeom>
              <a:avLst/>
              <a:gdLst/>
              <a:ahLst/>
              <a:cxnLst/>
              <a:rect l="l" t="t" r="r" b="b"/>
              <a:pathLst>
                <a:path w="367667" h="401091">
                  <a:moveTo>
                    <a:pt x="0" y="0"/>
                  </a:moveTo>
                  <a:lnTo>
                    <a:pt x="367667" y="0"/>
                  </a:lnTo>
                  <a:lnTo>
                    <a:pt x="367667" y="401091"/>
                  </a:lnTo>
                  <a:lnTo>
                    <a:pt x="0" y="40109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5777439" y="5372081"/>
              <a:ext cx="854844" cy="830802"/>
            </a:xfrm>
            <a:custGeom>
              <a:avLst/>
              <a:gdLst/>
              <a:ahLst/>
              <a:cxnLst/>
              <a:rect l="l" t="t" r="r" b="b"/>
              <a:pathLst>
                <a:path w="854844" h="830802">
                  <a:moveTo>
                    <a:pt x="0" y="0"/>
                  </a:moveTo>
                  <a:lnTo>
                    <a:pt x="854844" y="0"/>
                  </a:lnTo>
                  <a:lnTo>
                    <a:pt x="854844" y="830801"/>
                  </a:lnTo>
                  <a:lnTo>
                    <a:pt x="0" y="83080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20703" y="1879867"/>
              <a:ext cx="4744165" cy="9908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</a:pPr>
              <a:endParaRPr/>
            </a:p>
            <a:p>
              <a:pPr marL="302261" lvl="1" indent="-151130" algn="l">
                <a:lnSpc>
                  <a:spcPts val="1960"/>
                </a:lnSpc>
                <a:spcBef>
                  <a:spcPct val="0"/>
                </a:spcBef>
                <a:buAutoNum type="arabicPeriod"/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Drücke beide Tasten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gleichzeitig</a:t>
              </a: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:</a:t>
              </a:r>
            </a:p>
            <a:p>
              <a:pPr algn="l">
                <a:lnSpc>
                  <a:spcPts val="1960"/>
                </a:lnSpc>
                <a:spcBef>
                  <a:spcPct val="0"/>
                </a:spcBef>
              </a:pPr>
              <a:endPara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234796" y="5324456"/>
              <a:ext cx="5542643" cy="13210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</a:pPr>
              <a:endParaRPr/>
            </a:p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2. Das Bildschirmfoto landet in der 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Foto-App.</a:t>
              </a:r>
            </a:p>
            <a:p>
              <a:pPr algn="l">
                <a:lnSpc>
                  <a:spcPts val="1960"/>
                </a:lnSpc>
                <a:spcBef>
                  <a:spcPct val="0"/>
                </a:spcBef>
              </a:pPr>
              <a:endParaRPr lang="en-US" sz="14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  <a:p>
              <a:pPr algn="l">
                <a:lnSpc>
                  <a:spcPts val="1960"/>
                </a:lnSpc>
                <a:spcBef>
                  <a:spcPct val="0"/>
                </a:spcBef>
              </a:pPr>
              <a:endParaRPr lang="en-US" sz="14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</p:txBody>
        </p:sp>
        <p:sp>
          <p:nvSpPr>
            <p:cNvPr id="22" name="Freeform 22"/>
            <p:cNvSpPr/>
            <p:nvPr/>
          </p:nvSpPr>
          <p:spPr>
            <a:xfrm>
              <a:off x="234796" y="1544546"/>
              <a:ext cx="368354" cy="421194"/>
            </a:xfrm>
            <a:custGeom>
              <a:avLst/>
              <a:gdLst/>
              <a:ahLst/>
              <a:cxnLst/>
              <a:rect l="l" t="t" r="r" b="b"/>
              <a:pathLst>
                <a:path w="368354" h="421194">
                  <a:moveTo>
                    <a:pt x="0" y="0"/>
                  </a:moveTo>
                  <a:lnTo>
                    <a:pt x="368353" y="0"/>
                  </a:lnTo>
                  <a:lnTo>
                    <a:pt x="368353" y="421194"/>
                  </a:lnTo>
                  <a:lnTo>
                    <a:pt x="0" y="4211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520877" y="10364616"/>
            <a:ext cx="6726963" cy="246665"/>
            <a:chOff x="0" y="0"/>
            <a:chExt cx="8969283" cy="328887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328887" cy="328887"/>
            </a:xfrm>
            <a:custGeom>
              <a:avLst/>
              <a:gdLst/>
              <a:ahLst/>
              <a:cxnLst/>
              <a:rect l="l" t="t" r="r" b="b"/>
              <a:pathLst>
                <a:path w="328887" h="328887">
                  <a:moveTo>
                    <a:pt x="0" y="0"/>
                  </a:moveTo>
                  <a:lnTo>
                    <a:pt x="328887" y="0"/>
                  </a:lnTo>
                  <a:lnTo>
                    <a:pt x="328887" y="328887"/>
                  </a:lnTo>
                  <a:lnTo>
                    <a:pt x="0" y="32888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528703" y="65496"/>
              <a:ext cx="8440581" cy="16932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026"/>
                </a:lnSpc>
              </a:pPr>
              <a:r>
                <a:rPr lang="en-US" sz="733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Tablet-Kompass</a:t>
              </a:r>
              <a:r>
                <a:rPr lang="en-US" sz="733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-US" sz="733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GS </a:t>
              </a:r>
              <a:r>
                <a:rPr lang="en-US" sz="733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| Mitmachheft | Version 1.0                                                                                                 Lizenz: CC BY-SA 4.0 ISB (München)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463567" y="5437153"/>
            <a:ext cx="6812592" cy="4984100"/>
            <a:chOff x="0" y="0"/>
            <a:chExt cx="9083456" cy="6645467"/>
          </a:xfrm>
        </p:grpSpPr>
        <p:grpSp>
          <p:nvGrpSpPr>
            <p:cNvPr id="27" name="Group 27"/>
            <p:cNvGrpSpPr/>
            <p:nvPr/>
          </p:nvGrpSpPr>
          <p:grpSpPr>
            <a:xfrm>
              <a:off x="0" y="0"/>
              <a:ext cx="9083456" cy="6461430"/>
              <a:chOff x="0" y="0"/>
              <a:chExt cx="2441479" cy="1736723"/>
            </a:xfrm>
          </p:grpSpPr>
          <p:sp>
            <p:nvSpPr>
              <p:cNvPr id="28" name="Freeform 28"/>
              <p:cNvSpPr/>
              <p:nvPr/>
            </p:nvSpPr>
            <p:spPr>
              <a:xfrm>
                <a:off x="0" y="0"/>
                <a:ext cx="2441479" cy="1736723"/>
              </a:xfrm>
              <a:custGeom>
                <a:avLst/>
                <a:gdLst/>
                <a:ahLst/>
                <a:cxnLst/>
                <a:rect l="l" t="t" r="r" b="b"/>
                <a:pathLst>
                  <a:path w="2441479" h="1736723">
                    <a:moveTo>
                      <a:pt x="29426" y="0"/>
                    </a:moveTo>
                    <a:lnTo>
                      <a:pt x="2412053" y="0"/>
                    </a:lnTo>
                    <a:cubicBezTo>
                      <a:pt x="2428305" y="0"/>
                      <a:pt x="2441479" y="13174"/>
                      <a:pt x="2441479" y="29426"/>
                    </a:cubicBezTo>
                    <a:lnTo>
                      <a:pt x="2441479" y="1707297"/>
                    </a:lnTo>
                    <a:cubicBezTo>
                      <a:pt x="2441479" y="1723549"/>
                      <a:pt x="2428305" y="1736723"/>
                      <a:pt x="2412053" y="1736723"/>
                    </a:cubicBezTo>
                    <a:lnTo>
                      <a:pt x="29426" y="1736723"/>
                    </a:lnTo>
                    <a:cubicBezTo>
                      <a:pt x="13174" y="1736723"/>
                      <a:pt x="0" y="1723549"/>
                      <a:pt x="0" y="1707297"/>
                    </a:cubicBezTo>
                    <a:lnTo>
                      <a:pt x="0" y="29426"/>
                    </a:lnTo>
                    <a:cubicBezTo>
                      <a:pt x="0" y="13174"/>
                      <a:pt x="13174" y="0"/>
                      <a:pt x="2942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sq">
                <a:solidFill>
                  <a:srgbClr val="000000"/>
                </a:solidFill>
                <a:prstDash val="solid"/>
                <a:miter/>
              </a:ln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29" name="TextBox 29"/>
              <p:cNvSpPr txBox="1"/>
              <p:nvPr/>
            </p:nvSpPr>
            <p:spPr>
              <a:xfrm>
                <a:off x="0" y="-28575"/>
                <a:ext cx="2441479" cy="1765298"/>
              </a:xfrm>
              <a:prstGeom prst="rect">
                <a:avLst/>
              </a:prstGeom>
            </p:spPr>
            <p:txBody>
              <a:bodyPr lIns="39237" tIns="39237" rIns="39237" bIns="39237" rtlCol="0" anchor="ctr"/>
              <a:lstStyle/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  <a:p>
                <a:pPr algn="ctr">
                  <a:lnSpc>
                    <a:spcPts val="1679"/>
                  </a:lnSpc>
                </a:pPr>
                <a:endParaRPr/>
              </a:p>
            </p:txBody>
          </p:sp>
        </p:grpSp>
        <p:grpSp>
          <p:nvGrpSpPr>
            <p:cNvPr id="30" name="Group 30"/>
            <p:cNvGrpSpPr/>
            <p:nvPr/>
          </p:nvGrpSpPr>
          <p:grpSpPr>
            <a:xfrm>
              <a:off x="21140" y="0"/>
              <a:ext cx="9037509" cy="1636108"/>
              <a:chOff x="0" y="0"/>
              <a:chExt cx="2437972" cy="441359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2437972" cy="441359"/>
              </a:xfrm>
              <a:custGeom>
                <a:avLst/>
                <a:gdLst/>
                <a:ahLst/>
                <a:cxnLst/>
                <a:rect l="l" t="t" r="r" b="b"/>
                <a:pathLst>
                  <a:path w="2437972" h="441359">
                    <a:moveTo>
                      <a:pt x="29576" y="0"/>
                    </a:moveTo>
                    <a:lnTo>
                      <a:pt x="2408396" y="0"/>
                    </a:lnTo>
                    <a:cubicBezTo>
                      <a:pt x="2416240" y="0"/>
                      <a:pt x="2423763" y="3116"/>
                      <a:pt x="2429309" y="8662"/>
                    </a:cubicBezTo>
                    <a:cubicBezTo>
                      <a:pt x="2434856" y="14209"/>
                      <a:pt x="2437972" y="21732"/>
                      <a:pt x="2437972" y="29576"/>
                    </a:cubicBezTo>
                    <a:lnTo>
                      <a:pt x="2437972" y="411783"/>
                    </a:lnTo>
                    <a:cubicBezTo>
                      <a:pt x="2437972" y="428118"/>
                      <a:pt x="2424730" y="441359"/>
                      <a:pt x="2408396" y="441359"/>
                    </a:cubicBezTo>
                    <a:lnTo>
                      <a:pt x="29576" y="441359"/>
                    </a:lnTo>
                    <a:cubicBezTo>
                      <a:pt x="21732" y="441359"/>
                      <a:pt x="14209" y="438243"/>
                      <a:pt x="8662" y="432696"/>
                    </a:cubicBezTo>
                    <a:cubicBezTo>
                      <a:pt x="3116" y="427150"/>
                      <a:pt x="0" y="419627"/>
                      <a:pt x="0" y="411783"/>
                    </a:cubicBezTo>
                    <a:lnTo>
                      <a:pt x="0" y="29576"/>
                    </a:lnTo>
                    <a:cubicBezTo>
                      <a:pt x="0" y="21732"/>
                      <a:pt x="3116" y="14209"/>
                      <a:pt x="8662" y="8662"/>
                    </a:cubicBezTo>
                    <a:cubicBezTo>
                      <a:pt x="14209" y="3116"/>
                      <a:pt x="21732" y="0"/>
                      <a:pt x="29576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008204">
                      <a:alpha val="100000"/>
                    </a:srgbClr>
                  </a:gs>
                  <a:gs pos="100000">
                    <a:srgbClr val="83B11B">
                      <a:alpha val="100000"/>
                    </a:srgbClr>
                  </a:gs>
                </a:gsLst>
                <a:lin ang="0"/>
              </a:gra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2" name="TextBox 32"/>
              <p:cNvSpPr txBox="1"/>
              <p:nvPr/>
            </p:nvSpPr>
            <p:spPr>
              <a:xfrm>
                <a:off x="0" y="-28575"/>
                <a:ext cx="2437972" cy="469934"/>
              </a:xfrm>
              <a:prstGeom prst="rect">
                <a:avLst/>
              </a:prstGeom>
            </p:spPr>
            <p:txBody>
              <a:bodyPr lIns="39095" tIns="39095" rIns="39095" bIns="39095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grpSp>
          <p:nvGrpSpPr>
            <p:cNvPr id="33" name="Group 33"/>
            <p:cNvGrpSpPr/>
            <p:nvPr/>
          </p:nvGrpSpPr>
          <p:grpSpPr>
            <a:xfrm>
              <a:off x="23797" y="1431844"/>
              <a:ext cx="9034852" cy="761007"/>
              <a:chOff x="0" y="0"/>
              <a:chExt cx="2437255" cy="205290"/>
            </a:xfrm>
          </p:grpSpPr>
          <p:sp>
            <p:nvSpPr>
              <p:cNvPr id="34" name="Freeform 34"/>
              <p:cNvSpPr/>
              <p:nvPr/>
            </p:nvSpPr>
            <p:spPr>
              <a:xfrm>
                <a:off x="0" y="0"/>
                <a:ext cx="2437255" cy="205290"/>
              </a:xfrm>
              <a:custGeom>
                <a:avLst/>
                <a:gdLst/>
                <a:ahLst/>
                <a:cxnLst/>
                <a:rect l="l" t="t" r="r" b="b"/>
                <a:pathLst>
                  <a:path w="2437255" h="205290">
                    <a:moveTo>
                      <a:pt x="0" y="0"/>
                    </a:moveTo>
                    <a:lnTo>
                      <a:pt x="2437255" y="0"/>
                    </a:lnTo>
                    <a:lnTo>
                      <a:pt x="2437255" y="205290"/>
                    </a:lnTo>
                    <a:lnTo>
                      <a:pt x="0" y="20529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35" name="TextBox 35"/>
              <p:cNvSpPr txBox="1"/>
              <p:nvPr/>
            </p:nvSpPr>
            <p:spPr>
              <a:xfrm>
                <a:off x="0" y="-28575"/>
                <a:ext cx="2437255" cy="233865"/>
              </a:xfrm>
              <a:prstGeom prst="rect">
                <a:avLst/>
              </a:prstGeom>
            </p:spPr>
            <p:txBody>
              <a:bodyPr lIns="39095" tIns="39095" rIns="39095" bIns="39095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36" name="TextBox 36"/>
            <p:cNvSpPr txBox="1"/>
            <p:nvPr/>
          </p:nvSpPr>
          <p:spPr>
            <a:xfrm>
              <a:off x="492219" y="299983"/>
              <a:ext cx="5562651" cy="58106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415"/>
                </a:lnSpc>
              </a:pPr>
              <a:r>
                <a:rPr lang="en-US" sz="2799">
                  <a:solidFill>
                    <a:srgbClr val="FFFFFF"/>
                  </a:solidFill>
                  <a:latin typeface="Lexend Deca Medium"/>
                  <a:ea typeface="Lexend Deca Medium"/>
                  <a:cs typeface="Lexend Deca Medium"/>
                  <a:sym typeface="Lexend Deca"/>
                </a:rPr>
                <a:t>Bildschirmfoto</a:t>
              </a:r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705734" y="1597082"/>
              <a:ext cx="5135621" cy="33041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So machst du ein Foto vom Bildschirm.</a:t>
              </a:r>
            </a:p>
          </p:txBody>
        </p:sp>
        <p:sp>
          <p:nvSpPr>
            <p:cNvPr id="38" name="Freeform 38"/>
            <p:cNvSpPr/>
            <p:nvPr/>
          </p:nvSpPr>
          <p:spPr>
            <a:xfrm>
              <a:off x="2627934" y="2927406"/>
              <a:ext cx="3520612" cy="2345608"/>
            </a:xfrm>
            <a:custGeom>
              <a:avLst/>
              <a:gdLst/>
              <a:ahLst/>
              <a:cxnLst/>
              <a:rect l="l" t="t" r="r" b="b"/>
              <a:pathLst>
                <a:path w="3520612" h="2345608">
                  <a:moveTo>
                    <a:pt x="0" y="0"/>
                  </a:moveTo>
                  <a:lnTo>
                    <a:pt x="3520612" y="0"/>
                  </a:lnTo>
                  <a:lnTo>
                    <a:pt x="3520612" y="2345608"/>
                  </a:lnTo>
                  <a:lnTo>
                    <a:pt x="0" y="23456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39" name="Freeform 39"/>
            <p:cNvSpPr/>
            <p:nvPr/>
          </p:nvSpPr>
          <p:spPr>
            <a:xfrm>
              <a:off x="6330581" y="2842322"/>
              <a:ext cx="571221" cy="413224"/>
            </a:xfrm>
            <a:custGeom>
              <a:avLst/>
              <a:gdLst/>
              <a:ahLst/>
              <a:cxnLst/>
              <a:rect l="l" t="t" r="r" b="b"/>
              <a:pathLst>
                <a:path w="571221" h="413224">
                  <a:moveTo>
                    <a:pt x="0" y="0"/>
                  </a:moveTo>
                  <a:lnTo>
                    <a:pt x="571221" y="0"/>
                  </a:lnTo>
                  <a:lnTo>
                    <a:pt x="571221" y="413224"/>
                  </a:lnTo>
                  <a:lnTo>
                    <a:pt x="0" y="41322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0" name="Freeform 40"/>
            <p:cNvSpPr/>
            <p:nvPr/>
          </p:nvSpPr>
          <p:spPr>
            <a:xfrm rot="2814711">
              <a:off x="5134638" y="2566133"/>
              <a:ext cx="162546" cy="491478"/>
            </a:xfrm>
            <a:custGeom>
              <a:avLst/>
              <a:gdLst/>
              <a:ahLst/>
              <a:cxnLst/>
              <a:rect l="l" t="t" r="r" b="b"/>
              <a:pathLst>
                <a:path w="162546" h="491478">
                  <a:moveTo>
                    <a:pt x="0" y="0"/>
                  </a:moveTo>
                  <a:lnTo>
                    <a:pt x="162546" y="0"/>
                  </a:lnTo>
                  <a:lnTo>
                    <a:pt x="162546" y="491478"/>
                  </a:lnTo>
                  <a:lnTo>
                    <a:pt x="0" y="4914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1" name="Freeform 41"/>
            <p:cNvSpPr/>
            <p:nvPr/>
          </p:nvSpPr>
          <p:spPr>
            <a:xfrm rot="4591261">
              <a:off x="5941858" y="2939508"/>
              <a:ext cx="162546" cy="491478"/>
            </a:xfrm>
            <a:custGeom>
              <a:avLst/>
              <a:gdLst/>
              <a:ahLst/>
              <a:cxnLst/>
              <a:rect l="l" t="t" r="r" b="b"/>
              <a:pathLst>
                <a:path w="162546" h="491478">
                  <a:moveTo>
                    <a:pt x="0" y="0"/>
                  </a:moveTo>
                  <a:lnTo>
                    <a:pt x="162546" y="0"/>
                  </a:lnTo>
                  <a:lnTo>
                    <a:pt x="162546" y="491478"/>
                  </a:lnTo>
                  <a:lnTo>
                    <a:pt x="0" y="4914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2" name="Freeform 42"/>
            <p:cNvSpPr/>
            <p:nvPr/>
          </p:nvSpPr>
          <p:spPr>
            <a:xfrm>
              <a:off x="5397550" y="2399086"/>
              <a:ext cx="367667" cy="401091"/>
            </a:xfrm>
            <a:custGeom>
              <a:avLst/>
              <a:gdLst/>
              <a:ahLst/>
              <a:cxnLst/>
              <a:rect l="l" t="t" r="r" b="b"/>
              <a:pathLst>
                <a:path w="367667" h="401091">
                  <a:moveTo>
                    <a:pt x="0" y="0"/>
                  </a:moveTo>
                  <a:lnTo>
                    <a:pt x="367667" y="0"/>
                  </a:lnTo>
                  <a:lnTo>
                    <a:pt x="367667" y="401091"/>
                  </a:lnTo>
                  <a:lnTo>
                    <a:pt x="0" y="40109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5777439" y="5372081"/>
              <a:ext cx="854844" cy="830802"/>
            </a:xfrm>
            <a:custGeom>
              <a:avLst/>
              <a:gdLst/>
              <a:ahLst/>
              <a:cxnLst/>
              <a:rect l="l" t="t" r="r" b="b"/>
              <a:pathLst>
                <a:path w="854844" h="830802">
                  <a:moveTo>
                    <a:pt x="0" y="0"/>
                  </a:moveTo>
                  <a:lnTo>
                    <a:pt x="854844" y="0"/>
                  </a:lnTo>
                  <a:lnTo>
                    <a:pt x="854844" y="830801"/>
                  </a:lnTo>
                  <a:lnTo>
                    <a:pt x="0" y="83080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20703" y="1879867"/>
              <a:ext cx="4744165" cy="9908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</a:pPr>
              <a:endParaRPr/>
            </a:p>
            <a:p>
              <a:pPr marL="302261" lvl="1" indent="-151130" algn="l">
                <a:lnSpc>
                  <a:spcPts val="1960"/>
                </a:lnSpc>
                <a:spcBef>
                  <a:spcPct val="0"/>
                </a:spcBef>
                <a:buAutoNum type="arabicPeriod"/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 Drücke beide Tasten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gleichzeitig</a:t>
              </a: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:</a:t>
              </a:r>
            </a:p>
            <a:p>
              <a:pPr algn="l">
                <a:lnSpc>
                  <a:spcPts val="1960"/>
                </a:lnSpc>
                <a:spcBef>
                  <a:spcPct val="0"/>
                </a:spcBef>
              </a:pPr>
              <a:endParaRPr lang="en-US" sz="14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sp>
          <p:nvSpPr>
            <p:cNvPr id="45" name="TextBox 45"/>
            <p:cNvSpPr txBox="1"/>
            <p:nvPr/>
          </p:nvSpPr>
          <p:spPr>
            <a:xfrm>
              <a:off x="234796" y="5324456"/>
              <a:ext cx="5542643" cy="13210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960"/>
                </a:lnSpc>
              </a:pPr>
              <a:endParaRPr/>
            </a:p>
            <a:p>
              <a:pPr algn="l">
                <a:lnSpc>
                  <a:spcPts val="1960"/>
                </a:lnSpc>
                <a:spcBef>
                  <a:spcPct val="0"/>
                </a:spcBef>
              </a:pPr>
              <a:r>
                <a:rPr lang="en-US" sz="1400">
                  <a:solidFill>
                    <a:srgbClr val="000000"/>
                  </a:solidFill>
                  <a:latin typeface="Poppins"/>
                  <a:ea typeface="Poppins"/>
                  <a:cs typeface="Poppins"/>
                  <a:sym typeface="Poppins"/>
                </a:rPr>
                <a:t>2. Das Bildschirmfoto landet in der  </a:t>
              </a:r>
              <a:r>
                <a:rPr lang="en-US" sz="1400" b="1">
                  <a:solidFill>
                    <a:srgbClr val="000000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Foto-App.</a:t>
              </a:r>
            </a:p>
            <a:p>
              <a:pPr algn="l">
                <a:lnSpc>
                  <a:spcPts val="1960"/>
                </a:lnSpc>
                <a:spcBef>
                  <a:spcPct val="0"/>
                </a:spcBef>
              </a:pPr>
              <a:endParaRPr lang="en-US" sz="14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  <a:p>
              <a:pPr algn="l">
                <a:lnSpc>
                  <a:spcPts val="1960"/>
                </a:lnSpc>
                <a:spcBef>
                  <a:spcPct val="0"/>
                </a:spcBef>
              </a:pPr>
              <a:endParaRPr lang="en-US" sz="1400" b="1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</p:txBody>
        </p:sp>
        <p:sp>
          <p:nvSpPr>
            <p:cNvPr id="46" name="Freeform 46"/>
            <p:cNvSpPr/>
            <p:nvPr/>
          </p:nvSpPr>
          <p:spPr>
            <a:xfrm>
              <a:off x="234796" y="1544546"/>
              <a:ext cx="368354" cy="421194"/>
            </a:xfrm>
            <a:custGeom>
              <a:avLst/>
              <a:gdLst/>
              <a:ahLst/>
              <a:cxnLst/>
              <a:rect l="l" t="t" r="r" b="b"/>
              <a:pathLst>
                <a:path w="368354" h="421194">
                  <a:moveTo>
                    <a:pt x="0" y="0"/>
                  </a:moveTo>
                  <a:lnTo>
                    <a:pt x="368353" y="0"/>
                  </a:lnTo>
                  <a:lnTo>
                    <a:pt x="368353" y="421194"/>
                  </a:lnTo>
                  <a:lnTo>
                    <a:pt x="0" y="4211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de-DE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</Words>
  <Application>Microsoft Macintosh PowerPoint</Application>
  <PresentationFormat>Benutzerdefiniert</PresentationFormat>
  <Paragraphs>42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Lexend Deca</vt:lpstr>
      <vt:lpstr>Poppins Bold</vt:lpstr>
      <vt:lpstr>Calibri</vt:lpstr>
      <vt:lpstr>Poppins</vt:lpstr>
      <vt:lpstr>Arial</vt:lpstr>
      <vt:lpstr>Office Theme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Mitmachheft - bildbasiert</dc:title>
  <cp:lastModifiedBy>Marion Weigelt</cp:lastModifiedBy>
  <cp:revision>1</cp:revision>
  <dcterms:created xsi:type="dcterms:W3CDTF">2006-08-16T00:00:00Z</dcterms:created>
  <dcterms:modified xsi:type="dcterms:W3CDTF">2026-03-15T21:33:31Z</dcterms:modified>
  <dc:identifier>DAHAK6gs920</dc:identifier>
</cp:coreProperties>
</file>