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Lexend Deca" pitchFamily="2" charset="77"/>
      <p:regular r:id="rId4"/>
      <p:bold r:id="rId5"/>
    </p:embeddedFont>
    <p:embeddedFont>
      <p:font typeface="Poppins" pitchFamily="2" charset="77"/>
      <p:regular r:id="rId6"/>
      <p:bold r:id="rId7"/>
      <p:italic r:id="rId8"/>
      <p:boldItalic r:id="rId9"/>
    </p:embeddedFont>
    <p:embeddedFont>
      <p:font typeface="Poppins Bold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612" y="365408"/>
            <a:ext cx="6745214" cy="9666339"/>
            <a:chOff x="0" y="0"/>
            <a:chExt cx="2417332" cy="3464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17332" cy="3464197"/>
            </a:xfrm>
            <a:custGeom>
              <a:avLst/>
              <a:gdLst/>
              <a:ahLst/>
              <a:cxnLst/>
              <a:rect l="l" t="t" r="r" b="b"/>
              <a:pathLst>
                <a:path w="2417332" h="3464197">
                  <a:moveTo>
                    <a:pt x="22955" y="0"/>
                  </a:moveTo>
                  <a:lnTo>
                    <a:pt x="2394377" y="0"/>
                  </a:lnTo>
                  <a:cubicBezTo>
                    <a:pt x="2400465" y="0"/>
                    <a:pt x="2406304" y="2418"/>
                    <a:pt x="2410609" y="6723"/>
                  </a:cubicBezTo>
                  <a:cubicBezTo>
                    <a:pt x="2414914" y="11028"/>
                    <a:pt x="2417332" y="16867"/>
                    <a:pt x="2417332" y="22955"/>
                  </a:cubicBezTo>
                  <a:lnTo>
                    <a:pt x="2417332" y="3441242"/>
                  </a:lnTo>
                  <a:cubicBezTo>
                    <a:pt x="2417332" y="3453920"/>
                    <a:pt x="2407055" y="3464197"/>
                    <a:pt x="2394377" y="3464197"/>
                  </a:cubicBezTo>
                  <a:lnTo>
                    <a:pt x="22955" y="3464197"/>
                  </a:lnTo>
                  <a:cubicBezTo>
                    <a:pt x="10277" y="3464197"/>
                    <a:pt x="0" y="3453920"/>
                    <a:pt x="0" y="3441242"/>
                  </a:cubicBezTo>
                  <a:lnTo>
                    <a:pt x="0" y="22955"/>
                  </a:lnTo>
                  <a:cubicBezTo>
                    <a:pt x="0" y="10277"/>
                    <a:pt x="10277" y="0"/>
                    <a:pt x="2295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17332" cy="3492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9322" y="367541"/>
            <a:ext cx="6734504" cy="1708032"/>
            <a:chOff x="0" y="0"/>
            <a:chExt cx="2413494" cy="612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3494" cy="612120"/>
            </a:xfrm>
            <a:custGeom>
              <a:avLst/>
              <a:gdLst/>
              <a:ahLst/>
              <a:cxnLst/>
              <a:rect l="l" t="t" r="r" b="b"/>
              <a:pathLst>
                <a:path w="2413494" h="612120">
                  <a:moveTo>
                    <a:pt x="22992" y="0"/>
                  </a:moveTo>
                  <a:lnTo>
                    <a:pt x="2390502" y="0"/>
                  </a:lnTo>
                  <a:cubicBezTo>
                    <a:pt x="2396600" y="0"/>
                    <a:pt x="2402448" y="2422"/>
                    <a:pt x="2406760" y="6734"/>
                  </a:cubicBezTo>
                  <a:cubicBezTo>
                    <a:pt x="2411072" y="11046"/>
                    <a:pt x="2413494" y="16894"/>
                    <a:pt x="2413494" y="22992"/>
                  </a:cubicBezTo>
                  <a:lnTo>
                    <a:pt x="2413494" y="589128"/>
                  </a:lnTo>
                  <a:cubicBezTo>
                    <a:pt x="2413494" y="595226"/>
                    <a:pt x="2411072" y="601074"/>
                    <a:pt x="2406760" y="605386"/>
                  </a:cubicBezTo>
                  <a:cubicBezTo>
                    <a:pt x="2402448" y="609698"/>
                    <a:pt x="2396600" y="612120"/>
                    <a:pt x="2390502" y="612120"/>
                  </a:cubicBezTo>
                  <a:lnTo>
                    <a:pt x="22992" y="612120"/>
                  </a:lnTo>
                  <a:cubicBezTo>
                    <a:pt x="16894" y="612120"/>
                    <a:pt x="11046" y="609698"/>
                    <a:pt x="6734" y="605386"/>
                  </a:cubicBezTo>
                  <a:cubicBezTo>
                    <a:pt x="2422" y="601074"/>
                    <a:pt x="0" y="595226"/>
                    <a:pt x="0" y="589128"/>
                  </a:cubicBezTo>
                  <a:lnTo>
                    <a:pt x="0" y="22992"/>
                  </a:lnTo>
                  <a:cubicBezTo>
                    <a:pt x="0" y="16894"/>
                    <a:pt x="2422" y="11046"/>
                    <a:pt x="6734" y="6734"/>
                  </a:cubicBezTo>
                  <a:cubicBezTo>
                    <a:pt x="11046" y="2422"/>
                    <a:pt x="16894" y="0"/>
                    <a:pt x="229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3494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8264" y="1768048"/>
            <a:ext cx="6735562" cy="513773"/>
            <a:chOff x="0" y="0"/>
            <a:chExt cx="2413873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3873" cy="184124"/>
            </a:xfrm>
            <a:custGeom>
              <a:avLst/>
              <a:gdLst/>
              <a:ahLst/>
              <a:cxnLst/>
              <a:rect l="l" t="t" r="r" b="b"/>
              <a:pathLst>
                <a:path w="2413873" h="184124">
                  <a:moveTo>
                    <a:pt x="0" y="0"/>
                  </a:moveTo>
                  <a:lnTo>
                    <a:pt x="2413873" y="0"/>
                  </a:lnTo>
                  <a:lnTo>
                    <a:pt x="2413873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3873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875916" y="1807308"/>
            <a:ext cx="2140038" cy="2109411"/>
          </a:xfrm>
          <a:custGeom>
            <a:avLst/>
            <a:gdLst/>
            <a:ahLst/>
            <a:cxnLst/>
            <a:rect l="l" t="t" r="r" b="b"/>
            <a:pathLst>
              <a:path w="2140038" h="2109411">
                <a:moveTo>
                  <a:pt x="0" y="0"/>
                </a:moveTo>
                <a:lnTo>
                  <a:pt x="2140038" y="0"/>
                </a:lnTo>
                <a:lnTo>
                  <a:pt x="2140038" y="2109411"/>
                </a:lnTo>
                <a:lnTo>
                  <a:pt x="0" y="21094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442013" y="1018354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Box 13"/>
          <p:cNvSpPr txBox="1"/>
          <p:nvPr/>
        </p:nvSpPr>
        <p:spPr>
          <a:xfrm>
            <a:off x="894207" y="10283465"/>
            <a:ext cx="3556968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2 - Kapitel 2.2 | Bildschirmfoto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57703" y="1028346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Lizenz: CC BY-SA 4.0 ISB (München)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1871" y="626051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Bildschirmfoto: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Screenshot</a:t>
            </a:r>
          </a:p>
        </p:txBody>
      </p:sp>
      <p:sp>
        <p:nvSpPr>
          <p:cNvPr id="16" name="Freeform 16"/>
          <p:cNvSpPr/>
          <p:nvPr/>
        </p:nvSpPr>
        <p:spPr>
          <a:xfrm>
            <a:off x="5096167" y="253370"/>
            <a:ext cx="2106422" cy="1848122"/>
          </a:xfrm>
          <a:custGeom>
            <a:avLst/>
            <a:gdLst/>
            <a:ahLst/>
            <a:cxnLst/>
            <a:rect l="l" t="t" r="r" b="b"/>
            <a:pathLst>
              <a:path w="2106422" h="1848122">
                <a:moveTo>
                  <a:pt x="0" y="0"/>
                </a:moveTo>
                <a:lnTo>
                  <a:pt x="2106422" y="0"/>
                </a:lnTo>
                <a:lnTo>
                  <a:pt x="2106422" y="1848122"/>
                </a:lnTo>
                <a:lnTo>
                  <a:pt x="0" y="18481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 flipH="1">
            <a:off x="3748570" y="540058"/>
            <a:ext cx="1549159" cy="1359193"/>
          </a:xfrm>
          <a:custGeom>
            <a:avLst/>
            <a:gdLst/>
            <a:ahLst/>
            <a:cxnLst/>
            <a:rect l="l" t="t" r="r" b="b"/>
            <a:pathLst>
              <a:path w="1549159" h="1359193">
                <a:moveTo>
                  <a:pt x="1549159" y="0"/>
                </a:moveTo>
                <a:lnTo>
                  <a:pt x="0" y="0"/>
                </a:lnTo>
                <a:lnTo>
                  <a:pt x="0" y="1359193"/>
                </a:lnTo>
                <a:lnTo>
                  <a:pt x="1549159" y="1359193"/>
                </a:lnTo>
                <a:lnTo>
                  <a:pt x="154915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4083465" y="774273"/>
            <a:ext cx="965076" cy="50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Hurra, ich bin mit der Aufgabe fertig!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19684" y="423944"/>
            <a:ext cx="138478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 schnell einen Screenshot. Dann kannst du dein Ergebnis später noch herzeigen. Ich erkläre dir, wie das geht.</a:t>
            </a:r>
          </a:p>
        </p:txBody>
      </p:sp>
      <p:sp>
        <p:nvSpPr>
          <p:cNvPr id="20" name="Freeform 20"/>
          <p:cNvSpPr/>
          <p:nvPr/>
        </p:nvSpPr>
        <p:spPr>
          <a:xfrm>
            <a:off x="811640" y="6834465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5" y="0"/>
                </a:lnTo>
                <a:lnTo>
                  <a:pt x="276265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1203922" y="6849538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geht´s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4207" y="7209887"/>
            <a:ext cx="4708291" cy="229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Halte gleichzeitig den An- und Ausschalter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(oben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oder seitlich)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und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den Home-Button gedrückt.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Wenn du keinen Home-Button hast, drücke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gleichzeitig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Lautstärketaste und An- und Ausschalter.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Es blitzt kurz ... und dein Screenshot landet in der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Foto-App.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  <a:spcBef>
                <a:spcPct val="0"/>
              </a:spcBef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  <a:spcBef>
                <a:spcPct val="0"/>
              </a:spcBef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235962" y="2363713"/>
            <a:ext cx="1419945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Englisch: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screen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+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shot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= 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screenshot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11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Schnappschuss</a:t>
            </a: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vom Bildschirm)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3595" y="2488400"/>
            <a:ext cx="3543810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 </a:t>
            </a:r>
            <a:r>
              <a:rPr lang="en-US" sz="1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Screenshot</a:t>
            </a: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ist ein Foto von dem, was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gerade auf deinem Tablet-Bildschirm zu sehen ist.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851508" y="2570550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0" y="0"/>
                </a:lnTo>
                <a:lnTo>
                  <a:pt x="394810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TextBox 26"/>
          <p:cNvSpPr txBox="1"/>
          <p:nvPr/>
        </p:nvSpPr>
        <p:spPr>
          <a:xfrm>
            <a:off x="1343141" y="2120542"/>
            <a:ext cx="5672813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Was ist ein Screenshot?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0701" y="4039571"/>
            <a:ext cx="6159645" cy="480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0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1960"/>
              </a:lnSpc>
              <a:spcBef>
                <a:spcPct val="0"/>
              </a:spcBef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287533" y="3557356"/>
            <a:ext cx="5672813" cy="47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Wozu brauche ich einen Screenshot?</a:t>
            </a:r>
          </a:p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Fallen dir hierzu noch weitere Möglichkeiten ein?</a:t>
            </a:r>
          </a:p>
        </p:txBody>
      </p:sp>
      <p:sp>
        <p:nvSpPr>
          <p:cNvPr id="29" name="Freeform 29"/>
          <p:cNvSpPr/>
          <p:nvPr/>
        </p:nvSpPr>
        <p:spPr>
          <a:xfrm>
            <a:off x="2097446" y="5366560"/>
            <a:ext cx="1620840" cy="1444669"/>
          </a:xfrm>
          <a:custGeom>
            <a:avLst/>
            <a:gdLst/>
            <a:ahLst/>
            <a:cxnLst/>
            <a:rect l="l" t="t" r="r" b="b"/>
            <a:pathLst>
              <a:path w="1620840" h="1444669">
                <a:moveTo>
                  <a:pt x="0" y="0"/>
                </a:moveTo>
                <a:lnTo>
                  <a:pt x="1620839" y="0"/>
                </a:lnTo>
                <a:lnTo>
                  <a:pt x="1620839" y="1444669"/>
                </a:lnTo>
                <a:lnTo>
                  <a:pt x="0" y="14446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865" b="-58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831193" y="4132665"/>
            <a:ext cx="1535158" cy="1368300"/>
          </a:xfrm>
          <a:custGeom>
            <a:avLst/>
            <a:gdLst/>
            <a:ahLst/>
            <a:cxnLst/>
            <a:rect l="l" t="t" r="r" b="b"/>
            <a:pathLst>
              <a:path w="1535158" h="1368300">
                <a:moveTo>
                  <a:pt x="0" y="0"/>
                </a:moveTo>
                <a:lnTo>
                  <a:pt x="1535158" y="0"/>
                </a:lnTo>
                <a:lnTo>
                  <a:pt x="1535158" y="1368300"/>
                </a:lnTo>
                <a:lnTo>
                  <a:pt x="0" y="13683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865" b="-58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TextBox 31"/>
          <p:cNvSpPr txBox="1"/>
          <p:nvPr/>
        </p:nvSpPr>
        <p:spPr>
          <a:xfrm>
            <a:off x="958799" y="4483528"/>
            <a:ext cx="1279947" cy="53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Speichern von Arbeitsergebnis oder Internetseite</a:t>
            </a:r>
          </a:p>
        </p:txBody>
      </p:sp>
      <p:sp>
        <p:nvSpPr>
          <p:cNvPr id="32" name="Freeform 32"/>
          <p:cNvSpPr/>
          <p:nvPr/>
        </p:nvSpPr>
        <p:spPr>
          <a:xfrm>
            <a:off x="2634936" y="4079986"/>
            <a:ext cx="1347521" cy="1201058"/>
          </a:xfrm>
          <a:custGeom>
            <a:avLst/>
            <a:gdLst/>
            <a:ahLst/>
            <a:cxnLst/>
            <a:rect l="l" t="t" r="r" b="b"/>
            <a:pathLst>
              <a:path w="1347521" h="1201058">
                <a:moveTo>
                  <a:pt x="0" y="0"/>
                </a:moveTo>
                <a:lnTo>
                  <a:pt x="1347521" y="0"/>
                </a:lnTo>
                <a:lnTo>
                  <a:pt x="1347521" y="1201058"/>
                </a:lnTo>
                <a:lnTo>
                  <a:pt x="0" y="1201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5865" b="-586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TextBox 33"/>
          <p:cNvSpPr txBox="1"/>
          <p:nvPr/>
        </p:nvSpPr>
        <p:spPr>
          <a:xfrm>
            <a:off x="2668723" y="4567466"/>
            <a:ext cx="1279947" cy="18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Präsentationen</a:t>
            </a:r>
          </a:p>
        </p:txBody>
      </p:sp>
      <p:sp>
        <p:nvSpPr>
          <p:cNvPr id="34" name="Freeform 34"/>
          <p:cNvSpPr/>
          <p:nvPr/>
        </p:nvSpPr>
        <p:spPr>
          <a:xfrm>
            <a:off x="3861219" y="5289906"/>
            <a:ext cx="1624082" cy="1659273"/>
          </a:xfrm>
          <a:custGeom>
            <a:avLst/>
            <a:gdLst/>
            <a:ahLst/>
            <a:cxnLst/>
            <a:rect l="l" t="t" r="r" b="b"/>
            <a:pathLst>
              <a:path w="1624082" h="1659273">
                <a:moveTo>
                  <a:pt x="0" y="0"/>
                </a:moveTo>
                <a:lnTo>
                  <a:pt x="1624082" y="0"/>
                </a:lnTo>
                <a:lnTo>
                  <a:pt x="1624082" y="1659273"/>
                </a:lnTo>
                <a:lnTo>
                  <a:pt x="0" y="16592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95" r="-129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787995" y="3553574"/>
            <a:ext cx="363145" cy="363145"/>
          </a:xfrm>
          <a:custGeom>
            <a:avLst/>
            <a:gdLst/>
            <a:ahLst/>
            <a:cxnLst/>
            <a:rect l="l" t="t" r="r" b="b"/>
            <a:pathLst>
              <a:path w="363145" h="363145">
                <a:moveTo>
                  <a:pt x="0" y="0"/>
                </a:moveTo>
                <a:lnTo>
                  <a:pt x="363145" y="0"/>
                </a:lnTo>
                <a:lnTo>
                  <a:pt x="363145" y="363145"/>
                </a:lnTo>
                <a:lnTo>
                  <a:pt x="0" y="36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4320099" y="3989840"/>
            <a:ext cx="1347521" cy="1376719"/>
          </a:xfrm>
          <a:custGeom>
            <a:avLst/>
            <a:gdLst/>
            <a:ahLst/>
            <a:cxnLst/>
            <a:rect l="l" t="t" r="r" b="b"/>
            <a:pathLst>
              <a:path w="1347521" h="1376719">
                <a:moveTo>
                  <a:pt x="0" y="0"/>
                </a:moveTo>
                <a:lnTo>
                  <a:pt x="1347521" y="0"/>
                </a:lnTo>
                <a:lnTo>
                  <a:pt x="1347521" y="1376720"/>
                </a:lnTo>
                <a:lnTo>
                  <a:pt x="0" y="1376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95" r="-129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TextBox 37"/>
          <p:cNvSpPr txBox="1"/>
          <p:nvPr/>
        </p:nvSpPr>
        <p:spPr>
          <a:xfrm>
            <a:off x="4371979" y="4447861"/>
            <a:ext cx="1279947" cy="36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Teilen von Informationen</a:t>
            </a:r>
          </a:p>
        </p:txBody>
      </p:sp>
      <p:sp>
        <p:nvSpPr>
          <p:cNvPr id="38" name="Freeform 38"/>
          <p:cNvSpPr/>
          <p:nvPr/>
        </p:nvSpPr>
        <p:spPr>
          <a:xfrm>
            <a:off x="5672723" y="6357956"/>
            <a:ext cx="1492695" cy="1567295"/>
          </a:xfrm>
          <a:custGeom>
            <a:avLst/>
            <a:gdLst/>
            <a:ahLst/>
            <a:cxnLst/>
            <a:rect l="l" t="t" r="r" b="b"/>
            <a:pathLst>
              <a:path w="1492695" h="1567295">
                <a:moveTo>
                  <a:pt x="0" y="0"/>
                </a:moveTo>
                <a:lnTo>
                  <a:pt x="1492696" y="0"/>
                </a:lnTo>
                <a:lnTo>
                  <a:pt x="1492696" y="1567295"/>
                </a:lnTo>
                <a:lnTo>
                  <a:pt x="0" y="156729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TextBox 39"/>
          <p:cNvSpPr txBox="1"/>
          <p:nvPr/>
        </p:nvSpPr>
        <p:spPr>
          <a:xfrm>
            <a:off x="5758548" y="6748481"/>
            <a:ext cx="1201502" cy="83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4"/>
              </a:lnSpc>
            </a:pPr>
            <a:r>
              <a:rPr lang="en-US" sz="118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Screenshots werden in der Foto-App gespeichert.</a:t>
            </a:r>
          </a:p>
        </p:txBody>
      </p:sp>
      <p:sp>
        <p:nvSpPr>
          <p:cNvPr id="40" name="Freeform 40"/>
          <p:cNvSpPr/>
          <p:nvPr/>
        </p:nvSpPr>
        <p:spPr>
          <a:xfrm flipH="1">
            <a:off x="4993276" y="8011587"/>
            <a:ext cx="2068295" cy="1814670"/>
          </a:xfrm>
          <a:custGeom>
            <a:avLst/>
            <a:gdLst/>
            <a:ahLst/>
            <a:cxnLst/>
            <a:rect l="l" t="t" r="r" b="b"/>
            <a:pathLst>
              <a:path w="2068295" h="1814670">
                <a:moveTo>
                  <a:pt x="2068295" y="0"/>
                </a:moveTo>
                <a:lnTo>
                  <a:pt x="0" y="0"/>
                </a:lnTo>
                <a:lnTo>
                  <a:pt x="0" y="1814671"/>
                </a:lnTo>
                <a:lnTo>
                  <a:pt x="2068295" y="1814671"/>
                </a:lnTo>
                <a:lnTo>
                  <a:pt x="20682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TextBox 41"/>
          <p:cNvSpPr txBox="1"/>
          <p:nvPr/>
        </p:nvSpPr>
        <p:spPr>
          <a:xfrm>
            <a:off x="5498650" y="8161101"/>
            <a:ext cx="1201502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Sollte der Bildschirm beim Drücken der Tasten schwarz werden, versuche es noch einmal.</a:t>
            </a:r>
          </a:p>
        </p:txBody>
      </p:sp>
      <p:sp>
        <p:nvSpPr>
          <p:cNvPr id="42" name="Freeform 42"/>
          <p:cNvSpPr/>
          <p:nvPr/>
        </p:nvSpPr>
        <p:spPr>
          <a:xfrm>
            <a:off x="3193272" y="942387"/>
            <a:ext cx="847056" cy="1206729"/>
          </a:xfrm>
          <a:custGeom>
            <a:avLst/>
            <a:gdLst/>
            <a:ahLst/>
            <a:cxnLst/>
            <a:rect l="l" t="t" r="r" b="b"/>
            <a:pathLst>
              <a:path w="847056" h="1206729">
                <a:moveTo>
                  <a:pt x="0" y="0"/>
                </a:moveTo>
                <a:lnTo>
                  <a:pt x="847056" y="0"/>
                </a:lnTo>
                <a:lnTo>
                  <a:pt x="847056" y="1206730"/>
                </a:lnTo>
                <a:lnTo>
                  <a:pt x="0" y="12067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6605952" y="1384107"/>
            <a:ext cx="820004" cy="1186444"/>
          </a:xfrm>
          <a:custGeom>
            <a:avLst/>
            <a:gdLst/>
            <a:ahLst/>
            <a:cxnLst/>
            <a:rect l="l" t="t" r="r" b="b"/>
            <a:pathLst>
              <a:path w="820004" h="1186444">
                <a:moveTo>
                  <a:pt x="0" y="0"/>
                </a:moveTo>
                <a:lnTo>
                  <a:pt x="820004" y="0"/>
                </a:lnTo>
                <a:lnTo>
                  <a:pt x="820004" y="1186443"/>
                </a:lnTo>
                <a:lnTo>
                  <a:pt x="0" y="118644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4567402" y="8947730"/>
            <a:ext cx="820004" cy="1186444"/>
          </a:xfrm>
          <a:custGeom>
            <a:avLst/>
            <a:gdLst/>
            <a:ahLst/>
            <a:cxnLst/>
            <a:rect l="l" t="t" r="r" b="b"/>
            <a:pathLst>
              <a:path w="820004" h="1186444">
                <a:moveTo>
                  <a:pt x="0" y="0"/>
                </a:moveTo>
                <a:lnTo>
                  <a:pt x="820004" y="0"/>
                </a:lnTo>
                <a:lnTo>
                  <a:pt x="820004" y="1186444"/>
                </a:lnTo>
                <a:lnTo>
                  <a:pt x="0" y="118644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Freeform 45"/>
          <p:cNvSpPr/>
          <p:nvPr/>
        </p:nvSpPr>
        <p:spPr>
          <a:xfrm>
            <a:off x="821871" y="2058437"/>
            <a:ext cx="363145" cy="363145"/>
          </a:xfrm>
          <a:custGeom>
            <a:avLst/>
            <a:gdLst/>
            <a:ahLst/>
            <a:cxnLst/>
            <a:rect l="l" t="t" r="r" b="b"/>
            <a:pathLst>
              <a:path w="363145" h="363145">
                <a:moveTo>
                  <a:pt x="0" y="0"/>
                </a:moveTo>
                <a:lnTo>
                  <a:pt x="363145" y="0"/>
                </a:lnTo>
                <a:lnTo>
                  <a:pt x="363145" y="363145"/>
                </a:lnTo>
                <a:lnTo>
                  <a:pt x="0" y="36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6" name="AutoShape 46"/>
          <p:cNvSpPr/>
          <p:nvPr/>
        </p:nvSpPr>
        <p:spPr>
          <a:xfrm>
            <a:off x="4259169" y="6405840"/>
            <a:ext cx="95452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7" name="AutoShape 47"/>
          <p:cNvSpPr/>
          <p:nvPr/>
        </p:nvSpPr>
        <p:spPr>
          <a:xfrm flipV="1">
            <a:off x="4083465" y="6119542"/>
            <a:ext cx="12058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8" name="AutoShape 48"/>
          <p:cNvSpPr/>
          <p:nvPr/>
        </p:nvSpPr>
        <p:spPr>
          <a:xfrm>
            <a:off x="4195997" y="5844816"/>
            <a:ext cx="95452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9" name="AutoShape 49"/>
          <p:cNvSpPr/>
          <p:nvPr/>
        </p:nvSpPr>
        <p:spPr>
          <a:xfrm>
            <a:off x="2465615" y="6400054"/>
            <a:ext cx="95452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0" name="AutoShape 50"/>
          <p:cNvSpPr/>
          <p:nvPr/>
        </p:nvSpPr>
        <p:spPr>
          <a:xfrm flipV="1">
            <a:off x="2289912" y="6113757"/>
            <a:ext cx="120583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1" name="AutoShape 51"/>
          <p:cNvSpPr/>
          <p:nvPr/>
        </p:nvSpPr>
        <p:spPr>
          <a:xfrm>
            <a:off x="2433020" y="5828007"/>
            <a:ext cx="95452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2" name="Group 52"/>
          <p:cNvGrpSpPr/>
          <p:nvPr/>
        </p:nvGrpSpPr>
        <p:grpSpPr>
          <a:xfrm>
            <a:off x="735020" y="9459484"/>
            <a:ext cx="3491344" cy="510160"/>
            <a:chOff x="0" y="0"/>
            <a:chExt cx="1251219" cy="18283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251219" cy="182830"/>
            </a:xfrm>
            <a:custGeom>
              <a:avLst/>
              <a:gdLst/>
              <a:ahLst/>
              <a:cxnLst/>
              <a:rect l="l" t="t" r="r" b="b"/>
              <a:pathLst>
                <a:path w="1251219" h="182830">
                  <a:moveTo>
                    <a:pt x="44349" y="0"/>
                  </a:moveTo>
                  <a:lnTo>
                    <a:pt x="1206870" y="0"/>
                  </a:lnTo>
                  <a:cubicBezTo>
                    <a:pt x="1218632" y="0"/>
                    <a:pt x="1229912" y="4672"/>
                    <a:pt x="1238229" y="12990"/>
                  </a:cubicBezTo>
                  <a:cubicBezTo>
                    <a:pt x="1246547" y="21307"/>
                    <a:pt x="1251219" y="32587"/>
                    <a:pt x="1251219" y="44349"/>
                  </a:cubicBezTo>
                  <a:lnTo>
                    <a:pt x="1251219" y="138480"/>
                  </a:lnTo>
                  <a:cubicBezTo>
                    <a:pt x="1251219" y="150243"/>
                    <a:pt x="1246547" y="161523"/>
                    <a:pt x="1238229" y="169840"/>
                  </a:cubicBezTo>
                  <a:cubicBezTo>
                    <a:pt x="1229912" y="178157"/>
                    <a:pt x="1218632" y="182830"/>
                    <a:pt x="1206870" y="182830"/>
                  </a:cubicBezTo>
                  <a:lnTo>
                    <a:pt x="44349" y="182830"/>
                  </a:lnTo>
                  <a:cubicBezTo>
                    <a:pt x="32587" y="182830"/>
                    <a:pt x="21307" y="178157"/>
                    <a:pt x="12990" y="169840"/>
                  </a:cubicBezTo>
                  <a:cubicBezTo>
                    <a:pt x="4672" y="161523"/>
                    <a:pt x="0" y="150243"/>
                    <a:pt x="0" y="138480"/>
                  </a:cubicBezTo>
                  <a:lnTo>
                    <a:pt x="0" y="44349"/>
                  </a:lnTo>
                  <a:cubicBezTo>
                    <a:pt x="0" y="32587"/>
                    <a:pt x="4672" y="21307"/>
                    <a:pt x="12990" y="12990"/>
                  </a:cubicBezTo>
                  <a:cubicBezTo>
                    <a:pt x="21307" y="4672"/>
                    <a:pt x="32587" y="0"/>
                    <a:pt x="443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251219" cy="220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-413094" y="9589985"/>
            <a:ext cx="6247962" cy="20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Zu diesem AB gibt es einen Profiauftrag.</a:t>
            </a:r>
          </a:p>
        </p:txBody>
      </p:sp>
      <p:sp>
        <p:nvSpPr>
          <p:cNvPr id="56" name="Freeform 56"/>
          <p:cNvSpPr/>
          <p:nvPr/>
        </p:nvSpPr>
        <p:spPr>
          <a:xfrm>
            <a:off x="819252" y="9538342"/>
            <a:ext cx="402407" cy="342046"/>
          </a:xfrm>
          <a:custGeom>
            <a:avLst/>
            <a:gdLst/>
            <a:ahLst/>
            <a:cxnLst/>
            <a:rect l="l" t="t" r="r" b="b"/>
            <a:pathLst>
              <a:path w="402407" h="342046">
                <a:moveTo>
                  <a:pt x="0" y="0"/>
                </a:moveTo>
                <a:lnTo>
                  <a:pt x="402407" y="0"/>
                </a:lnTo>
                <a:lnTo>
                  <a:pt x="402407" y="342046"/>
                </a:lnTo>
                <a:lnTo>
                  <a:pt x="0" y="34204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1525" y="10311775"/>
            <a:ext cx="3025752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2 - Kapitel 2.2 | Bildschirmfoto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21269" y="1031177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Lizenz: CC BY-SA 4.0 ISB (München)</a:t>
            </a:r>
          </a:p>
        </p:txBody>
      </p:sp>
      <p:sp>
        <p:nvSpPr>
          <p:cNvPr id="4" name="Freeform 4"/>
          <p:cNvSpPr/>
          <p:nvPr/>
        </p:nvSpPr>
        <p:spPr>
          <a:xfrm>
            <a:off x="310297" y="1021185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417454" y="375354"/>
            <a:ext cx="6855219" cy="9707236"/>
            <a:chOff x="0" y="0"/>
            <a:chExt cx="2456756" cy="34788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6756" cy="3478854"/>
            </a:xfrm>
            <a:custGeom>
              <a:avLst/>
              <a:gdLst/>
              <a:ahLst/>
              <a:cxnLst/>
              <a:rect l="l" t="t" r="r" b="b"/>
              <a:pathLst>
                <a:path w="2456756" h="3478854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56267"/>
                  </a:lnTo>
                  <a:cubicBezTo>
                    <a:pt x="2456756" y="3468742"/>
                    <a:pt x="2446643" y="3478854"/>
                    <a:pt x="2434169" y="3478854"/>
                  </a:cubicBezTo>
                  <a:lnTo>
                    <a:pt x="22587" y="3478854"/>
                  </a:lnTo>
                  <a:cubicBezTo>
                    <a:pt x="10113" y="3478854"/>
                    <a:pt x="0" y="3468742"/>
                    <a:pt x="0" y="3456267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56756" cy="3507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18137" y="1002387"/>
            <a:ext cx="1734889" cy="25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1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35341" y="383558"/>
            <a:ext cx="6823873" cy="1643550"/>
            <a:chOff x="0" y="0"/>
            <a:chExt cx="2445522" cy="5890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45522" cy="589011"/>
            </a:xfrm>
            <a:custGeom>
              <a:avLst/>
              <a:gdLst/>
              <a:ahLst/>
              <a:cxnLst/>
              <a:rect l="l" t="t" r="r" b="b"/>
              <a:pathLst>
                <a:path w="2445522" h="589011">
                  <a:moveTo>
                    <a:pt x="22691" y="0"/>
                  </a:moveTo>
                  <a:lnTo>
                    <a:pt x="2422831" y="0"/>
                  </a:lnTo>
                  <a:cubicBezTo>
                    <a:pt x="2428849" y="0"/>
                    <a:pt x="2434621" y="2391"/>
                    <a:pt x="2438876" y="6646"/>
                  </a:cubicBezTo>
                  <a:cubicBezTo>
                    <a:pt x="2443131" y="10901"/>
                    <a:pt x="2445522" y="16673"/>
                    <a:pt x="2445522" y="22691"/>
                  </a:cubicBezTo>
                  <a:lnTo>
                    <a:pt x="2445522" y="566321"/>
                  </a:lnTo>
                  <a:cubicBezTo>
                    <a:pt x="2445522" y="578852"/>
                    <a:pt x="2435363" y="589011"/>
                    <a:pt x="2422831" y="589011"/>
                  </a:cubicBezTo>
                  <a:lnTo>
                    <a:pt x="22691" y="589011"/>
                  </a:lnTo>
                  <a:cubicBezTo>
                    <a:pt x="10159" y="589011"/>
                    <a:pt x="0" y="578852"/>
                    <a:pt x="0" y="566321"/>
                  </a:cubicBezTo>
                  <a:lnTo>
                    <a:pt x="0" y="22691"/>
                  </a:lnTo>
                  <a:cubicBezTo>
                    <a:pt x="0" y="10159"/>
                    <a:pt x="10159" y="0"/>
                    <a:pt x="2269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45522" cy="617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9701" y="1658229"/>
            <a:ext cx="6829514" cy="563300"/>
            <a:chOff x="0" y="0"/>
            <a:chExt cx="2447544" cy="2018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47544" cy="201874"/>
            </a:xfrm>
            <a:custGeom>
              <a:avLst/>
              <a:gdLst/>
              <a:ahLst/>
              <a:cxnLst/>
              <a:rect l="l" t="t" r="r" b="b"/>
              <a:pathLst>
                <a:path w="2447544" h="201874">
                  <a:moveTo>
                    <a:pt x="0" y="0"/>
                  </a:moveTo>
                  <a:lnTo>
                    <a:pt x="2447544" y="0"/>
                  </a:lnTo>
                  <a:lnTo>
                    <a:pt x="2447544" y="201874"/>
                  </a:lnTo>
                  <a:lnTo>
                    <a:pt x="0" y="201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447544" cy="239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62187" y="567793"/>
            <a:ext cx="4214197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Bildschirmfoto: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Screenshot</a:t>
            </a:r>
          </a:p>
        </p:txBody>
      </p:sp>
      <p:sp>
        <p:nvSpPr>
          <p:cNvPr id="16" name="Freeform 16"/>
          <p:cNvSpPr/>
          <p:nvPr/>
        </p:nvSpPr>
        <p:spPr>
          <a:xfrm>
            <a:off x="694418" y="1916741"/>
            <a:ext cx="335538" cy="335538"/>
          </a:xfrm>
          <a:custGeom>
            <a:avLst/>
            <a:gdLst/>
            <a:ahLst/>
            <a:cxnLst/>
            <a:rect l="l" t="t" r="r" b="b"/>
            <a:pathLst>
              <a:path w="335538" h="335538">
                <a:moveTo>
                  <a:pt x="0" y="0"/>
                </a:moveTo>
                <a:lnTo>
                  <a:pt x="335538" y="0"/>
                </a:lnTo>
                <a:lnTo>
                  <a:pt x="335538" y="335537"/>
                </a:lnTo>
                <a:lnTo>
                  <a:pt x="0" y="335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2450691" y="8264624"/>
            <a:ext cx="1211220" cy="1817966"/>
          </a:xfrm>
          <a:custGeom>
            <a:avLst/>
            <a:gdLst/>
            <a:ahLst/>
            <a:cxnLst/>
            <a:rect l="l" t="t" r="r" b="b"/>
            <a:pathLst>
              <a:path w="1211220" h="1817966">
                <a:moveTo>
                  <a:pt x="0" y="0"/>
                </a:moveTo>
                <a:lnTo>
                  <a:pt x="1211220" y="0"/>
                </a:lnTo>
                <a:lnTo>
                  <a:pt x="1211220" y="1817966"/>
                </a:lnTo>
                <a:lnTo>
                  <a:pt x="0" y="18179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4619144" y="8356012"/>
            <a:ext cx="913912" cy="1710441"/>
          </a:xfrm>
          <a:custGeom>
            <a:avLst/>
            <a:gdLst/>
            <a:ahLst/>
            <a:cxnLst/>
            <a:rect l="l" t="t" r="r" b="b"/>
            <a:pathLst>
              <a:path w="913912" h="1710441">
                <a:moveTo>
                  <a:pt x="0" y="0"/>
                </a:moveTo>
                <a:lnTo>
                  <a:pt x="913912" y="0"/>
                </a:lnTo>
                <a:lnTo>
                  <a:pt x="913912" y="1710441"/>
                </a:lnTo>
                <a:lnTo>
                  <a:pt x="0" y="17104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TextBox 19"/>
          <p:cNvSpPr txBox="1"/>
          <p:nvPr/>
        </p:nvSpPr>
        <p:spPr>
          <a:xfrm>
            <a:off x="1124094" y="1941635"/>
            <a:ext cx="5744969" cy="2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4418" y="2075245"/>
            <a:ext cx="4475136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endParaRPr/>
          </a:p>
          <a:p>
            <a:pPr algn="l">
              <a:lnSpc>
                <a:spcPts val="1820"/>
              </a:lnSpc>
              <a:spcBef>
                <a:spcPct val="0"/>
              </a:spcBef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203063" y="4118848"/>
            <a:ext cx="5865939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Schreibe auf: Wie heißt die App? 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Welche Aufgabe oder Seite hast du fotografiert? 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ist auf deinem Bildschirmfoto zu sehen?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682444" y="4147844"/>
            <a:ext cx="368326" cy="368326"/>
          </a:xfrm>
          <a:custGeom>
            <a:avLst/>
            <a:gdLst/>
            <a:ahLst/>
            <a:cxnLst/>
            <a:rect l="l" t="t" r="r" b="b"/>
            <a:pathLst>
              <a:path w="368326" h="368326">
                <a:moveTo>
                  <a:pt x="0" y="0"/>
                </a:moveTo>
                <a:lnTo>
                  <a:pt x="368326" y="0"/>
                </a:lnTo>
                <a:lnTo>
                  <a:pt x="368326" y="368326"/>
                </a:lnTo>
                <a:lnTo>
                  <a:pt x="0" y="3683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AutoShape 23"/>
          <p:cNvSpPr/>
          <p:nvPr/>
        </p:nvSpPr>
        <p:spPr>
          <a:xfrm>
            <a:off x="896371" y="5938441"/>
            <a:ext cx="599944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4" name="AutoShape 24"/>
          <p:cNvSpPr/>
          <p:nvPr/>
        </p:nvSpPr>
        <p:spPr>
          <a:xfrm>
            <a:off x="896371" y="6328966"/>
            <a:ext cx="599944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5" name="AutoShape 25"/>
          <p:cNvSpPr/>
          <p:nvPr/>
        </p:nvSpPr>
        <p:spPr>
          <a:xfrm>
            <a:off x="896371" y="6719491"/>
            <a:ext cx="599944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6" name="AutoShape 26"/>
          <p:cNvSpPr/>
          <p:nvPr/>
        </p:nvSpPr>
        <p:spPr>
          <a:xfrm>
            <a:off x="896371" y="7110016"/>
            <a:ext cx="599944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729573" y="2331441"/>
            <a:ext cx="5413197" cy="137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endParaRPr/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Öffne eine App, mit der du heute gearbeitet hast. 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Mache ein Bildschirmfoto (Screenshot) von etwas Interessantem.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Öffne die Foto-App und schaue dir dein Bildschirmfoto an.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325751" y="3531425"/>
            <a:ext cx="250139" cy="216369"/>
            <a:chOff x="0" y="0"/>
            <a:chExt cx="88337" cy="7641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325751" y="2602505"/>
            <a:ext cx="250139" cy="216369"/>
            <a:chOff x="0" y="0"/>
            <a:chExt cx="88337" cy="7641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6359330" y="2172796"/>
            <a:ext cx="182981" cy="158965"/>
          </a:xfrm>
          <a:custGeom>
            <a:avLst/>
            <a:gdLst/>
            <a:ahLst/>
            <a:cxnLst/>
            <a:rect l="l" t="t" r="r" b="b"/>
            <a:pathLst>
              <a:path w="182981" h="158965">
                <a:moveTo>
                  <a:pt x="0" y="0"/>
                </a:moveTo>
                <a:lnTo>
                  <a:pt x="182981" y="0"/>
                </a:lnTo>
                <a:lnTo>
                  <a:pt x="182981" y="158965"/>
                </a:lnTo>
                <a:lnTo>
                  <a:pt x="0" y="1589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5" name="Group 35"/>
          <p:cNvGrpSpPr/>
          <p:nvPr/>
        </p:nvGrpSpPr>
        <p:grpSpPr>
          <a:xfrm>
            <a:off x="6325751" y="2142047"/>
            <a:ext cx="250139" cy="216369"/>
            <a:chOff x="0" y="0"/>
            <a:chExt cx="88337" cy="7641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 flipV="1">
            <a:off x="3310728" y="7378075"/>
            <a:ext cx="1453802" cy="1257913"/>
          </a:xfrm>
          <a:custGeom>
            <a:avLst/>
            <a:gdLst/>
            <a:ahLst/>
            <a:cxnLst/>
            <a:rect l="l" t="t" r="r" b="b"/>
            <a:pathLst>
              <a:path w="1453802" h="1257913">
                <a:moveTo>
                  <a:pt x="0" y="1257912"/>
                </a:moveTo>
                <a:lnTo>
                  <a:pt x="1453801" y="1257912"/>
                </a:lnTo>
                <a:lnTo>
                  <a:pt x="1453801" y="0"/>
                </a:lnTo>
                <a:lnTo>
                  <a:pt x="0" y="0"/>
                </a:lnTo>
                <a:lnTo>
                  <a:pt x="0" y="1257912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TextBox 39"/>
          <p:cNvSpPr txBox="1"/>
          <p:nvPr/>
        </p:nvSpPr>
        <p:spPr>
          <a:xfrm>
            <a:off x="3585772" y="7502994"/>
            <a:ext cx="99282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 uns, wovon du ein Bildschirmfoto gemacht hast. 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6325751" y="3038831"/>
            <a:ext cx="250139" cy="216369"/>
            <a:chOff x="0" y="0"/>
            <a:chExt cx="88337" cy="7641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8337" cy="76411"/>
            </a:xfrm>
            <a:custGeom>
              <a:avLst/>
              <a:gdLst/>
              <a:ahLst/>
              <a:cxnLst/>
              <a:rect l="l" t="t" r="r" b="b"/>
              <a:pathLst>
                <a:path w="88337" h="76411">
                  <a:moveTo>
                    <a:pt x="0" y="0"/>
                  </a:moveTo>
                  <a:lnTo>
                    <a:pt x="88337" y="0"/>
                  </a:lnTo>
                  <a:lnTo>
                    <a:pt x="88337" y="76411"/>
                  </a:lnTo>
                  <a:lnTo>
                    <a:pt x="0" y="76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88337" cy="124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43" name="AutoShape 43"/>
          <p:cNvSpPr/>
          <p:nvPr/>
        </p:nvSpPr>
        <p:spPr>
          <a:xfrm>
            <a:off x="896371" y="5157391"/>
            <a:ext cx="599944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4" name="AutoShape 44"/>
          <p:cNvSpPr/>
          <p:nvPr/>
        </p:nvSpPr>
        <p:spPr>
          <a:xfrm>
            <a:off x="896371" y="5547916"/>
            <a:ext cx="599944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Macintosh PowerPoint</Application>
  <PresentationFormat>Benutzerdefiniert</PresentationFormat>
  <Paragraphs>47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Calibri</vt:lpstr>
      <vt:lpstr>Arial</vt:lpstr>
      <vt:lpstr>Lexend Deca</vt:lpstr>
      <vt:lpstr>Poppins Bold</vt:lpstr>
      <vt:lpstr>Poppins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cp:lastModifiedBy>Marion Weigelt</cp:lastModifiedBy>
  <cp:revision>1</cp:revision>
  <dcterms:created xsi:type="dcterms:W3CDTF">2006-08-16T00:00:00Z</dcterms:created>
  <dcterms:modified xsi:type="dcterms:W3CDTF">2026-01-28T18:13:03Z</dcterms:modified>
  <dc:identifier>DAGwmhrXSr4</dc:identifier>
</cp:coreProperties>
</file>